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vnd.openxmlformats-officedocument.presentationml.presentation.main+xml"/>
  <Override PartName="/docProps/app.xml" ContentType="application/vnd.openxmlformats-officedocument.extended-properties+xml"/>
  <Override PartName="/docProps/core.xml" ContentType="application/vnd.openxmlformats-package.core-properties+xml"/>
  <Override PartName="/ppt/slideLayouts/slideLayout.xml" ContentType="application/vnd.openxmlformats-officedocument.presentationml.slideLayout+xml"/>
  <Override PartName="/ppt/slideLayouts/slideMasters/slideMaster.xml" ContentType="application/vnd.openxmlformats-officedocument.presentationml.slideMaster+xml"/>
  <Override PartName="/ppt/slideLayouts/slideMasters/theme/theme.xml" ContentType="application/vnd.openxmlformats-officedocument.theme+xml"/>
  <Override PartName="/ppt/slides/slide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</Types>
</file>

<file path=_rels/.rels><?xml version="1.0" encoding="UTF-8"?><Relationships xmlns="http://schemas.openxmlformats.org/package/2006/relationships"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Relationship Id="R00815e2714da42da" Type="http://schemas.openxmlformats.org/officeDocument/2006/relationships/officeDocument" Target="ppt/presentation.xml"/></Relationships>
</file>

<file path=ppt/presentation.xml><?xml version="1.0" encoding="utf-8"?>
<p:presentation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10024"/>
    <p:sldId id="257" r:id="R10025"/>
    <p:sldId id="258" r:id="R10026"/>
    <p:sldId id="259" r:id="R10027"/>
    <p:sldId id="260" r:id="R10028"/>
    <p:sldId id="261" r:id="R10029"/>
    <p:sldId id="262" r:id="R10030"/>
    <p:sldId id="263" r:id="R10031"/>
    <p:sldId id="264" r:id="R10032"/>
    <p:sldId id="265" r:id="R10033"/>
    <p:sldId id="266" r:id="R10034"/>
    <p:sldId id="267" r:id="R10035"/>
    <p:sldId id="268" r:id="R10036"/>
    <p:sldId id="269" r:id="R10037"/>
    <p:sldId id="270" r:id="R10038"/>
    <p:sldId id="271" r:id="R10039"/>
    <p:sldId id="272" r:id="R10040"/>
    <p:sldId id="273" r:id="R10041"/>
    <p:sldId id="274" r:id="R10042"/>
    <p:sldId id="275" r:id="R10043"/>
    <p:sldId id="276" r:id="R10044"/>
    <p:sldId id="277" r:id="R10045"/>
    <p:sldId id="278" r:id="R10046"/>
    <p:sldId id="279" r:id="R10047"/>
    <p:sldId id="280" r:id="R10048"/>
    <p:sldId id="281" r:id="R10049"/>
    <p:sldId id="282" r:id="R10050"/>
    <p:sldId id="283" r:id="R10051"/>
    <p:sldId id="284" r:id="R10052"/>
    <p:sldId id="285" r:id="R10053"/>
    <p:sldId id="286" r:id="R10054"/>
    <p:sldId id="287" r:id="R10055"/>
    <p:sldId id="288" r:id="R10056"/>
    <p:sldId id="289" r:id="R10057"/>
    <p:sldId id="290" r:id="R10058"/>
    <p:sldId id="291" r:id="R10059"/>
    <p:sldId id="292" r:id="R10060"/>
    <p:sldId id="293" r:id="R10061"/>
    <p:sldId id="294" r:id="R10062"/>
    <p:sldId id="295" r:id="R10063"/>
    <p:sldId id="296" r:id="R10064"/>
    <p:sldId id="297" r:id="R10065"/>
    <p:sldId id="298" r:id="R10066"/>
    <p:sldId id="299" r:id="R10067"/>
    <p:sldId id="300" r:id="R10068"/>
    <p:sldId id="301" r:id="R10069"/>
    <p:sldId id="302" r:id="R10070"/>
    <p:sldId id="303" r:id="R10071"/>
    <p:sldId id="304" r:id="R10072"/>
    <p:sldId id="305" r:id="R10073"/>
    <p:sldId id="306" r:id="R10074"/>
    <p:sldId id="307" r:id="R10075"/>
    <p:sldId id="308" r:id="R10076"/>
    <p:sldId id="309" r:id="R10077"/>
    <p:sldId id="310" r:id="R10078"/>
    <p:sldId id="311" r:id="R10079"/>
    <p:sldId id="312" r:id="R10080"/>
    <p:sldId id="313" r:id="R10081"/>
    <p:sldId id="314" r:id="R10082"/>
    <p:sldId id="315" r:id="R10083"/>
    <p:sldId id="316" r:id="R10084"/>
    <p:sldId id="317" r:id="R10085"/>
    <p:sldId id="318" r:id="R10086"/>
    <p:sldId id="319" r:id="R10087"/>
    <p:sldId id="320" r:id="R10088"/>
    <p:sldId id="321" r:id="R10089"/>
    <p:sldId id="322" r:id="R10090"/>
    <p:sldId id="323" r:id="R10091"/>
    <p:sldId id="324" r:id="R10092"/>
    <p:sldId id="325" r:id="R10093"/>
    <p:sldId id="326" r:id="R10094"/>
    <p:sldId id="327" r:id="R10095"/>
    <p:sldId id="328" r:id="R10096"/>
    <p:sldId id="329" r:id="R10097"/>
    <p:sldId id="330" r:id="R10098"/>
  </p:sldIdLst>
  <p:sldSz cx="10692384" cy="7560564" type="custom"/>
  <p:notesSz cx="10692384" cy="7560564"/>
  <p:embeddedFontLst>
    <p:embeddedFont>
      <p:font typeface="CIDFont+F1" charset="1"/>
      <p:regular xmlns:r="http://schemas.openxmlformats.org/officeDocument/2006/relationships" r:id="rId111"/>
    </p:embeddedFont>
    <p:embeddedFont>
      <p:font typeface="CIDFont+F10" charset="1"/>
      <p:regular xmlns:r="http://schemas.openxmlformats.org/officeDocument/2006/relationships" r:id="rId392"/>
    </p:embeddedFont>
    <p:embeddedFont>
      <p:font typeface="CIDFont+F11" charset="1"/>
      <p:regular xmlns:r="http://schemas.openxmlformats.org/officeDocument/2006/relationships" r:id="rId473"/>
    </p:embeddedFont>
    <p:embeddedFont>
      <p:font typeface="CIDFont+F12" charset="1"/>
      <p:regular xmlns:r="http://schemas.openxmlformats.org/officeDocument/2006/relationships" r:id="rId1198"/>
    </p:embeddedFont>
    <p:embeddedFont>
      <p:font typeface="CIDFont+F13" charset="1"/>
      <p:regular xmlns:r="http://schemas.openxmlformats.org/officeDocument/2006/relationships" r:id="rId1312"/>
    </p:embeddedFont>
    <p:embeddedFont>
      <p:font typeface="CIDFont+F14" charset="1"/>
      <p:regular xmlns:r="http://schemas.openxmlformats.org/officeDocument/2006/relationships" r:id="rId1477"/>
    </p:embeddedFont>
    <p:embeddedFont>
      <p:font typeface="CIDFont+F15" charset="1"/>
      <p:regular xmlns:r="http://schemas.openxmlformats.org/officeDocument/2006/relationships" r:id="rId1798"/>
    </p:embeddedFont>
    <p:embeddedFont>
      <p:font typeface="CIDFont+F2" charset="1"/>
      <p:regular xmlns:r="http://schemas.openxmlformats.org/officeDocument/2006/relationships" r:id="rId129"/>
    </p:embeddedFont>
    <p:embeddedFont>
      <p:font typeface="CIDFont+F3" charset="1"/>
      <p:regular xmlns:r="http://schemas.openxmlformats.org/officeDocument/2006/relationships" r:id="rId131"/>
    </p:embeddedFont>
    <p:embeddedFont>
      <p:font typeface="CIDFont+F4" charset="1"/>
      <p:regular xmlns:r="http://schemas.openxmlformats.org/officeDocument/2006/relationships" r:id="rId189"/>
    </p:embeddedFont>
    <p:embeddedFont>
      <p:font typeface="CIDFont+F5" charset="1"/>
      <p:regular xmlns:r="http://schemas.openxmlformats.org/officeDocument/2006/relationships" r:id="rId190"/>
    </p:embeddedFont>
    <p:embeddedFont>
      <p:font typeface="CIDFont+F6" charset="1"/>
      <p:regular xmlns:r="http://schemas.openxmlformats.org/officeDocument/2006/relationships" r:id="rId192"/>
    </p:embeddedFont>
    <p:embeddedFont>
      <p:font typeface="CIDFont+F7" charset="1"/>
      <p:regular xmlns:r="http://schemas.openxmlformats.org/officeDocument/2006/relationships" r:id="rId215"/>
    </p:embeddedFont>
    <p:embeddedFont>
      <p:font typeface="CIDFont+F8" charset="1"/>
      <p:regular xmlns:r="http://schemas.openxmlformats.org/officeDocument/2006/relationships" r:id="rId229"/>
    </p:embeddedFont>
    <p:embeddedFont>
      <p:font typeface="CIDFont+F9" charset="1"/>
      <p:regular xmlns:r="http://schemas.openxmlformats.org/officeDocument/2006/relationships" r:id="rId275"/>
    </p:embeddedFont>
  </p:embeddedFontLst>
  <p:defaultTextStyle/>
</p:presentation>
</file>

<file path=ppt/_rels/presentation.xml.rels><?xml version="1.0" encoding="UTF-8"?><Relationships xmlns="http://schemas.openxmlformats.org/package/2006/relationships"><Relationship Id="rId1" Type="http://schemas.openxmlformats.org/officeDocument/2006/relationships/slideMaster" Target="slideLayouts/slideMasters/slideMaster.xml"/><Relationship Id="rId3" Type="http://schemas.openxmlformats.org/officeDocument/2006/relationships/theme" Target="slideLayouts/slideMasters/theme/theme.xml"/><Relationship Id="rId111" Type="http://schemas.openxmlformats.org/officeDocument/2006/relationships/font" Target="fonts/font1.fntdata"/><Relationship Id="rId129" Type="http://schemas.openxmlformats.org/officeDocument/2006/relationships/font" Target="fonts/font2.fntdata"/><Relationship Id="rId131" Type="http://schemas.openxmlformats.org/officeDocument/2006/relationships/font" Target="fonts/font3.fntdata"/><Relationship Id="rId189" Type="http://schemas.openxmlformats.org/officeDocument/2006/relationships/font" Target="fonts/font4.fntdata"/><Relationship Id="rId190" Type="http://schemas.openxmlformats.org/officeDocument/2006/relationships/font" Target="fonts/font5.fntdata"/><Relationship Id="rId192" Type="http://schemas.openxmlformats.org/officeDocument/2006/relationships/font" Target="fonts/font6.fntdata"/><Relationship Id="rId215" Type="http://schemas.openxmlformats.org/officeDocument/2006/relationships/font" Target="fonts/font7.fntdata"/><Relationship Id="rId229" Type="http://schemas.openxmlformats.org/officeDocument/2006/relationships/font" Target="fonts/font8.fntdata"/><Relationship Id="rId275" Type="http://schemas.openxmlformats.org/officeDocument/2006/relationships/font" Target="fonts/font9.fntdata"/><Relationship Id="rId392" Type="http://schemas.openxmlformats.org/officeDocument/2006/relationships/font" Target="fonts/font10.fntdata"/><Relationship Id="rId473" Type="http://schemas.openxmlformats.org/officeDocument/2006/relationships/font" Target="fonts/font11.fntdata"/><Relationship Id="rId1198" Type="http://schemas.openxmlformats.org/officeDocument/2006/relationships/font" Target="fonts/font12.fntdata"/><Relationship Id="rId1312" Type="http://schemas.openxmlformats.org/officeDocument/2006/relationships/font" Target="fonts/font13.fntdata"/><Relationship Id="rId1477" Type="http://schemas.openxmlformats.org/officeDocument/2006/relationships/font" Target="fonts/font14.fntdata"/><Relationship Id="rId1798" Type="http://schemas.openxmlformats.org/officeDocument/2006/relationships/font" Target="fonts/font15.fntdata"/><Relationship Id="R10024" Type="http://schemas.openxmlformats.org/officeDocument/2006/relationships/slide" Target="slides/slide.xml"/><Relationship Id="R10025" Type="http://schemas.openxmlformats.org/officeDocument/2006/relationships/slide" Target="slides/slide2.xml"/><Relationship Id="R10026" Type="http://schemas.openxmlformats.org/officeDocument/2006/relationships/slide" Target="slides/slide3.xml"/><Relationship Id="R10027" Type="http://schemas.openxmlformats.org/officeDocument/2006/relationships/slide" Target="slides/slide4.xml"/><Relationship Id="R10028" Type="http://schemas.openxmlformats.org/officeDocument/2006/relationships/slide" Target="slides/slide5.xml"/><Relationship Id="R10029" Type="http://schemas.openxmlformats.org/officeDocument/2006/relationships/slide" Target="slides/slide6.xml"/><Relationship Id="R10030" Type="http://schemas.openxmlformats.org/officeDocument/2006/relationships/slide" Target="slides/slide7.xml"/><Relationship Id="R10031" Type="http://schemas.openxmlformats.org/officeDocument/2006/relationships/slide" Target="slides/slide8.xml"/><Relationship Id="R10032" Type="http://schemas.openxmlformats.org/officeDocument/2006/relationships/slide" Target="slides/slide9.xml"/><Relationship Id="R10033" Type="http://schemas.openxmlformats.org/officeDocument/2006/relationships/slide" Target="slides/slide10.xml"/><Relationship Id="R10034" Type="http://schemas.openxmlformats.org/officeDocument/2006/relationships/slide" Target="slides/slide11.xml"/><Relationship Id="R10035" Type="http://schemas.openxmlformats.org/officeDocument/2006/relationships/slide" Target="slides/slide12.xml"/><Relationship Id="R10036" Type="http://schemas.openxmlformats.org/officeDocument/2006/relationships/slide" Target="slides/slide13.xml"/><Relationship Id="R10037" Type="http://schemas.openxmlformats.org/officeDocument/2006/relationships/slide" Target="slides/slide14.xml"/><Relationship Id="R10038" Type="http://schemas.openxmlformats.org/officeDocument/2006/relationships/slide" Target="slides/slide15.xml"/><Relationship Id="R10039" Type="http://schemas.openxmlformats.org/officeDocument/2006/relationships/slide" Target="slides/slide16.xml"/><Relationship Id="R10040" Type="http://schemas.openxmlformats.org/officeDocument/2006/relationships/slide" Target="slides/slide17.xml"/><Relationship Id="R10041" Type="http://schemas.openxmlformats.org/officeDocument/2006/relationships/slide" Target="slides/slide18.xml"/><Relationship Id="R10042" Type="http://schemas.openxmlformats.org/officeDocument/2006/relationships/slide" Target="slides/slide19.xml"/><Relationship Id="R10043" Type="http://schemas.openxmlformats.org/officeDocument/2006/relationships/slide" Target="slides/slide20.xml"/><Relationship Id="R10044" Type="http://schemas.openxmlformats.org/officeDocument/2006/relationships/slide" Target="slides/slide21.xml"/><Relationship Id="R10045" Type="http://schemas.openxmlformats.org/officeDocument/2006/relationships/slide" Target="slides/slide22.xml"/><Relationship Id="R10046" Type="http://schemas.openxmlformats.org/officeDocument/2006/relationships/slide" Target="slides/slide23.xml"/><Relationship Id="R10047" Type="http://schemas.openxmlformats.org/officeDocument/2006/relationships/slide" Target="slides/slide24.xml"/><Relationship Id="R10048" Type="http://schemas.openxmlformats.org/officeDocument/2006/relationships/slide" Target="slides/slide25.xml"/><Relationship Id="R10049" Type="http://schemas.openxmlformats.org/officeDocument/2006/relationships/slide" Target="slides/slide26.xml"/><Relationship Id="R10050" Type="http://schemas.openxmlformats.org/officeDocument/2006/relationships/slide" Target="slides/slide27.xml"/><Relationship Id="R10051" Type="http://schemas.openxmlformats.org/officeDocument/2006/relationships/slide" Target="slides/slide28.xml"/><Relationship Id="R10052" Type="http://schemas.openxmlformats.org/officeDocument/2006/relationships/slide" Target="slides/slide29.xml"/><Relationship Id="R10053" Type="http://schemas.openxmlformats.org/officeDocument/2006/relationships/slide" Target="slides/slide30.xml"/><Relationship Id="R10054" Type="http://schemas.openxmlformats.org/officeDocument/2006/relationships/slide" Target="slides/slide31.xml"/><Relationship Id="R10055" Type="http://schemas.openxmlformats.org/officeDocument/2006/relationships/slide" Target="slides/slide32.xml"/><Relationship Id="R10056" Type="http://schemas.openxmlformats.org/officeDocument/2006/relationships/slide" Target="slides/slide33.xml"/><Relationship Id="R10057" Type="http://schemas.openxmlformats.org/officeDocument/2006/relationships/slide" Target="slides/slide34.xml"/><Relationship Id="R10058" Type="http://schemas.openxmlformats.org/officeDocument/2006/relationships/slide" Target="slides/slide35.xml"/><Relationship Id="R10059" Type="http://schemas.openxmlformats.org/officeDocument/2006/relationships/slide" Target="slides/slide36.xml"/><Relationship Id="R10060" Type="http://schemas.openxmlformats.org/officeDocument/2006/relationships/slide" Target="slides/slide37.xml"/><Relationship Id="R10061" Type="http://schemas.openxmlformats.org/officeDocument/2006/relationships/slide" Target="slides/slide38.xml"/><Relationship Id="R10062" Type="http://schemas.openxmlformats.org/officeDocument/2006/relationships/slide" Target="slides/slide39.xml"/><Relationship Id="R10063" Type="http://schemas.openxmlformats.org/officeDocument/2006/relationships/slide" Target="slides/slide40.xml"/><Relationship Id="R10064" Type="http://schemas.openxmlformats.org/officeDocument/2006/relationships/slide" Target="slides/slide41.xml"/><Relationship Id="R10065" Type="http://schemas.openxmlformats.org/officeDocument/2006/relationships/slide" Target="slides/slide42.xml"/><Relationship Id="R10066" Type="http://schemas.openxmlformats.org/officeDocument/2006/relationships/slide" Target="slides/slide43.xml"/><Relationship Id="R10067" Type="http://schemas.openxmlformats.org/officeDocument/2006/relationships/slide" Target="slides/slide44.xml"/><Relationship Id="R10068" Type="http://schemas.openxmlformats.org/officeDocument/2006/relationships/slide" Target="slides/slide45.xml"/><Relationship Id="R10069" Type="http://schemas.openxmlformats.org/officeDocument/2006/relationships/slide" Target="slides/slide46.xml"/><Relationship Id="R10070" Type="http://schemas.openxmlformats.org/officeDocument/2006/relationships/slide" Target="slides/slide47.xml"/><Relationship Id="R10071" Type="http://schemas.openxmlformats.org/officeDocument/2006/relationships/slide" Target="slides/slide48.xml"/><Relationship Id="R10072" Type="http://schemas.openxmlformats.org/officeDocument/2006/relationships/slide" Target="slides/slide49.xml"/><Relationship Id="R10073" Type="http://schemas.openxmlformats.org/officeDocument/2006/relationships/slide" Target="slides/slide50.xml"/><Relationship Id="R10074" Type="http://schemas.openxmlformats.org/officeDocument/2006/relationships/slide" Target="slides/slide51.xml"/><Relationship Id="R10075" Type="http://schemas.openxmlformats.org/officeDocument/2006/relationships/slide" Target="slides/slide52.xml"/><Relationship Id="R10076" Type="http://schemas.openxmlformats.org/officeDocument/2006/relationships/slide" Target="slides/slide53.xml"/><Relationship Id="R10077" Type="http://schemas.openxmlformats.org/officeDocument/2006/relationships/slide" Target="slides/slide54.xml"/><Relationship Id="R10078" Type="http://schemas.openxmlformats.org/officeDocument/2006/relationships/slide" Target="slides/slide55.xml"/><Relationship Id="R10079" Type="http://schemas.openxmlformats.org/officeDocument/2006/relationships/slide" Target="slides/slide56.xml"/><Relationship Id="R10080" Type="http://schemas.openxmlformats.org/officeDocument/2006/relationships/slide" Target="slides/slide57.xml"/><Relationship Id="R10081" Type="http://schemas.openxmlformats.org/officeDocument/2006/relationships/slide" Target="slides/slide58.xml"/><Relationship Id="R10082" Type="http://schemas.openxmlformats.org/officeDocument/2006/relationships/slide" Target="slides/slide59.xml"/><Relationship Id="R10083" Type="http://schemas.openxmlformats.org/officeDocument/2006/relationships/slide" Target="slides/slide60.xml"/><Relationship Id="R10084" Type="http://schemas.openxmlformats.org/officeDocument/2006/relationships/slide" Target="slides/slide61.xml"/><Relationship Id="R10085" Type="http://schemas.openxmlformats.org/officeDocument/2006/relationships/slide" Target="slides/slide62.xml"/><Relationship Id="R10086" Type="http://schemas.openxmlformats.org/officeDocument/2006/relationships/slide" Target="slides/slide63.xml"/><Relationship Id="R10087" Type="http://schemas.openxmlformats.org/officeDocument/2006/relationships/slide" Target="slides/slide64.xml"/><Relationship Id="R10088" Type="http://schemas.openxmlformats.org/officeDocument/2006/relationships/slide" Target="slides/slide65.xml"/><Relationship Id="R10089" Type="http://schemas.openxmlformats.org/officeDocument/2006/relationships/slide" Target="slides/slide66.xml"/><Relationship Id="R10090" Type="http://schemas.openxmlformats.org/officeDocument/2006/relationships/slide" Target="slides/slide67.xml"/><Relationship Id="R10091" Type="http://schemas.openxmlformats.org/officeDocument/2006/relationships/slide" Target="slides/slide68.xml"/><Relationship Id="R10092" Type="http://schemas.openxmlformats.org/officeDocument/2006/relationships/slide" Target="slides/slide69.xml"/><Relationship Id="R10093" Type="http://schemas.openxmlformats.org/officeDocument/2006/relationships/slide" Target="slides/slide70.xml"/><Relationship Id="R10094" Type="http://schemas.openxmlformats.org/officeDocument/2006/relationships/slide" Target="slides/slide71.xml"/><Relationship Id="R10095" Type="http://schemas.openxmlformats.org/officeDocument/2006/relationships/slide" Target="slides/slide72.xml"/><Relationship Id="R10096" Type="http://schemas.openxmlformats.org/officeDocument/2006/relationships/slide" Target="slides/slide73.xml"/><Relationship Id="R10097" Type="http://schemas.openxmlformats.org/officeDocument/2006/relationships/slide" Target="slides/slide74.xml"/><Relationship Id="R10098" Type="http://schemas.openxmlformats.org/officeDocument/2006/relationships/slide" Target="slides/slide75.xml"/></Relationships>
</file>

<file path=ppt/slideLayouts/_rels/slideLayout.xml.rels><?xml version="1.0" encoding="UTF-8"?><Relationships xmlns="http://schemas.openxmlformats.org/package/2006/relationships"><Relationship Id="rId1" Type="http://schemas.openxmlformats.org/officeDocument/2006/relationships/slideMaster" Target="slideMasters/slideMaster.xml"/></Relationships>
</file>

<file path=ppt/slideLayouts/slideLayout.xml><?xml version="1.0" encoding="utf-8"?>
<p:sldLayout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Ovr>
    <a:masterClrMapping xmlns:a="http://schemas.openxmlformats.org/drawingml/2006/main"/>
  </p:clrMapOvr>
</p:sldLayout>
</file>

<file path=ppt/slideLayouts/slideMasters/_rels/slideMaster.xml.rels><?xml version="1.0" encoding="UTF-8"?><Relationships xmlns="http://schemas.openxmlformats.org/package/2006/relationships"><Relationship Id="rId1" Type="http://schemas.openxmlformats.org/officeDocument/2006/relationships/slideLayout" Target="../slideLayout.xml"/><Relationship Id="rId3" Type="http://schemas.openxmlformats.org/officeDocument/2006/relationships/theme" Target="theme/theme.xml"/></Relationships>
</file>

<file path=ppt/slideLayouts/slideMasters/slideMaster.xml><?xml version="1.0" encoding="utf-8"?>
<p:sldMaster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Id1"/>
  </p:sldLayoutIdLst>
  <p:txStyles>
    <p:titleStyle/>
    <p:bodyStyle/>
    <p:otherStyle/>
  </p:txStyles>
</p:sldMaster>
</file>

<file path=ppt/slideLayouts/slideMasters/theme/theme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noFill/>
        <a:pattFill/>
        <a:grpFill/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0">
              <a:schemeClr val="phClr">
                <a:tint val="50000"/>
                <a:satMod val="300000"/>
              </a:schemeClr>
            </a:gs>
            <a:gs pos="0">
              <a:schemeClr val="phClr">
                <a:tint val="50000"/>
                <a:satMod val="300000"/>
              </a:schemeClr>
            </a:gs>
          </a:gsLst>
          <a:lin ang="16200000" scaled="1"/>
        </a:gradFill>
        <a:gradFill>
          <a:gsLst>
            <a:gs pos="0">
              <a:schemeClr val="phClr">
                <a:tint val="50000"/>
                <a:satMod val="300000"/>
              </a:schemeClr>
            </a:gs>
            <a:gs pos="0">
              <a:schemeClr val="phClr">
                <a:tint val="50000"/>
                <a:satMod val="30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slides/_rels/slide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01" Type="http://schemas.openxmlformats.org/officeDocument/2006/relationships/image" Target="../media/image101.png"/><Relationship Id="rId102" Type="http://schemas.openxmlformats.org/officeDocument/2006/relationships/image" Target="../media/image102.png"/><Relationship Id="rId103" Type="http://schemas.openxmlformats.org/officeDocument/2006/relationships/image" Target="../media/image103.png"/><Relationship Id="rId104" Type="http://schemas.openxmlformats.org/officeDocument/2006/relationships/image" Target="../media/image104.png"/><Relationship Id="rId105" Type="http://schemas.openxmlformats.org/officeDocument/2006/relationships/image" Target="../media/image105.png"/><Relationship Id="rId106" Type="http://schemas.openxmlformats.org/officeDocument/2006/relationships/image" Target="../media/image106.png"/><Relationship Id="rId107" Type="http://schemas.openxmlformats.org/officeDocument/2006/relationships/image" Target="../media/image107.png"/><Relationship Id="rId108" Type="http://schemas.openxmlformats.org/officeDocument/2006/relationships/image" Target="../media/image108.png"/><Relationship Id="rId109" Type="http://schemas.openxmlformats.org/officeDocument/2006/relationships/image" Target="../media/image109.png"/></Relationships>
</file>

<file path=ppt/slides/_rels/slide10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400" Type="http://schemas.openxmlformats.org/officeDocument/2006/relationships/image" Target="../media/image101.png"/><Relationship Id="rId401" Type="http://schemas.openxmlformats.org/officeDocument/2006/relationships/image" Target="../media/image401.png"/><Relationship Id="rId402" Type="http://schemas.openxmlformats.org/officeDocument/2006/relationships/image" Target="../media/image103.png"/><Relationship Id="rId403" Type="http://schemas.openxmlformats.org/officeDocument/2006/relationships/image" Target="../media/image403.png"/><Relationship Id="rId404" Type="http://schemas.openxmlformats.org/officeDocument/2006/relationships/image" Target="../media/image107.png"/><Relationship Id="rId405" Type="http://schemas.openxmlformats.org/officeDocument/2006/relationships/image" Target="../media/image405.png"/></Relationships>
</file>

<file path=ppt/slides/_rels/slide11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444" Type="http://schemas.openxmlformats.org/officeDocument/2006/relationships/image" Target="../media/image101.png"/><Relationship Id="rId445" Type="http://schemas.openxmlformats.org/officeDocument/2006/relationships/image" Target="../media/image445.png"/><Relationship Id="rId446" Type="http://schemas.openxmlformats.org/officeDocument/2006/relationships/image" Target="../media/image103.png"/><Relationship Id="rId447" Type="http://schemas.openxmlformats.org/officeDocument/2006/relationships/image" Target="../media/image447.png"/><Relationship Id="rId470" Type="http://schemas.openxmlformats.org/officeDocument/2006/relationships/image" Target="../media/image470.png"/><Relationship Id="rId471" Type="http://schemas.openxmlformats.org/officeDocument/2006/relationships/image" Target="../media/image471.png"/></Relationships>
</file>

<file path=ppt/slides/_rels/slide12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482" Type="http://schemas.openxmlformats.org/officeDocument/2006/relationships/image" Target="../media/image101.png"/><Relationship Id="rId483" Type="http://schemas.openxmlformats.org/officeDocument/2006/relationships/image" Target="../media/image483.png"/><Relationship Id="rId484" Type="http://schemas.openxmlformats.org/officeDocument/2006/relationships/image" Target="../media/image103.png"/><Relationship Id="rId485" Type="http://schemas.openxmlformats.org/officeDocument/2006/relationships/image" Target="../media/image485.png"/><Relationship Id="rId486" Type="http://schemas.openxmlformats.org/officeDocument/2006/relationships/image" Target="../media/image107.png"/><Relationship Id="rId487" Type="http://schemas.openxmlformats.org/officeDocument/2006/relationships/image" Target="../media/image487.png"/><Relationship Id="rId488" Type="http://schemas.openxmlformats.org/officeDocument/2006/relationships/image" Target="../media/image488.png"/></Relationships>
</file>

<file path=ppt/slides/_rels/slide13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494" Type="http://schemas.openxmlformats.org/officeDocument/2006/relationships/image" Target="../media/image101.png"/><Relationship Id="rId495" Type="http://schemas.openxmlformats.org/officeDocument/2006/relationships/image" Target="../media/image495.png"/><Relationship Id="rId496" Type="http://schemas.openxmlformats.org/officeDocument/2006/relationships/image" Target="../media/image103.png"/><Relationship Id="rId497" Type="http://schemas.openxmlformats.org/officeDocument/2006/relationships/image" Target="../media/image497.png"/><Relationship Id="rId526" Type="http://schemas.openxmlformats.org/officeDocument/2006/relationships/image" Target="../media/image526.png"/><Relationship Id="rId527" Type="http://schemas.openxmlformats.org/officeDocument/2006/relationships/image" Target="../media/image527.png"/></Relationships>
</file>

<file path=ppt/slides/_rels/slide14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538" Type="http://schemas.openxmlformats.org/officeDocument/2006/relationships/image" Target="../media/image101.png"/><Relationship Id="rId539" Type="http://schemas.openxmlformats.org/officeDocument/2006/relationships/image" Target="../media/image539.png"/><Relationship Id="rId540" Type="http://schemas.openxmlformats.org/officeDocument/2006/relationships/image" Target="../media/image103.png"/><Relationship Id="rId541" Type="http://schemas.openxmlformats.org/officeDocument/2006/relationships/image" Target="../media/image541.png"/><Relationship Id="rId542" Type="http://schemas.openxmlformats.org/officeDocument/2006/relationships/image" Target="../media/image107.png"/><Relationship Id="rId543" Type="http://schemas.openxmlformats.org/officeDocument/2006/relationships/image" Target="../media/image543.png"/><Relationship Id="rId544" Type="http://schemas.openxmlformats.org/officeDocument/2006/relationships/image" Target="../media/image544.png"/></Relationships>
</file>

<file path=ppt/slides/_rels/slide15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549" Type="http://schemas.openxmlformats.org/officeDocument/2006/relationships/image" Target="../media/image101.png"/><Relationship Id="rId550" Type="http://schemas.openxmlformats.org/officeDocument/2006/relationships/image" Target="../media/image550.png"/><Relationship Id="rId551" Type="http://schemas.openxmlformats.org/officeDocument/2006/relationships/image" Target="../media/image103.png"/><Relationship Id="rId552" Type="http://schemas.openxmlformats.org/officeDocument/2006/relationships/image" Target="../media/image552.png"/><Relationship Id="rId553" Type="http://schemas.openxmlformats.org/officeDocument/2006/relationships/image" Target="../media/image107.png"/><Relationship Id="rId554" Type="http://schemas.openxmlformats.org/officeDocument/2006/relationships/image" Target="../media/image387.png"/></Relationships>
</file>

<file path=ppt/slides/_rels/slide16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560" Type="http://schemas.openxmlformats.org/officeDocument/2006/relationships/image" Target="../media/image101.png"/><Relationship Id="rId561" Type="http://schemas.openxmlformats.org/officeDocument/2006/relationships/image" Target="../media/image561.png"/><Relationship Id="rId562" Type="http://schemas.openxmlformats.org/officeDocument/2006/relationships/image" Target="../media/image103.png"/><Relationship Id="rId563" Type="http://schemas.openxmlformats.org/officeDocument/2006/relationships/image" Target="../media/image563.png"/><Relationship Id="rId564" Type="http://schemas.openxmlformats.org/officeDocument/2006/relationships/image" Target="../media/image564.png"/><Relationship Id="rId565" Type="http://schemas.openxmlformats.org/officeDocument/2006/relationships/image" Target="../media/image565.png"/><Relationship Id="rId566" Type="http://schemas.openxmlformats.org/officeDocument/2006/relationships/image" Target="../media/image566.png"/><Relationship Id="rId567" Type="http://schemas.openxmlformats.org/officeDocument/2006/relationships/image" Target="../media/image567.png"/></Relationships>
</file>

<file path=ppt/slides/_rels/slide17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576" Type="http://schemas.openxmlformats.org/officeDocument/2006/relationships/image" Target="../media/image101.png"/><Relationship Id="rId577" Type="http://schemas.openxmlformats.org/officeDocument/2006/relationships/image" Target="../media/image577.png"/><Relationship Id="rId578" Type="http://schemas.openxmlformats.org/officeDocument/2006/relationships/image" Target="../media/image103.png"/><Relationship Id="rId579" Type="http://schemas.openxmlformats.org/officeDocument/2006/relationships/image" Target="../media/image579.png"/><Relationship Id="rId580" Type="http://schemas.openxmlformats.org/officeDocument/2006/relationships/image" Target="../media/image107.png"/><Relationship Id="rId581" Type="http://schemas.openxmlformats.org/officeDocument/2006/relationships/image" Target="../media/image581.png"/><Relationship Id="rId583" Type="http://schemas.openxmlformats.org/officeDocument/2006/relationships/image" Target="../media/image583.png"/><Relationship Id="rId584" Type="http://schemas.openxmlformats.org/officeDocument/2006/relationships/image" Target="../media/image584.png"/><Relationship Id="rId585" Type="http://schemas.openxmlformats.org/officeDocument/2006/relationships/image" Target="../media/image585.png"/><Relationship Id="rId586" Type="http://schemas.openxmlformats.org/officeDocument/2006/relationships/image" Target="../media/image586.png"/><Relationship Id="rId588" Type="http://schemas.openxmlformats.org/officeDocument/2006/relationships/image" Target="../media/image588.png"/><Relationship Id="rId590" Type="http://schemas.openxmlformats.org/officeDocument/2006/relationships/image" Target="../media/image590.png"/></Relationships>
</file>

<file path=ppt/slides/_rels/slide18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611" Type="http://schemas.openxmlformats.org/officeDocument/2006/relationships/image" Target="../media/image101.png"/><Relationship Id="rId612" Type="http://schemas.openxmlformats.org/officeDocument/2006/relationships/image" Target="../media/image612.png"/><Relationship Id="rId613" Type="http://schemas.openxmlformats.org/officeDocument/2006/relationships/image" Target="../media/image103.png"/><Relationship Id="rId614" Type="http://schemas.openxmlformats.org/officeDocument/2006/relationships/image" Target="../media/image614.png"/><Relationship Id="rId615" Type="http://schemas.openxmlformats.org/officeDocument/2006/relationships/image" Target="../media/image107.png"/><Relationship Id="rId617" Type="http://schemas.openxmlformats.org/officeDocument/2006/relationships/image" Target="../media/image617.png"/><Relationship Id="rId621" Type="http://schemas.openxmlformats.org/officeDocument/2006/relationships/image" Target="../media/image621.png"/><Relationship Id="rId622" Type="http://schemas.openxmlformats.org/officeDocument/2006/relationships/image" Target="../media/image622.png"/></Relationships>
</file>

<file path=ppt/slides/_rels/slide19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638" Type="http://schemas.openxmlformats.org/officeDocument/2006/relationships/image" Target="../media/image101.png"/><Relationship Id="rId639" Type="http://schemas.openxmlformats.org/officeDocument/2006/relationships/image" Target="../media/image639.png"/><Relationship Id="rId640" Type="http://schemas.openxmlformats.org/officeDocument/2006/relationships/image" Target="../media/image103.png"/><Relationship Id="rId641" Type="http://schemas.openxmlformats.org/officeDocument/2006/relationships/image" Target="../media/image641.png"/><Relationship Id="rId642" Type="http://schemas.openxmlformats.org/officeDocument/2006/relationships/image" Target="../media/image642.png"/><Relationship Id="rId645" Type="http://schemas.openxmlformats.org/officeDocument/2006/relationships/image" Target="../media/image645.png"/><Relationship Id="rId646" Type="http://schemas.openxmlformats.org/officeDocument/2006/relationships/image" Target="../media/image646.png"/><Relationship Id="rId647" Type="http://schemas.openxmlformats.org/officeDocument/2006/relationships/image" Target="../media/image647.png"/></Relationships>
</file>

<file path=ppt/slides/_rels/slide2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13" Type="http://schemas.openxmlformats.org/officeDocument/2006/relationships/image" Target="../media/image101.png"/><Relationship Id="rId114" Type="http://schemas.openxmlformats.org/officeDocument/2006/relationships/image" Target="../media/image114.png"/><Relationship Id="rId115" Type="http://schemas.openxmlformats.org/officeDocument/2006/relationships/image" Target="../media/image103.png"/><Relationship Id="rId116" Type="http://schemas.openxmlformats.org/officeDocument/2006/relationships/image" Target="../media/image116.png"/><Relationship Id="rId117" Type="http://schemas.openxmlformats.org/officeDocument/2006/relationships/image" Target="../media/image107.png"/><Relationship Id="rId118" Type="http://schemas.openxmlformats.org/officeDocument/2006/relationships/image" Target="../media/image118.png"/><Relationship Id="rId119" Type="http://schemas.openxmlformats.org/officeDocument/2006/relationships/image" Target="../media/image119.png"/><Relationship Id="rId126" Type="http://schemas.openxmlformats.org/officeDocument/2006/relationships/image" Target="../media/image126.png"/></Relationships>
</file>

<file path=ppt/slides/_rels/slide20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657" Type="http://schemas.openxmlformats.org/officeDocument/2006/relationships/image" Target="../media/image101.png"/><Relationship Id="rId658" Type="http://schemas.openxmlformats.org/officeDocument/2006/relationships/image" Target="../media/image658.png"/><Relationship Id="rId659" Type="http://schemas.openxmlformats.org/officeDocument/2006/relationships/image" Target="../media/image103.png"/><Relationship Id="rId660" Type="http://schemas.openxmlformats.org/officeDocument/2006/relationships/image" Target="../media/image660.png"/><Relationship Id="rId661" Type="http://schemas.openxmlformats.org/officeDocument/2006/relationships/image" Target="../media/image661.png"/><Relationship Id="rId662" Type="http://schemas.openxmlformats.org/officeDocument/2006/relationships/image" Target="../media/image662.png"/><Relationship Id="rId663" Type="http://schemas.openxmlformats.org/officeDocument/2006/relationships/image" Target="../media/image663.png"/><Relationship Id="rId664" Type="http://schemas.openxmlformats.org/officeDocument/2006/relationships/image" Target="../media/image664.png"/><Relationship Id="rId665" Type="http://schemas.openxmlformats.org/officeDocument/2006/relationships/image" Target="../media/image665.png"/></Relationships>
</file>

<file path=ppt/slides/_rels/slide21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673" Type="http://schemas.openxmlformats.org/officeDocument/2006/relationships/image" Target="../media/image101.png"/><Relationship Id="rId674" Type="http://schemas.openxmlformats.org/officeDocument/2006/relationships/image" Target="../media/image674.png"/><Relationship Id="rId675" Type="http://schemas.openxmlformats.org/officeDocument/2006/relationships/image" Target="../media/image103.png"/><Relationship Id="rId676" Type="http://schemas.openxmlformats.org/officeDocument/2006/relationships/image" Target="../media/image676.png"/><Relationship Id="rId677" Type="http://schemas.openxmlformats.org/officeDocument/2006/relationships/image" Target="../media/image107.png"/><Relationship Id="rId678" Type="http://schemas.openxmlformats.org/officeDocument/2006/relationships/image" Target="../media/image678.png"/><Relationship Id="rId679" Type="http://schemas.openxmlformats.org/officeDocument/2006/relationships/image" Target="../media/image679.png"/></Relationships>
</file>

<file path=ppt/slides/_rels/slide22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695" Type="http://schemas.openxmlformats.org/officeDocument/2006/relationships/image" Target="../media/image101.png"/><Relationship Id="rId696" Type="http://schemas.openxmlformats.org/officeDocument/2006/relationships/image" Target="../media/image696.png"/><Relationship Id="rId697" Type="http://schemas.openxmlformats.org/officeDocument/2006/relationships/image" Target="../media/image103.png"/><Relationship Id="rId698" Type="http://schemas.openxmlformats.org/officeDocument/2006/relationships/image" Target="../media/image698.png"/><Relationship Id="rId699" Type="http://schemas.openxmlformats.org/officeDocument/2006/relationships/image" Target="../media/image107.png"/><Relationship Id="rId700" Type="http://schemas.openxmlformats.org/officeDocument/2006/relationships/image" Target="../media/image700.png"/><Relationship Id="rId701" Type="http://schemas.openxmlformats.org/officeDocument/2006/relationships/image" Target="../media/image701.png"/></Relationships>
</file>

<file path=ppt/slides/_rels/slide23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723" Type="http://schemas.openxmlformats.org/officeDocument/2006/relationships/image" Target="../media/image101.png"/><Relationship Id="rId724" Type="http://schemas.openxmlformats.org/officeDocument/2006/relationships/image" Target="../media/image724.png"/><Relationship Id="rId725" Type="http://schemas.openxmlformats.org/officeDocument/2006/relationships/image" Target="../media/image103.png"/><Relationship Id="rId726" Type="http://schemas.openxmlformats.org/officeDocument/2006/relationships/image" Target="../media/image726.png"/><Relationship Id="rId727" Type="http://schemas.openxmlformats.org/officeDocument/2006/relationships/image" Target="../media/image700.png"/><Relationship Id="rId728" Type="http://schemas.openxmlformats.org/officeDocument/2006/relationships/image" Target="../media/image728.png"/></Relationships>
</file>

<file path=ppt/slides/_rels/slide24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736" Type="http://schemas.openxmlformats.org/officeDocument/2006/relationships/image" Target="../media/image101.png"/><Relationship Id="rId737" Type="http://schemas.openxmlformats.org/officeDocument/2006/relationships/image" Target="../media/image737.png"/><Relationship Id="rId738" Type="http://schemas.openxmlformats.org/officeDocument/2006/relationships/image" Target="../media/image103.png"/><Relationship Id="rId739" Type="http://schemas.openxmlformats.org/officeDocument/2006/relationships/image" Target="../media/image739.png"/><Relationship Id="rId740" Type="http://schemas.openxmlformats.org/officeDocument/2006/relationships/image" Target="../media/image740.png"/><Relationship Id="rId741" Type="http://schemas.openxmlformats.org/officeDocument/2006/relationships/image" Target="../media/image741.png"/><Relationship Id="rId744" Type="http://schemas.openxmlformats.org/officeDocument/2006/relationships/image" Target="../media/image744.png"/><Relationship Id="rId750" Type="http://schemas.openxmlformats.org/officeDocument/2006/relationships/image" Target="../media/image750.png"/></Relationships>
</file>

<file path=ppt/slides/_rels/slide25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768" Type="http://schemas.openxmlformats.org/officeDocument/2006/relationships/image" Target="../media/image101.png"/><Relationship Id="rId769" Type="http://schemas.openxmlformats.org/officeDocument/2006/relationships/image" Target="../media/image769.png"/><Relationship Id="rId770" Type="http://schemas.openxmlformats.org/officeDocument/2006/relationships/image" Target="../media/image103.png"/><Relationship Id="rId771" Type="http://schemas.openxmlformats.org/officeDocument/2006/relationships/image" Target="../media/image771.png"/><Relationship Id="rId772" Type="http://schemas.openxmlformats.org/officeDocument/2006/relationships/image" Target="../media/image107.png"/><Relationship Id="rId773" Type="http://schemas.openxmlformats.org/officeDocument/2006/relationships/image" Target="../media/image740.png"/><Relationship Id="rId774" Type="http://schemas.openxmlformats.org/officeDocument/2006/relationships/image" Target="../media/image774.png"/></Relationships>
</file>

<file path=ppt/slides/_rels/slide26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785" Type="http://schemas.openxmlformats.org/officeDocument/2006/relationships/image" Target="../media/image101.png"/><Relationship Id="rId786" Type="http://schemas.openxmlformats.org/officeDocument/2006/relationships/image" Target="../media/image786.png"/><Relationship Id="rId787" Type="http://schemas.openxmlformats.org/officeDocument/2006/relationships/image" Target="../media/image103.png"/><Relationship Id="rId788" Type="http://schemas.openxmlformats.org/officeDocument/2006/relationships/image" Target="../media/image788.png"/><Relationship Id="rId789" Type="http://schemas.openxmlformats.org/officeDocument/2006/relationships/image" Target="../media/image789.png"/><Relationship Id="rId790" Type="http://schemas.openxmlformats.org/officeDocument/2006/relationships/image" Target="../media/image790.png"/><Relationship Id="rId791" Type="http://schemas.openxmlformats.org/officeDocument/2006/relationships/image" Target="../media/image791.png"/><Relationship Id="rId792" Type="http://schemas.openxmlformats.org/officeDocument/2006/relationships/image" Target="../media/image792.png"/><Relationship Id="rId793" Type="http://schemas.openxmlformats.org/officeDocument/2006/relationships/image" Target="../media/image793.png"/></Relationships>
</file>

<file path=ppt/slides/_rels/slide27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800" Type="http://schemas.openxmlformats.org/officeDocument/2006/relationships/image" Target="../media/image101.png"/><Relationship Id="rId801" Type="http://schemas.openxmlformats.org/officeDocument/2006/relationships/image" Target="../media/image801.png"/><Relationship Id="rId802" Type="http://schemas.openxmlformats.org/officeDocument/2006/relationships/image" Target="../media/image103.png"/><Relationship Id="rId803" Type="http://schemas.openxmlformats.org/officeDocument/2006/relationships/image" Target="../media/image803.png"/><Relationship Id="rId804" Type="http://schemas.openxmlformats.org/officeDocument/2006/relationships/image" Target="../media/image804.png"/><Relationship Id="rId806" Type="http://schemas.openxmlformats.org/officeDocument/2006/relationships/image" Target="../media/image806.png"/><Relationship Id="rId808" Type="http://schemas.openxmlformats.org/officeDocument/2006/relationships/image" Target="../media/image808.png"/><Relationship Id="rId809" Type="http://schemas.openxmlformats.org/officeDocument/2006/relationships/image" Target="../media/image809.png"/></Relationships>
</file>

<file path=ppt/slides/_rels/slide28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820" Type="http://schemas.openxmlformats.org/officeDocument/2006/relationships/image" Target="../media/image101.png"/><Relationship Id="rId821" Type="http://schemas.openxmlformats.org/officeDocument/2006/relationships/image" Target="../media/image821.png"/><Relationship Id="rId822" Type="http://schemas.openxmlformats.org/officeDocument/2006/relationships/image" Target="../media/image103.png"/><Relationship Id="rId823" Type="http://schemas.openxmlformats.org/officeDocument/2006/relationships/image" Target="../media/image823.png"/><Relationship Id="rId824" Type="http://schemas.openxmlformats.org/officeDocument/2006/relationships/image" Target="../media/image740.png"/><Relationship Id="rId825" Type="http://schemas.openxmlformats.org/officeDocument/2006/relationships/image" Target="../media/image825.png"/><Relationship Id="rId826" Type="http://schemas.openxmlformats.org/officeDocument/2006/relationships/image" Target="../media/image826.png"/><Relationship Id="rId828" Type="http://schemas.openxmlformats.org/officeDocument/2006/relationships/image" Target="../media/image828.png"/><Relationship Id="rId830" Type="http://schemas.openxmlformats.org/officeDocument/2006/relationships/image" Target="../media/image830.png"/><Relationship Id="rId832" Type="http://schemas.openxmlformats.org/officeDocument/2006/relationships/image" Target="../media/image832.png"/><Relationship Id="rId834" Type="http://schemas.openxmlformats.org/officeDocument/2006/relationships/image" Target="../media/image834.png"/></Relationships>
</file>

<file path=ppt/slides/_rels/slide29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844" Type="http://schemas.openxmlformats.org/officeDocument/2006/relationships/image" Target="../media/image101.png"/><Relationship Id="rId845" Type="http://schemas.openxmlformats.org/officeDocument/2006/relationships/image" Target="../media/image845.png"/><Relationship Id="rId846" Type="http://schemas.openxmlformats.org/officeDocument/2006/relationships/image" Target="../media/image103.png"/><Relationship Id="rId847" Type="http://schemas.openxmlformats.org/officeDocument/2006/relationships/image" Target="../media/image847.png"/><Relationship Id="rId848" Type="http://schemas.openxmlformats.org/officeDocument/2006/relationships/image" Target="../media/image848.png"/><Relationship Id="rId849" Type="http://schemas.openxmlformats.org/officeDocument/2006/relationships/image" Target="../media/image849.png"/><Relationship Id="rId850" Type="http://schemas.openxmlformats.org/officeDocument/2006/relationships/image" Target="../media/image850.png"/><Relationship Id="rId851" Type="http://schemas.openxmlformats.org/officeDocument/2006/relationships/image" Target="../media/image851.png"/><Relationship Id="rId853" Type="http://schemas.openxmlformats.org/officeDocument/2006/relationships/image" Target="../media/image853.png"/><Relationship Id="rId854" Type="http://schemas.openxmlformats.org/officeDocument/2006/relationships/image" Target="../media/image854.png"/><Relationship Id="rId855" Type="http://schemas.openxmlformats.org/officeDocument/2006/relationships/image" Target="../media/image855.png"/><Relationship Id="rId857" Type="http://schemas.openxmlformats.org/officeDocument/2006/relationships/image" Target="../media/image857.png"/><Relationship Id="rId858" Type="http://schemas.openxmlformats.org/officeDocument/2006/relationships/image" Target="../media/image858.png"/><Relationship Id="rId859" Type="http://schemas.openxmlformats.org/officeDocument/2006/relationships/image" Target="../media/image859.png"/><Relationship Id="rId861" Type="http://schemas.openxmlformats.org/officeDocument/2006/relationships/image" Target="../media/image861.png"/><Relationship Id="rId862" Type="http://schemas.openxmlformats.org/officeDocument/2006/relationships/image" Target="../media/image862.png"/><Relationship Id="rId863" Type="http://schemas.openxmlformats.org/officeDocument/2006/relationships/image" Target="../media/image863.png"/><Relationship Id="rId865" Type="http://schemas.openxmlformats.org/officeDocument/2006/relationships/image" Target="../media/image865.png"/><Relationship Id="rId866" Type="http://schemas.openxmlformats.org/officeDocument/2006/relationships/image" Target="../media/image866.png"/><Relationship Id="rId867" Type="http://schemas.openxmlformats.org/officeDocument/2006/relationships/image" Target="../media/image867.png"/><Relationship Id="rId869" Type="http://schemas.openxmlformats.org/officeDocument/2006/relationships/image" Target="../media/image869.png"/><Relationship Id="rId870" Type="http://schemas.openxmlformats.org/officeDocument/2006/relationships/image" Target="../media/image870.png"/><Relationship Id="rId871" Type="http://schemas.openxmlformats.org/officeDocument/2006/relationships/image" Target="../media/image871.png"/><Relationship Id="rId872" Type="http://schemas.openxmlformats.org/officeDocument/2006/relationships/image" Target="../media/image872.png"/><Relationship Id="rId874" Type="http://schemas.openxmlformats.org/officeDocument/2006/relationships/image" Target="../media/image874.png"/><Relationship Id="rId875" Type="http://schemas.openxmlformats.org/officeDocument/2006/relationships/image" Target="../media/image875.png"/><Relationship Id="rId876" Type="http://schemas.openxmlformats.org/officeDocument/2006/relationships/image" Target="../media/image876.png"/><Relationship Id="rId878" Type="http://schemas.openxmlformats.org/officeDocument/2006/relationships/image" Target="../media/image878.png"/><Relationship Id="rId879" Type="http://schemas.openxmlformats.org/officeDocument/2006/relationships/image" Target="../media/image879.png"/><Relationship Id="rId880" Type="http://schemas.openxmlformats.org/officeDocument/2006/relationships/image" Target="../media/image880.png"/><Relationship Id="rId882" Type="http://schemas.openxmlformats.org/officeDocument/2006/relationships/image" Target="../media/image882.png"/><Relationship Id="rId883" Type="http://schemas.openxmlformats.org/officeDocument/2006/relationships/image" Target="../media/image883.png"/><Relationship Id="rId884" Type="http://schemas.openxmlformats.org/officeDocument/2006/relationships/image" Target="../media/image884.png"/><Relationship Id="rId885" Type="http://schemas.openxmlformats.org/officeDocument/2006/relationships/image" Target="../media/image885.png"/></Relationships>
</file>

<file path=ppt/slides/_rels/slide3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40" Type="http://schemas.openxmlformats.org/officeDocument/2006/relationships/image" Target="../media/image101.png"/><Relationship Id="rId141" Type="http://schemas.openxmlformats.org/officeDocument/2006/relationships/image" Target="../media/image141.png"/><Relationship Id="rId142" Type="http://schemas.openxmlformats.org/officeDocument/2006/relationships/image" Target="../media/image103.png"/><Relationship Id="rId143" Type="http://schemas.openxmlformats.org/officeDocument/2006/relationships/image" Target="../media/image143.png"/><Relationship Id="rId144" Type="http://schemas.openxmlformats.org/officeDocument/2006/relationships/image" Target="../media/image107.png"/><Relationship Id="rId145" Type="http://schemas.openxmlformats.org/officeDocument/2006/relationships/image" Target="../media/image145.png"/><Relationship Id="rId147" Type="http://schemas.openxmlformats.org/officeDocument/2006/relationships/image" Target="../media/image147.png"/><Relationship Id="rId150" Type="http://schemas.openxmlformats.org/officeDocument/2006/relationships/image" Target="../media/image150.png"/><Relationship Id="rId151" Type="http://schemas.openxmlformats.org/officeDocument/2006/relationships/image" Target="../media/image151.png"/><Relationship Id="rId152" Type="http://schemas.openxmlformats.org/officeDocument/2006/relationships/image" Target="../media/image152.png"/><Relationship Id="rId153" Type="http://schemas.openxmlformats.org/officeDocument/2006/relationships/image" Target="../media/image153.png"/><Relationship Id="rId155" Type="http://schemas.openxmlformats.org/officeDocument/2006/relationships/image" Target="../media/image155.png"/><Relationship Id="rId156" Type="http://schemas.openxmlformats.org/officeDocument/2006/relationships/image" Target="../media/image156.png"/><Relationship Id="rId157" Type="http://schemas.openxmlformats.org/officeDocument/2006/relationships/image" Target="../media/image157.png"/><Relationship Id="rId158" Type="http://schemas.openxmlformats.org/officeDocument/2006/relationships/image" Target="../media/image158.png"/><Relationship Id="rId161" Type="http://schemas.openxmlformats.org/officeDocument/2006/relationships/image" Target="../media/image161.png"/><Relationship Id="rId162" Type="http://schemas.openxmlformats.org/officeDocument/2006/relationships/image" Target="../media/image162.png"/><Relationship Id="rId167" Type="http://schemas.openxmlformats.org/officeDocument/2006/relationships/image" Target="../media/image167.png"/><Relationship Id="rId168" Type="http://schemas.openxmlformats.org/officeDocument/2006/relationships/image" Target="../media/image168.png"/><Relationship Id="rId173" Type="http://schemas.openxmlformats.org/officeDocument/2006/relationships/image" Target="../media/image173.png"/><Relationship Id="rId174" Type="http://schemas.openxmlformats.org/officeDocument/2006/relationships/image" Target="../media/image174.png"/><Relationship Id="rId175" Type="http://schemas.openxmlformats.org/officeDocument/2006/relationships/image" Target="../media/image175.png"/><Relationship Id="rId176" Type="http://schemas.openxmlformats.org/officeDocument/2006/relationships/image" Target="../media/image176.png"/><Relationship Id="rId177" Type="http://schemas.openxmlformats.org/officeDocument/2006/relationships/image" Target="../media/image177.png"/><Relationship Id="rId178" Type="http://schemas.openxmlformats.org/officeDocument/2006/relationships/image" Target="../media/image178.png"/><Relationship Id="rId179" Type="http://schemas.openxmlformats.org/officeDocument/2006/relationships/image" Target="../media/image179.png"/><Relationship Id="rId180" Type="http://schemas.openxmlformats.org/officeDocument/2006/relationships/image" Target="../media/image180.png"/><Relationship Id="rId181" Type="http://schemas.openxmlformats.org/officeDocument/2006/relationships/image" Target="../media/image181.png"/><Relationship Id="rId182" Type="http://schemas.openxmlformats.org/officeDocument/2006/relationships/image" Target="../media/image182.png"/><Relationship Id="rId183" Type="http://schemas.openxmlformats.org/officeDocument/2006/relationships/image" Target="../media/image183.png"/><Relationship Id="rId184" Type="http://schemas.openxmlformats.org/officeDocument/2006/relationships/image" Target="../media/image184.png"/><Relationship Id="rId185" Type="http://schemas.openxmlformats.org/officeDocument/2006/relationships/image" Target="../media/image185.png"/></Relationships>
</file>

<file path=ppt/slides/_rels/slide30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901" Type="http://schemas.openxmlformats.org/officeDocument/2006/relationships/image" Target="../media/image101.png"/><Relationship Id="rId902" Type="http://schemas.openxmlformats.org/officeDocument/2006/relationships/image" Target="../media/image902.png"/><Relationship Id="rId903" Type="http://schemas.openxmlformats.org/officeDocument/2006/relationships/image" Target="../media/image103.png"/><Relationship Id="rId904" Type="http://schemas.openxmlformats.org/officeDocument/2006/relationships/image" Target="../media/image904.png"/><Relationship Id="rId905" Type="http://schemas.openxmlformats.org/officeDocument/2006/relationships/image" Target="../media/image848.png"/><Relationship Id="rId906" Type="http://schemas.openxmlformats.org/officeDocument/2006/relationships/image" Target="../media/image906.png"/><Relationship Id="rId907" Type="http://schemas.openxmlformats.org/officeDocument/2006/relationships/image" Target="../media/image907.png"/><Relationship Id="rId908" Type="http://schemas.openxmlformats.org/officeDocument/2006/relationships/image" Target="../media/image908.png"/><Relationship Id="rId910" Type="http://schemas.openxmlformats.org/officeDocument/2006/relationships/image" Target="../media/image910.png"/><Relationship Id="rId911" Type="http://schemas.openxmlformats.org/officeDocument/2006/relationships/image" Target="../media/image911.png"/><Relationship Id="rId912" Type="http://schemas.openxmlformats.org/officeDocument/2006/relationships/image" Target="../media/image912.png"/><Relationship Id="rId914" Type="http://schemas.openxmlformats.org/officeDocument/2006/relationships/image" Target="../media/image914.png"/><Relationship Id="rId915" Type="http://schemas.openxmlformats.org/officeDocument/2006/relationships/image" Target="../media/image915.png"/><Relationship Id="rId916" Type="http://schemas.openxmlformats.org/officeDocument/2006/relationships/image" Target="../media/image916.png"/><Relationship Id="rId918" Type="http://schemas.openxmlformats.org/officeDocument/2006/relationships/image" Target="../media/image918.png"/><Relationship Id="rId919" Type="http://schemas.openxmlformats.org/officeDocument/2006/relationships/image" Target="../media/image919.png"/><Relationship Id="rId920" Type="http://schemas.openxmlformats.org/officeDocument/2006/relationships/image" Target="../media/image920.png"/><Relationship Id="rId922" Type="http://schemas.openxmlformats.org/officeDocument/2006/relationships/image" Target="../media/image922.png"/><Relationship Id="rId923" Type="http://schemas.openxmlformats.org/officeDocument/2006/relationships/image" Target="../media/image923.png"/><Relationship Id="rId924" Type="http://schemas.openxmlformats.org/officeDocument/2006/relationships/image" Target="../media/image924.png"/><Relationship Id="rId925" Type="http://schemas.openxmlformats.org/officeDocument/2006/relationships/image" Target="../media/image925.png"/><Relationship Id="rId926" Type="http://schemas.openxmlformats.org/officeDocument/2006/relationships/image" Target="../media/image926.png"/><Relationship Id="rId927" Type="http://schemas.openxmlformats.org/officeDocument/2006/relationships/image" Target="../media/image927.png"/><Relationship Id="rId928" Type="http://schemas.openxmlformats.org/officeDocument/2006/relationships/image" Target="../media/image928.png"/><Relationship Id="rId930" Type="http://schemas.openxmlformats.org/officeDocument/2006/relationships/image" Target="../media/image930.png"/><Relationship Id="rId931" Type="http://schemas.openxmlformats.org/officeDocument/2006/relationships/image" Target="../media/image931.png"/><Relationship Id="rId932" Type="http://schemas.openxmlformats.org/officeDocument/2006/relationships/image" Target="../media/image932.png"/><Relationship Id="rId934" Type="http://schemas.openxmlformats.org/officeDocument/2006/relationships/image" Target="../media/image934.png"/><Relationship Id="rId935" Type="http://schemas.openxmlformats.org/officeDocument/2006/relationships/image" Target="../media/image935.png"/><Relationship Id="rId936" Type="http://schemas.openxmlformats.org/officeDocument/2006/relationships/image" Target="../media/image936.png"/><Relationship Id="rId938" Type="http://schemas.openxmlformats.org/officeDocument/2006/relationships/image" Target="../media/image938.png"/><Relationship Id="rId939" Type="http://schemas.openxmlformats.org/officeDocument/2006/relationships/image" Target="../media/image939.png"/><Relationship Id="rId940" Type="http://schemas.openxmlformats.org/officeDocument/2006/relationships/image" Target="../media/image940.png"/><Relationship Id="rId941" Type="http://schemas.openxmlformats.org/officeDocument/2006/relationships/image" Target="../media/image941.png"/><Relationship Id="rId942" Type="http://schemas.openxmlformats.org/officeDocument/2006/relationships/image" Target="../media/image942.png"/></Relationships>
</file>

<file path=ppt/slides/_rels/slide31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956" Type="http://schemas.openxmlformats.org/officeDocument/2006/relationships/image" Target="../media/image101.png"/><Relationship Id="rId957" Type="http://schemas.openxmlformats.org/officeDocument/2006/relationships/image" Target="../media/image957.png"/><Relationship Id="rId958" Type="http://schemas.openxmlformats.org/officeDocument/2006/relationships/image" Target="../media/image103.png"/><Relationship Id="rId959" Type="http://schemas.openxmlformats.org/officeDocument/2006/relationships/image" Target="../media/image959.png"/><Relationship Id="rId960" Type="http://schemas.openxmlformats.org/officeDocument/2006/relationships/image" Target="../media/image960.png"/><Relationship Id="rId963" Type="http://schemas.openxmlformats.org/officeDocument/2006/relationships/image" Target="../media/image963.png"/><Relationship Id="rId970" Type="http://schemas.openxmlformats.org/officeDocument/2006/relationships/image" Target="../media/image970.png"/><Relationship Id="rId971" Type="http://schemas.openxmlformats.org/officeDocument/2006/relationships/image" Target="../media/image971.png"/></Relationships>
</file>

<file path=ppt/slides/_rels/slide32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990" Type="http://schemas.openxmlformats.org/officeDocument/2006/relationships/image" Target="../media/image101.png"/><Relationship Id="rId991" Type="http://schemas.openxmlformats.org/officeDocument/2006/relationships/image" Target="../media/image991.png"/><Relationship Id="rId992" Type="http://schemas.openxmlformats.org/officeDocument/2006/relationships/image" Target="../media/image103.png"/><Relationship Id="rId993" Type="http://schemas.openxmlformats.org/officeDocument/2006/relationships/image" Target="../media/image993.png"/><Relationship Id="rId994" Type="http://schemas.openxmlformats.org/officeDocument/2006/relationships/image" Target="../media/image994.png"/><Relationship Id="rId996" Type="http://schemas.openxmlformats.org/officeDocument/2006/relationships/image" Target="../media/image996.png"/><Relationship Id="rId999" Type="http://schemas.openxmlformats.org/officeDocument/2006/relationships/image" Target="../media/image999.png"/><Relationship Id="rId1001" Type="http://schemas.openxmlformats.org/officeDocument/2006/relationships/image" Target="../media/image1001.png"/></Relationships>
</file>

<file path=ppt/slides/_rels/slide33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013" Type="http://schemas.openxmlformats.org/officeDocument/2006/relationships/image" Target="../media/image101.png"/><Relationship Id="rId1014" Type="http://schemas.openxmlformats.org/officeDocument/2006/relationships/image" Target="../media/image1014.png"/><Relationship Id="rId1015" Type="http://schemas.openxmlformats.org/officeDocument/2006/relationships/image" Target="../media/image103.png"/><Relationship Id="rId1016" Type="http://schemas.openxmlformats.org/officeDocument/2006/relationships/image" Target="../media/image1016.png"/><Relationship Id="rId1017" Type="http://schemas.openxmlformats.org/officeDocument/2006/relationships/image" Target="../media/image994.png"/><Relationship Id="rId1019" Type="http://schemas.openxmlformats.org/officeDocument/2006/relationships/image" Target="../media/image1019.png"/><Relationship Id="rId1021" Type="http://schemas.openxmlformats.org/officeDocument/2006/relationships/image" Target="../media/image1021.png"/></Relationships>
</file>

<file path=ppt/slides/_rels/slide34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034" Type="http://schemas.openxmlformats.org/officeDocument/2006/relationships/image" Target="../media/image101.png"/><Relationship Id="rId1035" Type="http://schemas.openxmlformats.org/officeDocument/2006/relationships/image" Target="../media/image1035.png"/><Relationship Id="rId1036" Type="http://schemas.openxmlformats.org/officeDocument/2006/relationships/image" Target="../media/image103.png"/><Relationship Id="rId1037" Type="http://schemas.openxmlformats.org/officeDocument/2006/relationships/image" Target="../media/image1037.png"/><Relationship Id="rId1038" Type="http://schemas.openxmlformats.org/officeDocument/2006/relationships/image" Target="../media/image994.png"/><Relationship Id="rId1040" Type="http://schemas.openxmlformats.org/officeDocument/2006/relationships/image" Target="../media/image1040.png"/><Relationship Id="rId1042" Type="http://schemas.openxmlformats.org/officeDocument/2006/relationships/image" Target="../media/image1042.png"/></Relationships>
</file>

<file path=ppt/slides/_rels/slide35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055" Type="http://schemas.openxmlformats.org/officeDocument/2006/relationships/image" Target="../media/image101.png"/><Relationship Id="rId1056" Type="http://schemas.openxmlformats.org/officeDocument/2006/relationships/image" Target="../media/image1056.png"/><Relationship Id="rId1057" Type="http://schemas.openxmlformats.org/officeDocument/2006/relationships/image" Target="../media/image103.png"/><Relationship Id="rId1058" Type="http://schemas.openxmlformats.org/officeDocument/2006/relationships/image" Target="../media/image1058.png"/><Relationship Id="rId1059" Type="http://schemas.openxmlformats.org/officeDocument/2006/relationships/image" Target="../media/image1059.png"/><Relationship Id="rId1061" Type="http://schemas.openxmlformats.org/officeDocument/2006/relationships/image" Target="../media/image1061.png"/><Relationship Id="rId1064" Type="http://schemas.openxmlformats.org/officeDocument/2006/relationships/image" Target="../media/image1064.png"/><Relationship Id="rId1065" Type="http://schemas.openxmlformats.org/officeDocument/2006/relationships/image" Target="../media/image1065.png"/><Relationship Id="rId1066" Type="http://schemas.openxmlformats.org/officeDocument/2006/relationships/image" Target="../media/image1066.png"/><Relationship Id="rId1067" Type="http://schemas.openxmlformats.org/officeDocument/2006/relationships/image" Target="../media/image1067.png"/><Relationship Id="rId1068" Type="http://schemas.openxmlformats.org/officeDocument/2006/relationships/image" Target="../media/image1068.png"/><Relationship Id="rId1069" Type="http://schemas.openxmlformats.org/officeDocument/2006/relationships/image" Target="../media/image1069.png"/><Relationship Id="rId1070" Type="http://schemas.openxmlformats.org/officeDocument/2006/relationships/image" Target="../media/image1070.png"/></Relationships>
</file>

<file path=ppt/slides/_rels/slide36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078" Type="http://schemas.openxmlformats.org/officeDocument/2006/relationships/image" Target="../media/image101.png"/><Relationship Id="rId1079" Type="http://schemas.openxmlformats.org/officeDocument/2006/relationships/image" Target="../media/image1079.png"/><Relationship Id="rId1080" Type="http://schemas.openxmlformats.org/officeDocument/2006/relationships/image" Target="../media/image103.png"/><Relationship Id="rId1081" Type="http://schemas.openxmlformats.org/officeDocument/2006/relationships/image" Target="../media/image1081.png"/><Relationship Id="rId1082" Type="http://schemas.openxmlformats.org/officeDocument/2006/relationships/image" Target="../media/image1082.png"/><Relationship Id="rId1083" Type="http://schemas.openxmlformats.org/officeDocument/2006/relationships/image" Target="../media/image1042.png"/><Relationship Id="rId1085" Type="http://schemas.openxmlformats.org/officeDocument/2006/relationships/image" Target="../media/image1085.png"/><Relationship Id="rId1086" Type="http://schemas.openxmlformats.org/officeDocument/2006/relationships/image" Target="../media/image1086.png"/><Relationship Id="rId1087" Type="http://schemas.openxmlformats.org/officeDocument/2006/relationships/image" Target="../media/image1087.png"/><Relationship Id="rId1088" Type="http://schemas.openxmlformats.org/officeDocument/2006/relationships/image" Target="../media/image1088.png"/><Relationship Id="rId1089" Type="http://schemas.openxmlformats.org/officeDocument/2006/relationships/image" Target="../media/image1089.png"/><Relationship Id="rId1090" Type="http://schemas.openxmlformats.org/officeDocument/2006/relationships/image" Target="../media/image1090.png"/><Relationship Id="rId1091" Type="http://schemas.openxmlformats.org/officeDocument/2006/relationships/image" Target="../media/image1091.png"/></Relationships>
</file>

<file path=ppt/slides/_rels/slide37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100" Type="http://schemas.openxmlformats.org/officeDocument/2006/relationships/image" Target="../media/image101.png"/><Relationship Id="rId1101" Type="http://schemas.openxmlformats.org/officeDocument/2006/relationships/image" Target="../media/image1101.png"/><Relationship Id="rId1102" Type="http://schemas.openxmlformats.org/officeDocument/2006/relationships/image" Target="../media/image103.png"/><Relationship Id="rId1103" Type="http://schemas.openxmlformats.org/officeDocument/2006/relationships/image" Target="../media/image1103.png"/><Relationship Id="rId1104" Type="http://schemas.openxmlformats.org/officeDocument/2006/relationships/image" Target="../media/image1082.png"/><Relationship Id="rId1105" Type="http://schemas.openxmlformats.org/officeDocument/2006/relationships/image" Target="../media/image1042.png"/><Relationship Id="rId1107" Type="http://schemas.openxmlformats.org/officeDocument/2006/relationships/image" Target="../media/image1107.png"/></Relationships>
</file>

<file path=ppt/slides/_rels/slide38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116" Type="http://schemas.openxmlformats.org/officeDocument/2006/relationships/image" Target="../media/image101.png"/><Relationship Id="rId1117" Type="http://schemas.openxmlformats.org/officeDocument/2006/relationships/image" Target="../media/image1117.png"/><Relationship Id="rId1118" Type="http://schemas.openxmlformats.org/officeDocument/2006/relationships/image" Target="../media/image103.png"/><Relationship Id="rId1119" Type="http://schemas.openxmlformats.org/officeDocument/2006/relationships/image" Target="../media/image1119.png"/><Relationship Id="rId1120" Type="http://schemas.openxmlformats.org/officeDocument/2006/relationships/image" Target="../media/image107.png"/><Relationship Id="rId1121" Type="http://schemas.openxmlformats.org/officeDocument/2006/relationships/image" Target="../media/image1121.png"/><Relationship Id="rId1129" Type="http://schemas.openxmlformats.org/officeDocument/2006/relationships/image" Target="../media/image1129.png"/></Relationships>
</file>

<file path=ppt/slides/_rels/slide39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186" Type="http://schemas.openxmlformats.org/officeDocument/2006/relationships/image" Target="../media/image101.png"/><Relationship Id="rId1187" Type="http://schemas.openxmlformats.org/officeDocument/2006/relationships/image" Target="../media/image1187.png"/><Relationship Id="rId1188" Type="http://schemas.openxmlformats.org/officeDocument/2006/relationships/image" Target="../media/image103.png"/><Relationship Id="rId1189" Type="http://schemas.openxmlformats.org/officeDocument/2006/relationships/image" Target="../media/image1189.png"/><Relationship Id="rId1190" Type="http://schemas.openxmlformats.org/officeDocument/2006/relationships/image" Target="../media/image107.png"/><Relationship Id="rId1191" Type="http://schemas.openxmlformats.org/officeDocument/2006/relationships/image" Target="../media/image1191.png"/><Relationship Id="rId1193" Type="http://schemas.openxmlformats.org/officeDocument/2006/relationships/image" Target="../media/image1193.png"/><Relationship Id="rId1195" Type="http://schemas.openxmlformats.org/officeDocument/2006/relationships/image" Target="../media/image1195.png"/></Relationships>
</file>

<file path=ppt/slides/_rels/slide4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251" Type="http://schemas.openxmlformats.org/officeDocument/2006/relationships/image" Target="../media/image101.png"/><Relationship Id="rId252" Type="http://schemas.openxmlformats.org/officeDocument/2006/relationships/image" Target="../media/image252.png"/><Relationship Id="rId253" Type="http://schemas.openxmlformats.org/officeDocument/2006/relationships/image" Target="../media/image103.png"/><Relationship Id="rId254" Type="http://schemas.openxmlformats.org/officeDocument/2006/relationships/image" Target="../media/image254.png"/><Relationship Id="rId255" Type="http://schemas.openxmlformats.org/officeDocument/2006/relationships/image" Target="../media/image107.png"/><Relationship Id="rId256" Type="http://schemas.openxmlformats.org/officeDocument/2006/relationships/image" Target="../media/image256.png"/><Relationship Id="rId257" Type="http://schemas.openxmlformats.org/officeDocument/2006/relationships/image" Target="../media/image257.png"/><Relationship Id="rId258" Type="http://schemas.openxmlformats.org/officeDocument/2006/relationships/image" Target="../media/image258.png"/><Relationship Id="rId259" Type="http://schemas.openxmlformats.org/officeDocument/2006/relationships/image" Target="../media/image259.png"/><Relationship Id="rId260" Type="http://schemas.openxmlformats.org/officeDocument/2006/relationships/image" Target="../media/image260.png"/><Relationship Id="rId261" Type="http://schemas.openxmlformats.org/officeDocument/2006/relationships/image" Target="../media/image261.png"/><Relationship Id="rId262" Type="http://schemas.openxmlformats.org/officeDocument/2006/relationships/image" Target="../media/image262.png"/><Relationship Id="rId263" Type="http://schemas.openxmlformats.org/officeDocument/2006/relationships/image" Target="../media/image263.png"/><Relationship Id="rId264" Type="http://schemas.openxmlformats.org/officeDocument/2006/relationships/image" Target="../media/image264.png"/><Relationship Id="rId265" Type="http://schemas.openxmlformats.org/officeDocument/2006/relationships/image" Target="../media/image265.png"/><Relationship Id="rId266" Type="http://schemas.openxmlformats.org/officeDocument/2006/relationships/image" Target="../media/image266.png"/><Relationship Id="rId267" Type="http://schemas.openxmlformats.org/officeDocument/2006/relationships/image" Target="../media/image267.png"/><Relationship Id="rId268" Type="http://schemas.openxmlformats.org/officeDocument/2006/relationships/image" Target="../media/image268.png"/><Relationship Id="rId269" Type="http://schemas.openxmlformats.org/officeDocument/2006/relationships/image" Target="../media/image269.png"/><Relationship Id="rId270" Type="http://schemas.openxmlformats.org/officeDocument/2006/relationships/image" Target="../media/image270.png"/><Relationship Id="rId271" Type="http://schemas.openxmlformats.org/officeDocument/2006/relationships/image" Target="../media/image271.png"/></Relationships>
</file>

<file path=ppt/slides/_rels/slide40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204" Type="http://schemas.openxmlformats.org/officeDocument/2006/relationships/image" Target="../media/image101.png"/><Relationship Id="rId1205" Type="http://schemas.openxmlformats.org/officeDocument/2006/relationships/image" Target="../media/image1205.png"/><Relationship Id="rId1206" Type="http://schemas.openxmlformats.org/officeDocument/2006/relationships/image" Target="../media/image103.png"/><Relationship Id="rId1207" Type="http://schemas.openxmlformats.org/officeDocument/2006/relationships/image" Target="../media/image1207.png"/><Relationship Id="rId1208" Type="http://schemas.openxmlformats.org/officeDocument/2006/relationships/image" Target="../media/image1208.png"/><Relationship Id="rId1209" Type="http://schemas.openxmlformats.org/officeDocument/2006/relationships/image" Target="../media/image107.png"/><Relationship Id="rId1211" Type="http://schemas.openxmlformats.org/officeDocument/2006/relationships/image" Target="../media/image1211.png"/></Relationships>
</file>

<file path=ppt/slides/_rels/slide41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217" Type="http://schemas.openxmlformats.org/officeDocument/2006/relationships/image" Target="../media/image101.png"/><Relationship Id="rId1218" Type="http://schemas.openxmlformats.org/officeDocument/2006/relationships/image" Target="../media/image1218.png"/><Relationship Id="rId1219" Type="http://schemas.openxmlformats.org/officeDocument/2006/relationships/image" Target="../media/image103.png"/><Relationship Id="rId1220" Type="http://schemas.openxmlformats.org/officeDocument/2006/relationships/image" Target="../media/image1220.png"/><Relationship Id="rId1221" Type="http://schemas.openxmlformats.org/officeDocument/2006/relationships/image" Target="../media/image1221.png"/><Relationship Id="rId1222" Type="http://schemas.openxmlformats.org/officeDocument/2006/relationships/image" Target="../media/image107.png"/><Relationship Id="rId1242" Type="http://schemas.openxmlformats.org/officeDocument/2006/relationships/image" Target="../media/image1242.png"/></Relationships>
</file>

<file path=ppt/slides/_rels/slide42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263" Type="http://schemas.openxmlformats.org/officeDocument/2006/relationships/image" Target="../media/image101.png"/><Relationship Id="rId1264" Type="http://schemas.openxmlformats.org/officeDocument/2006/relationships/image" Target="../media/image1264.png"/><Relationship Id="rId1265" Type="http://schemas.openxmlformats.org/officeDocument/2006/relationships/image" Target="../media/image103.png"/><Relationship Id="rId1266" Type="http://schemas.openxmlformats.org/officeDocument/2006/relationships/image" Target="../media/image1266.png"/><Relationship Id="rId1267" Type="http://schemas.openxmlformats.org/officeDocument/2006/relationships/image" Target="../media/image1267.png"/><Relationship Id="rId1268" Type="http://schemas.openxmlformats.org/officeDocument/2006/relationships/image" Target="../media/image107.png"/><Relationship Id="rId1270" Type="http://schemas.openxmlformats.org/officeDocument/2006/relationships/image" Target="../media/image1270.png"/></Relationships>
</file>

<file path=ppt/slides/_rels/slide43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298" Type="http://schemas.openxmlformats.org/officeDocument/2006/relationships/image" Target="../media/image101.png"/><Relationship Id="rId1299" Type="http://schemas.openxmlformats.org/officeDocument/2006/relationships/image" Target="../media/image1299.png"/><Relationship Id="rId1300" Type="http://schemas.openxmlformats.org/officeDocument/2006/relationships/image" Target="../media/image103.png"/><Relationship Id="rId1301" Type="http://schemas.openxmlformats.org/officeDocument/2006/relationships/image" Target="../media/image1301.png"/><Relationship Id="rId1302" Type="http://schemas.openxmlformats.org/officeDocument/2006/relationships/image" Target="../media/image107.png"/><Relationship Id="rId1304" Type="http://schemas.openxmlformats.org/officeDocument/2006/relationships/image" Target="../media/image1304.png"/></Relationships>
</file>

<file path=ppt/slides/_rels/slide44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326" Type="http://schemas.openxmlformats.org/officeDocument/2006/relationships/image" Target="../media/image101.png"/><Relationship Id="rId1327" Type="http://schemas.openxmlformats.org/officeDocument/2006/relationships/image" Target="../media/image1327.png"/><Relationship Id="rId1328" Type="http://schemas.openxmlformats.org/officeDocument/2006/relationships/image" Target="../media/image103.png"/><Relationship Id="rId1329" Type="http://schemas.openxmlformats.org/officeDocument/2006/relationships/image" Target="../media/image1329.png"/><Relationship Id="rId1330" Type="http://schemas.openxmlformats.org/officeDocument/2006/relationships/image" Target="../media/image107.png"/><Relationship Id="rId1331" Type="http://schemas.openxmlformats.org/officeDocument/2006/relationships/image" Target="../media/image1331.png"/><Relationship Id="rId1332" Type="http://schemas.openxmlformats.org/officeDocument/2006/relationships/image" Target="../media/image1332.png"/><Relationship Id="rId1333" Type="http://schemas.openxmlformats.org/officeDocument/2006/relationships/image" Target="../media/image1333.png"/><Relationship Id="rId1334" Type="http://schemas.openxmlformats.org/officeDocument/2006/relationships/image" Target="../media/image1334.png"/><Relationship Id="rId1335" Type="http://schemas.openxmlformats.org/officeDocument/2006/relationships/image" Target="../media/image1335.png"/><Relationship Id="rId1336" Type="http://schemas.openxmlformats.org/officeDocument/2006/relationships/image" Target="../media/image1336.png"/><Relationship Id="rId1337" Type="http://schemas.openxmlformats.org/officeDocument/2006/relationships/image" Target="../media/image1337.png"/></Relationships>
</file>

<file path=ppt/slides/_rels/slide45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344" Type="http://schemas.openxmlformats.org/officeDocument/2006/relationships/image" Target="../media/image101.png"/><Relationship Id="rId1345" Type="http://schemas.openxmlformats.org/officeDocument/2006/relationships/image" Target="../media/image1345.png"/><Relationship Id="rId1346" Type="http://schemas.openxmlformats.org/officeDocument/2006/relationships/image" Target="../media/image103.png"/><Relationship Id="rId1347" Type="http://schemas.openxmlformats.org/officeDocument/2006/relationships/image" Target="../media/image1347.png"/><Relationship Id="rId1348" Type="http://schemas.openxmlformats.org/officeDocument/2006/relationships/image" Target="../media/image107.png"/></Relationships>
</file>

<file path=ppt/slides/_rels/slide46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371" Type="http://schemas.openxmlformats.org/officeDocument/2006/relationships/image" Target="../media/image101.png"/><Relationship Id="rId1372" Type="http://schemas.openxmlformats.org/officeDocument/2006/relationships/image" Target="../media/image1372.png"/><Relationship Id="rId1373" Type="http://schemas.openxmlformats.org/officeDocument/2006/relationships/image" Target="../media/image103.png"/><Relationship Id="rId1374" Type="http://schemas.openxmlformats.org/officeDocument/2006/relationships/image" Target="../media/image1374.png"/><Relationship Id="rId1375" Type="http://schemas.openxmlformats.org/officeDocument/2006/relationships/image" Target="../media/image1375.png"/><Relationship Id="rId1376" Type="http://schemas.openxmlformats.org/officeDocument/2006/relationships/image" Target="../media/image1376.png"/><Relationship Id="rId1377" Type="http://schemas.openxmlformats.org/officeDocument/2006/relationships/image" Target="../media/image1377.png"/><Relationship Id="rId1379" Type="http://schemas.openxmlformats.org/officeDocument/2006/relationships/image" Target="../media/image1379.png"/><Relationship Id="rId1381" Type="http://schemas.openxmlformats.org/officeDocument/2006/relationships/image" Target="../media/image1381.png"/><Relationship Id="rId1382" Type="http://schemas.openxmlformats.org/officeDocument/2006/relationships/image" Target="../media/image1382.png"/><Relationship Id="rId1383" Type="http://schemas.openxmlformats.org/officeDocument/2006/relationships/image" Target="../media/image1383.png"/><Relationship Id="rId1384" Type="http://schemas.openxmlformats.org/officeDocument/2006/relationships/image" Target="../media/image1384.png"/><Relationship Id="rId1386" Type="http://schemas.openxmlformats.org/officeDocument/2006/relationships/image" Target="../media/image1386.png"/></Relationships>
</file>

<file path=ppt/slides/_rels/slide47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401" Type="http://schemas.openxmlformats.org/officeDocument/2006/relationships/image" Target="../media/image101.png"/><Relationship Id="rId1402" Type="http://schemas.openxmlformats.org/officeDocument/2006/relationships/image" Target="../media/image1402.png"/><Relationship Id="rId1403" Type="http://schemas.openxmlformats.org/officeDocument/2006/relationships/image" Target="../media/image103.png"/><Relationship Id="rId1404" Type="http://schemas.openxmlformats.org/officeDocument/2006/relationships/image" Target="../media/image1404.png"/><Relationship Id="rId1405" Type="http://schemas.openxmlformats.org/officeDocument/2006/relationships/image" Target="../media/image1405.png"/><Relationship Id="rId1406" Type="http://schemas.openxmlformats.org/officeDocument/2006/relationships/image" Target="../media/image1406.png"/><Relationship Id="rId1408" Type="http://schemas.openxmlformats.org/officeDocument/2006/relationships/image" Target="../media/image1408.png"/><Relationship Id="rId1411" Type="http://schemas.openxmlformats.org/officeDocument/2006/relationships/image" Target="../media/image1411.png"/><Relationship Id="rId1418" Type="http://schemas.openxmlformats.org/officeDocument/2006/relationships/image" Target="../media/image1418.png"/><Relationship Id="rId1419" Type="http://schemas.openxmlformats.org/officeDocument/2006/relationships/image" Target="../media/image1419.png"/><Relationship Id="rId1421" Type="http://schemas.openxmlformats.org/officeDocument/2006/relationships/image" Target="../media/image1421.png"/></Relationships>
</file>

<file path=ppt/slides/_rels/slide48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431" Type="http://schemas.openxmlformats.org/officeDocument/2006/relationships/image" Target="../media/image101.png"/><Relationship Id="rId1432" Type="http://schemas.openxmlformats.org/officeDocument/2006/relationships/image" Target="../media/image1432.png"/><Relationship Id="rId1433" Type="http://schemas.openxmlformats.org/officeDocument/2006/relationships/image" Target="../media/image103.png"/><Relationship Id="rId1434" Type="http://schemas.openxmlformats.org/officeDocument/2006/relationships/image" Target="../media/image1434.png"/><Relationship Id="rId1435" Type="http://schemas.openxmlformats.org/officeDocument/2006/relationships/image" Target="../media/image1435.png"/><Relationship Id="rId1436" Type="http://schemas.openxmlformats.org/officeDocument/2006/relationships/image" Target="../media/image1436.png"/><Relationship Id="rId1437" Type="http://schemas.openxmlformats.org/officeDocument/2006/relationships/image" Target="../media/image1437.png"/></Relationships>
</file>

<file path=ppt/slides/_rels/slide49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444" Type="http://schemas.openxmlformats.org/officeDocument/2006/relationships/image" Target="../media/image101.png"/><Relationship Id="rId1445" Type="http://schemas.openxmlformats.org/officeDocument/2006/relationships/image" Target="../media/image1445.png"/><Relationship Id="rId1446" Type="http://schemas.openxmlformats.org/officeDocument/2006/relationships/image" Target="../media/image103.png"/><Relationship Id="rId1447" Type="http://schemas.openxmlformats.org/officeDocument/2006/relationships/image" Target="../media/image1447.png"/><Relationship Id="rId1448" Type="http://schemas.openxmlformats.org/officeDocument/2006/relationships/image" Target="../media/image1448.png"/><Relationship Id="rId1449" Type="http://schemas.openxmlformats.org/officeDocument/2006/relationships/image" Target="../media/image1449.png"/></Relationships>
</file>

<file path=ppt/slides/_rels/slide5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285" Type="http://schemas.openxmlformats.org/officeDocument/2006/relationships/image" Target="../media/image101.png"/><Relationship Id="rId286" Type="http://schemas.openxmlformats.org/officeDocument/2006/relationships/image" Target="../media/image286.png"/><Relationship Id="rId287" Type="http://schemas.openxmlformats.org/officeDocument/2006/relationships/image" Target="../media/image103.png"/><Relationship Id="rId288" Type="http://schemas.openxmlformats.org/officeDocument/2006/relationships/image" Target="../media/image288.png"/><Relationship Id="rId289" Type="http://schemas.openxmlformats.org/officeDocument/2006/relationships/image" Target="../media/image107.png"/><Relationship Id="rId290" Type="http://schemas.openxmlformats.org/officeDocument/2006/relationships/image" Target="../media/image118.png"/><Relationship Id="rId291" Type="http://schemas.openxmlformats.org/officeDocument/2006/relationships/image" Target="../media/image291.png"/><Relationship Id="rId293" Type="http://schemas.openxmlformats.org/officeDocument/2006/relationships/image" Target="../media/image293.png"/><Relationship Id="rId295" Type="http://schemas.openxmlformats.org/officeDocument/2006/relationships/image" Target="../media/image295.png"/><Relationship Id="rId296" Type="http://schemas.openxmlformats.org/officeDocument/2006/relationships/image" Target="../media/image296.png"/><Relationship Id="rId297" Type="http://schemas.openxmlformats.org/officeDocument/2006/relationships/image" Target="../media/image297.png"/><Relationship Id="rId298" Type="http://schemas.openxmlformats.org/officeDocument/2006/relationships/image" Target="../media/image298.png"/><Relationship Id="rId301" Type="http://schemas.openxmlformats.org/officeDocument/2006/relationships/image" Target="../media/image301.png"/><Relationship Id="rId302" Type="http://schemas.openxmlformats.org/officeDocument/2006/relationships/image" Target="../media/image302.png"/><Relationship Id="rId303" Type="http://schemas.openxmlformats.org/officeDocument/2006/relationships/image" Target="../media/image303.png"/><Relationship Id="rId304" Type="http://schemas.openxmlformats.org/officeDocument/2006/relationships/image" Target="../media/image304.png"/></Relationships>
</file>

<file path=ppt/slides/_rels/slide50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454" Type="http://schemas.openxmlformats.org/officeDocument/2006/relationships/image" Target="../media/image101.png"/><Relationship Id="rId1455" Type="http://schemas.openxmlformats.org/officeDocument/2006/relationships/image" Target="../media/image1455.png"/><Relationship Id="rId1456" Type="http://schemas.openxmlformats.org/officeDocument/2006/relationships/image" Target="../media/image103.png"/><Relationship Id="rId1457" Type="http://schemas.openxmlformats.org/officeDocument/2006/relationships/image" Target="../media/image1457.png"/><Relationship Id="rId1458" Type="http://schemas.openxmlformats.org/officeDocument/2006/relationships/image" Target="../media/image1458.png"/><Relationship Id="rId1459" Type="http://schemas.openxmlformats.org/officeDocument/2006/relationships/image" Target="../media/image1459.png"/><Relationship Id="rId1461" Type="http://schemas.openxmlformats.org/officeDocument/2006/relationships/image" Target="../media/image1461.png"/><Relationship Id="rId1463" Type="http://schemas.openxmlformats.org/officeDocument/2006/relationships/image" Target="../media/image1463.png"/><Relationship Id="rId1465" Type="http://schemas.openxmlformats.org/officeDocument/2006/relationships/image" Target="../media/image1465.png"/><Relationship Id="rId1467" Type="http://schemas.openxmlformats.org/officeDocument/2006/relationships/image" Target="../media/image1467.png"/><Relationship Id="rId1469" Type="http://schemas.openxmlformats.org/officeDocument/2006/relationships/image" Target="../media/image1469.png"/><Relationship Id="rId1471" Type="http://schemas.openxmlformats.org/officeDocument/2006/relationships/image" Target="../media/image1471.png"/><Relationship Id="rId1472" Type="http://schemas.openxmlformats.org/officeDocument/2006/relationships/image" Target="../media/image1472.png"/><Relationship Id="rId1473" Type="http://schemas.openxmlformats.org/officeDocument/2006/relationships/image" Target="../media/image1473.png"/></Relationships>
</file>

<file path=ppt/slides/_rels/slide51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483" Type="http://schemas.openxmlformats.org/officeDocument/2006/relationships/image" Target="../media/image101.png"/><Relationship Id="rId1484" Type="http://schemas.openxmlformats.org/officeDocument/2006/relationships/image" Target="../media/image1484.png"/><Relationship Id="rId1485" Type="http://schemas.openxmlformats.org/officeDocument/2006/relationships/image" Target="../media/image103.png"/><Relationship Id="rId1486" Type="http://schemas.openxmlformats.org/officeDocument/2006/relationships/image" Target="../media/image1486.png"/><Relationship Id="rId1487" Type="http://schemas.openxmlformats.org/officeDocument/2006/relationships/image" Target="../media/image1487.png"/><Relationship Id="rId1488" Type="http://schemas.openxmlformats.org/officeDocument/2006/relationships/image" Target="../media/image1488.png"/><Relationship Id="rId1489" Type="http://schemas.openxmlformats.org/officeDocument/2006/relationships/image" Target="../media/image1489.png"/><Relationship Id="rId1490" Type="http://schemas.openxmlformats.org/officeDocument/2006/relationships/image" Target="../media/image1490.png"/></Relationships>
</file>

<file path=ppt/slides/_rels/slide52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499" Type="http://schemas.openxmlformats.org/officeDocument/2006/relationships/image" Target="../media/image101.png"/><Relationship Id="rId1500" Type="http://schemas.openxmlformats.org/officeDocument/2006/relationships/image" Target="../media/image1500.png"/><Relationship Id="rId1501" Type="http://schemas.openxmlformats.org/officeDocument/2006/relationships/image" Target="../media/image103.png"/><Relationship Id="rId1502" Type="http://schemas.openxmlformats.org/officeDocument/2006/relationships/image" Target="../media/image1502.png"/><Relationship Id="rId1503" Type="http://schemas.openxmlformats.org/officeDocument/2006/relationships/image" Target="../media/image1503.png"/><Relationship Id="rId1504" Type="http://schemas.openxmlformats.org/officeDocument/2006/relationships/image" Target="../media/image1504.png"/></Relationships>
</file>

<file path=ppt/slides/_rels/slide53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515" Type="http://schemas.openxmlformats.org/officeDocument/2006/relationships/image" Target="../media/image101.png"/><Relationship Id="rId1516" Type="http://schemas.openxmlformats.org/officeDocument/2006/relationships/image" Target="../media/image1516.png"/><Relationship Id="rId1517" Type="http://schemas.openxmlformats.org/officeDocument/2006/relationships/image" Target="../media/image103.png"/><Relationship Id="rId1518" Type="http://schemas.openxmlformats.org/officeDocument/2006/relationships/image" Target="../media/image1518.png"/><Relationship Id="rId1519" Type="http://schemas.openxmlformats.org/officeDocument/2006/relationships/image" Target="../media/image1503.png"/><Relationship Id="rId1520" Type="http://schemas.openxmlformats.org/officeDocument/2006/relationships/image" Target="../media/image1520.png"/></Relationships>
</file>

<file path=ppt/slides/_rels/slide54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528" Type="http://schemas.openxmlformats.org/officeDocument/2006/relationships/image" Target="../media/image101.png"/><Relationship Id="rId1529" Type="http://schemas.openxmlformats.org/officeDocument/2006/relationships/image" Target="../media/image1529.png"/><Relationship Id="rId1530" Type="http://schemas.openxmlformats.org/officeDocument/2006/relationships/image" Target="../media/image103.png"/><Relationship Id="rId1531" Type="http://schemas.openxmlformats.org/officeDocument/2006/relationships/image" Target="../media/image1531.png"/><Relationship Id="rId1532" Type="http://schemas.openxmlformats.org/officeDocument/2006/relationships/image" Target="../media/image107.png"/><Relationship Id="rId1533" Type="http://schemas.openxmlformats.org/officeDocument/2006/relationships/image" Target="../media/image1533.png"/><Relationship Id="rId1534" Type="http://schemas.openxmlformats.org/officeDocument/2006/relationships/image" Target="../media/image1534.png"/><Relationship Id="rId1535" Type="http://schemas.openxmlformats.org/officeDocument/2006/relationships/image" Target="../media/image1535.png"/><Relationship Id="rId1536" Type="http://schemas.openxmlformats.org/officeDocument/2006/relationships/image" Target="../media/image1536.png"/><Relationship Id="rId1537" Type="http://schemas.openxmlformats.org/officeDocument/2006/relationships/image" Target="../media/image1537.png"/><Relationship Id="rId1539" Type="http://schemas.openxmlformats.org/officeDocument/2006/relationships/image" Target="../media/image1539.png"/><Relationship Id="rId1540" Type="http://schemas.openxmlformats.org/officeDocument/2006/relationships/image" Target="../media/image1540.png"/><Relationship Id="rId1541" Type="http://schemas.openxmlformats.org/officeDocument/2006/relationships/image" Target="../media/image1541.png"/><Relationship Id="rId1543" Type="http://schemas.openxmlformats.org/officeDocument/2006/relationships/image" Target="../media/image1543.png"/><Relationship Id="rId1544" Type="http://schemas.openxmlformats.org/officeDocument/2006/relationships/image" Target="../media/image1544.png"/><Relationship Id="rId1545" Type="http://schemas.openxmlformats.org/officeDocument/2006/relationships/image" Target="../media/image1545.png"/><Relationship Id="rId1547" Type="http://schemas.openxmlformats.org/officeDocument/2006/relationships/image" Target="../media/image1547.png"/><Relationship Id="rId1548" Type="http://schemas.openxmlformats.org/officeDocument/2006/relationships/image" Target="../media/image1548.png"/><Relationship Id="rId1549" Type="http://schemas.openxmlformats.org/officeDocument/2006/relationships/image" Target="../media/image1549.png"/><Relationship Id="rId1551" Type="http://schemas.openxmlformats.org/officeDocument/2006/relationships/image" Target="../media/image1551.png"/><Relationship Id="rId1552" Type="http://schemas.openxmlformats.org/officeDocument/2006/relationships/image" Target="../media/image1552.png"/><Relationship Id="rId1553" Type="http://schemas.openxmlformats.org/officeDocument/2006/relationships/image" Target="../media/image1553.png"/><Relationship Id="rId1555" Type="http://schemas.openxmlformats.org/officeDocument/2006/relationships/image" Target="../media/image1555.png"/><Relationship Id="rId1556" Type="http://schemas.openxmlformats.org/officeDocument/2006/relationships/image" Target="../media/image1556.png"/><Relationship Id="rId1557" Type="http://schemas.openxmlformats.org/officeDocument/2006/relationships/image" Target="../media/image1557.png"/><Relationship Id="rId1559" Type="http://schemas.openxmlformats.org/officeDocument/2006/relationships/image" Target="../media/image1559.png"/><Relationship Id="rId1560" Type="http://schemas.openxmlformats.org/officeDocument/2006/relationships/image" Target="../media/image1560.png"/><Relationship Id="rId1561" Type="http://schemas.openxmlformats.org/officeDocument/2006/relationships/image" Target="../media/image1561.png"/><Relationship Id="rId1563" Type="http://schemas.openxmlformats.org/officeDocument/2006/relationships/image" Target="../media/image1563.png"/><Relationship Id="rId1564" Type="http://schemas.openxmlformats.org/officeDocument/2006/relationships/image" Target="../media/image1564.png"/><Relationship Id="rId1565" Type="http://schemas.openxmlformats.org/officeDocument/2006/relationships/image" Target="../media/image1565.png"/><Relationship Id="rId1567" Type="http://schemas.openxmlformats.org/officeDocument/2006/relationships/image" Target="../media/image1567.png"/><Relationship Id="rId1568" Type="http://schemas.openxmlformats.org/officeDocument/2006/relationships/image" Target="../media/image1568.png"/><Relationship Id="rId1569" Type="http://schemas.openxmlformats.org/officeDocument/2006/relationships/image" Target="../media/image1569.png"/><Relationship Id="rId1571" Type="http://schemas.openxmlformats.org/officeDocument/2006/relationships/image" Target="../media/image1571.png"/><Relationship Id="rId1572" Type="http://schemas.openxmlformats.org/officeDocument/2006/relationships/image" Target="../media/image1572.png"/><Relationship Id="rId1573" Type="http://schemas.openxmlformats.org/officeDocument/2006/relationships/image" Target="../media/image1573.png"/></Relationships>
</file>

<file path=ppt/slides/_rels/slide55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588" Type="http://schemas.openxmlformats.org/officeDocument/2006/relationships/image" Target="../media/image101.png"/><Relationship Id="rId1589" Type="http://schemas.openxmlformats.org/officeDocument/2006/relationships/image" Target="../media/image1589.png"/><Relationship Id="rId1590" Type="http://schemas.openxmlformats.org/officeDocument/2006/relationships/image" Target="../media/image103.png"/><Relationship Id="rId1591" Type="http://schemas.openxmlformats.org/officeDocument/2006/relationships/image" Target="../media/image1591.png"/><Relationship Id="rId1592" Type="http://schemas.openxmlformats.org/officeDocument/2006/relationships/image" Target="../media/image1592.png"/><Relationship Id="rId1593" Type="http://schemas.openxmlformats.org/officeDocument/2006/relationships/image" Target="../media/image107.png"/></Relationships>
</file>

<file path=ppt/slides/_rels/slide56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601" Type="http://schemas.openxmlformats.org/officeDocument/2006/relationships/image" Target="../media/image101.png"/><Relationship Id="rId1602" Type="http://schemas.openxmlformats.org/officeDocument/2006/relationships/image" Target="../media/image1602.png"/><Relationship Id="rId1603" Type="http://schemas.openxmlformats.org/officeDocument/2006/relationships/image" Target="../media/image103.png"/><Relationship Id="rId1604" Type="http://schemas.openxmlformats.org/officeDocument/2006/relationships/image" Target="../media/image1604.png"/><Relationship Id="rId1605" Type="http://schemas.openxmlformats.org/officeDocument/2006/relationships/image" Target="../media/image107.png"/><Relationship Id="rId1606" Type="http://schemas.openxmlformats.org/officeDocument/2006/relationships/image" Target="../media/image1606.png"/><Relationship Id="rId1607" Type="http://schemas.openxmlformats.org/officeDocument/2006/relationships/image" Target="../media/image1607.png"/></Relationships>
</file>

<file path=ppt/slides/_rels/slide57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614" Type="http://schemas.openxmlformats.org/officeDocument/2006/relationships/image" Target="../media/image101.png"/><Relationship Id="rId1615" Type="http://schemas.openxmlformats.org/officeDocument/2006/relationships/image" Target="../media/image1615.png"/><Relationship Id="rId1616" Type="http://schemas.openxmlformats.org/officeDocument/2006/relationships/image" Target="../media/image103.png"/><Relationship Id="rId1617" Type="http://schemas.openxmlformats.org/officeDocument/2006/relationships/image" Target="../media/image1617.png"/><Relationship Id="rId1618" Type="http://schemas.openxmlformats.org/officeDocument/2006/relationships/image" Target="../media/image1618.png"/><Relationship Id="rId1619" Type="http://schemas.openxmlformats.org/officeDocument/2006/relationships/image" Target="../media/image107.png"/><Relationship Id="rId1620" Type="http://schemas.openxmlformats.org/officeDocument/2006/relationships/image" Target="../media/image1620.png"/><Relationship Id="rId1621" Type="http://schemas.openxmlformats.org/officeDocument/2006/relationships/image" Target="../media/image1621.png"/><Relationship Id="rId1622" Type="http://schemas.openxmlformats.org/officeDocument/2006/relationships/image" Target="../media/image1622.png"/><Relationship Id="rId1623" Type="http://schemas.openxmlformats.org/officeDocument/2006/relationships/image" Target="../media/image1623.png"/></Relationships>
</file>

<file path=ppt/slides/_rels/slide58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630" Type="http://schemas.openxmlformats.org/officeDocument/2006/relationships/image" Target="../media/image101.png"/><Relationship Id="rId1631" Type="http://schemas.openxmlformats.org/officeDocument/2006/relationships/image" Target="../media/image1631.png"/><Relationship Id="rId1632" Type="http://schemas.openxmlformats.org/officeDocument/2006/relationships/image" Target="../media/image103.png"/><Relationship Id="rId1633" Type="http://schemas.openxmlformats.org/officeDocument/2006/relationships/image" Target="../media/image1633.png"/><Relationship Id="rId1634" Type="http://schemas.openxmlformats.org/officeDocument/2006/relationships/image" Target="../media/image107.png"/><Relationship Id="rId1635" Type="http://schemas.openxmlformats.org/officeDocument/2006/relationships/image" Target="../media/image1635.png"/><Relationship Id="rId1636" Type="http://schemas.openxmlformats.org/officeDocument/2006/relationships/image" Target="../media/image1636.png"/><Relationship Id="rId1637" Type="http://schemas.openxmlformats.org/officeDocument/2006/relationships/image" Target="../media/image1637.png"/><Relationship Id="rId1638" Type="http://schemas.openxmlformats.org/officeDocument/2006/relationships/image" Target="../media/image1638.png"/><Relationship Id="rId1639" Type="http://schemas.openxmlformats.org/officeDocument/2006/relationships/image" Target="../media/image1639.png"/><Relationship Id="rId1640" Type="http://schemas.openxmlformats.org/officeDocument/2006/relationships/image" Target="../media/image1640.png"/><Relationship Id="rId1641" Type="http://schemas.openxmlformats.org/officeDocument/2006/relationships/image" Target="../media/image1641.png"/><Relationship Id="rId1642" Type="http://schemas.openxmlformats.org/officeDocument/2006/relationships/image" Target="../media/image1642.png"/></Relationships>
</file>

<file path=ppt/slides/_rels/slide59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647" Type="http://schemas.openxmlformats.org/officeDocument/2006/relationships/image" Target="../media/image101.png"/><Relationship Id="rId1648" Type="http://schemas.openxmlformats.org/officeDocument/2006/relationships/image" Target="../media/image1648.png"/><Relationship Id="rId1649" Type="http://schemas.openxmlformats.org/officeDocument/2006/relationships/image" Target="../media/image103.png"/><Relationship Id="rId1650" Type="http://schemas.openxmlformats.org/officeDocument/2006/relationships/image" Target="../media/image1650.png"/><Relationship Id="rId1651" Type="http://schemas.openxmlformats.org/officeDocument/2006/relationships/image" Target="../media/image107.png"/><Relationship Id="rId1652" Type="http://schemas.openxmlformats.org/officeDocument/2006/relationships/image" Target="../media/image1652.png"/><Relationship Id="rId1653" Type="http://schemas.openxmlformats.org/officeDocument/2006/relationships/image" Target="../media/image1653.png"/><Relationship Id="rId1654" Type="http://schemas.openxmlformats.org/officeDocument/2006/relationships/image" Target="../media/image1654.png"/><Relationship Id="rId1655" Type="http://schemas.openxmlformats.org/officeDocument/2006/relationships/image" Target="../media/image1655.png"/></Relationships>
</file>

<file path=ppt/slides/_rels/slide6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310" Type="http://schemas.openxmlformats.org/officeDocument/2006/relationships/image" Target="../media/image101.png"/><Relationship Id="rId311" Type="http://schemas.openxmlformats.org/officeDocument/2006/relationships/image" Target="../media/image311.png"/><Relationship Id="rId312" Type="http://schemas.openxmlformats.org/officeDocument/2006/relationships/image" Target="../media/image103.png"/><Relationship Id="rId313" Type="http://schemas.openxmlformats.org/officeDocument/2006/relationships/image" Target="../media/image313.png"/><Relationship Id="rId314" Type="http://schemas.openxmlformats.org/officeDocument/2006/relationships/image" Target="../media/image107.png"/><Relationship Id="rId315" Type="http://schemas.openxmlformats.org/officeDocument/2006/relationships/image" Target="../media/image145.png"/><Relationship Id="rId316" Type="http://schemas.openxmlformats.org/officeDocument/2006/relationships/image" Target="../media/image316.png"/><Relationship Id="rId319" Type="http://schemas.openxmlformats.org/officeDocument/2006/relationships/image" Target="../media/image319.png"/></Relationships>
</file>

<file path=ppt/slides/_rels/slide60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660" Type="http://schemas.openxmlformats.org/officeDocument/2006/relationships/image" Target="../media/image101.png"/><Relationship Id="rId1661" Type="http://schemas.openxmlformats.org/officeDocument/2006/relationships/image" Target="../media/image1661.png"/><Relationship Id="rId1662" Type="http://schemas.openxmlformats.org/officeDocument/2006/relationships/image" Target="../media/image103.png"/><Relationship Id="rId1663" Type="http://schemas.openxmlformats.org/officeDocument/2006/relationships/image" Target="../media/image1663.png"/><Relationship Id="rId1664" Type="http://schemas.openxmlformats.org/officeDocument/2006/relationships/image" Target="../media/image107.png"/><Relationship Id="rId1665" Type="http://schemas.openxmlformats.org/officeDocument/2006/relationships/image" Target="../media/image1665.png"/><Relationship Id="rId1666" Type="http://schemas.openxmlformats.org/officeDocument/2006/relationships/image" Target="../media/image1666.png"/><Relationship Id="rId1667" Type="http://schemas.openxmlformats.org/officeDocument/2006/relationships/image" Target="../media/image1667.png"/><Relationship Id="rId1668" Type="http://schemas.openxmlformats.org/officeDocument/2006/relationships/image" Target="../media/image1668.png"/></Relationships>
</file>

<file path=ppt/slides/_rels/slide61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678" Type="http://schemas.openxmlformats.org/officeDocument/2006/relationships/image" Target="../media/image101.png"/><Relationship Id="rId1679" Type="http://schemas.openxmlformats.org/officeDocument/2006/relationships/image" Target="../media/image1679.png"/><Relationship Id="rId1680" Type="http://schemas.openxmlformats.org/officeDocument/2006/relationships/image" Target="../media/image103.png"/><Relationship Id="rId1681" Type="http://schemas.openxmlformats.org/officeDocument/2006/relationships/image" Target="../media/image1681.png"/><Relationship Id="rId1682" Type="http://schemas.openxmlformats.org/officeDocument/2006/relationships/image" Target="../media/image107.png"/><Relationship Id="rId1683" Type="http://schemas.openxmlformats.org/officeDocument/2006/relationships/image" Target="../media/image1683.png"/><Relationship Id="rId1684" Type="http://schemas.openxmlformats.org/officeDocument/2006/relationships/image" Target="../media/image1684.png"/></Relationships>
</file>

<file path=ppt/slides/_rels/slide62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691" Type="http://schemas.openxmlformats.org/officeDocument/2006/relationships/image" Target="../media/image101.png"/><Relationship Id="rId1692" Type="http://schemas.openxmlformats.org/officeDocument/2006/relationships/image" Target="../media/image1692.png"/><Relationship Id="rId1693" Type="http://schemas.openxmlformats.org/officeDocument/2006/relationships/image" Target="../media/image103.png"/><Relationship Id="rId1694" Type="http://schemas.openxmlformats.org/officeDocument/2006/relationships/image" Target="../media/image1694.png"/><Relationship Id="rId1695" Type="http://schemas.openxmlformats.org/officeDocument/2006/relationships/image" Target="../media/image107.png"/><Relationship Id="rId1696" Type="http://schemas.openxmlformats.org/officeDocument/2006/relationships/image" Target="../media/image1696.png"/><Relationship Id="rId1697" Type="http://schemas.openxmlformats.org/officeDocument/2006/relationships/image" Target="../media/image1697.png"/><Relationship Id="rId1698" Type="http://schemas.openxmlformats.org/officeDocument/2006/relationships/image" Target="../media/image1698.png"/><Relationship Id="rId1699" Type="http://schemas.openxmlformats.org/officeDocument/2006/relationships/image" Target="../media/image1699.png"/></Relationships>
</file>

<file path=ppt/slides/_rels/slide63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707" Type="http://schemas.openxmlformats.org/officeDocument/2006/relationships/image" Target="../media/image101.png"/><Relationship Id="rId1708" Type="http://schemas.openxmlformats.org/officeDocument/2006/relationships/image" Target="../media/image1708.png"/><Relationship Id="rId1709" Type="http://schemas.openxmlformats.org/officeDocument/2006/relationships/image" Target="../media/image103.png"/><Relationship Id="rId1710" Type="http://schemas.openxmlformats.org/officeDocument/2006/relationships/image" Target="../media/image1710.png"/><Relationship Id="rId1711" Type="http://schemas.openxmlformats.org/officeDocument/2006/relationships/image" Target="../media/image107.png"/><Relationship Id="rId1712" Type="http://schemas.openxmlformats.org/officeDocument/2006/relationships/image" Target="../media/image1712.png"/><Relationship Id="rId1713" Type="http://schemas.openxmlformats.org/officeDocument/2006/relationships/image" Target="../media/image1713.png"/><Relationship Id="rId1714" Type="http://schemas.openxmlformats.org/officeDocument/2006/relationships/image" Target="../media/image1714.png"/></Relationships>
</file>

<file path=ppt/slides/_rels/slide64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721" Type="http://schemas.openxmlformats.org/officeDocument/2006/relationships/image" Target="../media/image101.png"/><Relationship Id="rId1722" Type="http://schemas.openxmlformats.org/officeDocument/2006/relationships/image" Target="../media/image1722.png"/><Relationship Id="rId1723" Type="http://schemas.openxmlformats.org/officeDocument/2006/relationships/image" Target="../media/image103.png"/><Relationship Id="rId1724" Type="http://schemas.openxmlformats.org/officeDocument/2006/relationships/image" Target="../media/image1724.png"/><Relationship Id="rId1725" Type="http://schemas.openxmlformats.org/officeDocument/2006/relationships/image" Target="../media/image107.png"/><Relationship Id="rId1726" Type="http://schemas.openxmlformats.org/officeDocument/2006/relationships/image" Target="../media/image1726.png"/><Relationship Id="rId1728" Type="http://schemas.openxmlformats.org/officeDocument/2006/relationships/image" Target="../media/image1728.png"/><Relationship Id="rId1729" Type="http://schemas.openxmlformats.org/officeDocument/2006/relationships/image" Target="../media/image1729.png"/><Relationship Id="rId1731" Type="http://schemas.openxmlformats.org/officeDocument/2006/relationships/image" Target="../media/image1731.png"/><Relationship Id="rId1733" Type="http://schemas.openxmlformats.org/officeDocument/2006/relationships/image" Target="../media/image1733.png"/><Relationship Id="rId1735" Type="http://schemas.openxmlformats.org/officeDocument/2006/relationships/image" Target="../media/image1735.png"/><Relationship Id="rId1738" Type="http://schemas.openxmlformats.org/officeDocument/2006/relationships/image" Target="../media/image1738.png"/><Relationship Id="rId1739" Type="http://schemas.openxmlformats.org/officeDocument/2006/relationships/image" Target="../media/image1739.png"/></Relationships>
</file>

<file path=ppt/slides/_rels/slide65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748" Type="http://schemas.openxmlformats.org/officeDocument/2006/relationships/image" Target="../media/image101.png"/><Relationship Id="rId1749" Type="http://schemas.openxmlformats.org/officeDocument/2006/relationships/image" Target="../media/image1749.png"/><Relationship Id="rId1750" Type="http://schemas.openxmlformats.org/officeDocument/2006/relationships/image" Target="../media/image103.png"/><Relationship Id="rId1751" Type="http://schemas.openxmlformats.org/officeDocument/2006/relationships/image" Target="../media/image1751.png"/><Relationship Id="rId1752" Type="http://schemas.openxmlformats.org/officeDocument/2006/relationships/image" Target="../media/image1726.png"/><Relationship Id="rId1754" Type="http://schemas.openxmlformats.org/officeDocument/2006/relationships/image" Target="../media/image1754.png"/><Relationship Id="rId1755" Type="http://schemas.openxmlformats.org/officeDocument/2006/relationships/image" Target="../media/image107.png"/><Relationship Id="rId1756" Type="http://schemas.openxmlformats.org/officeDocument/2006/relationships/image" Target="../media/image1756.png"/><Relationship Id="rId1757" Type="http://schemas.openxmlformats.org/officeDocument/2006/relationships/image" Target="../media/image1757.png"/></Relationships>
</file>

<file path=ppt/slides/_rels/slide66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813" Type="http://schemas.openxmlformats.org/officeDocument/2006/relationships/image" Target="../media/image101.png"/><Relationship Id="rId1814" Type="http://schemas.openxmlformats.org/officeDocument/2006/relationships/image" Target="../media/image1814.png"/><Relationship Id="rId1815" Type="http://schemas.openxmlformats.org/officeDocument/2006/relationships/image" Target="../media/image103.png"/><Relationship Id="rId1816" Type="http://schemas.openxmlformats.org/officeDocument/2006/relationships/image" Target="../media/image1816.png"/><Relationship Id="rId1817" Type="http://schemas.openxmlformats.org/officeDocument/2006/relationships/image" Target="../media/image1726.png"/><Relationship Id="rId1818" Type="http://schemas.openxmlformats.org/officeDocument/2006/relationships/image" Target="../media/image107.png"/><Relationship Id="rId1819" Type="http://schemas.openxmlformats.org/officeDocument/2006/relationships/image" Target="../media/image1819.png"/><Relationship Id="rId1820" Type="http://schemas.openxmlformats.org/officeDocument/2006/relationships/image" Target="../media/image1820.png"/><Relationship Id="rId1821" Type="http://schemas.openxmlformats.org/officeDocument/2006/relationships/image" Target="../media/image1821.png"/><Relationship Id="rId1822" Type="http://schemas.openxmlformats.org/officeDocument/2006/relationships/image" Target="../media/image1822.png"/></Relationships>
</file>

<file path=ppt/slides/_rels/slide67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828" Type="http://schemas.openxmlformats.org/officeDocument/2006/relationships/image" Target="../media/image101.png"/><Relationship Id="rId1829" Type="http://schemas.openxmlformats.org/officeDocument/2006/relationships/image" Target="../media/image1829.png"/><Relationship Id="rId1830" Type="http://schemas.openxmlformats.org/officeDocument/2006/relationships/image" Target="../media/image103.png"/><Relationship Id="rId1831" Type="http://schemas.openxmlformats.org/officeDocument/2006/relationships/image" Target="../media/image1831.png"/><Relationship Id="rId1832" Type="http://schemas.openxmlformats.org/officeDocument/2006/relationships/image" Target="../media/image1726.png"/><Relationship Id="rId1833" Type="http://schemas.openxmlformats.org/officeDocument/2006/relationships/image" Target="../media/image107.png"/><Relationship Id="rId1834" Type="http://schemas.openxmlformats.org/officeDocument/2006/relationships/image" Target="../media/image1834.png"/><Relationship Id="rId1835" Type="http://schemas.openxmlformats.org/officeDocument/2006/relationships/image" Target="../media/image1835.png"/></Relationships>
</file>

<file path=ppt/slides/_rels/slide68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841" Type="http://schemas.openxmlformats.org/officeDocument/2006/relationships/image" Target="../media/image101.png"/><Relationship Id="rId1842" Type="http://schemas.openxmlformats.org/officeDocument/2006/relationships/image" Target="../media/image1842.png"/><Relationship Id="rId1843" Type="http://schemas.openxmlformats.org/officeDocument/2006/relationships/image" Target="../media/image103.png"/><Relationship Id="rId1844" Type="http://schemas.openxmlformats.org/officeDocument/2006/relationships/image" Target="../media/image1844.png"/><Relationship Id="rId1845" Type="http://schemas.openxmlformats.org/officeDocument/2006/relationships/image" Target="../media/image1726.png"/><Relationship Id="rId1846" Type="http://schemas.openxmlformats.org/officeDocument/2006/relationships/image" Target="../media/image107.png"/><Relationship Id="rId1849" Type="http://schemas.openxmlformats.org/officeDocument/2006/relationships/image" Target="../media/image1849.png"/><Relationship Id="rId1850" Type="http://schemas.openxmlformats.org/officeDocument/2006/relationships/image" Target="../media/image1850.png"/><Relationship Id="rId1854" Type="http://schemas.openxmlformats.org/officeDocument/2006/relationships/image" Target="../media/image1854.png"/><Relationship Id="rId1855" Type="http://schemas.openxmlformats.org/officeDocument/2006/relationships/image" Target="../media/image1855.png"/><Relationship Id="rId1856" Type="http://schemas.openxmlformats.org/officeDocument/2006/relationships/image" Target="../media/image1856.png"/></Relationships>
</file>

<file path=ppt/slides/_rels/slide69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864" Type="http://schemas.openxmlformats.org/officeDocument/2006/relationships/image" Target="../media/image101.png"/><Relationship Id="rId1865" Type="http://schemas.openxmlformats.org/officeDocument/2006/relationships/image" Target="../media/image1865.png"/><Relationship Id="rId1866" Type="http://schemas.openxmlformats.org/officeDocument/2006/relationships/image" Target="../media/image103.png"/><Relationship Id="rId1867" Type="http://schemas.openxmlformats.org/officeDocument/2006/relationships/image" Target="../media/image1867.png"/><Relationship Id="rId1868" Type="http://schemas.openxmlformats.org/officeDocument/2006/relationships/image" Target="../media/image1868.png"/><Relationship Id="rId1869" Type="http://schemas.openxmlformats.org/officeDocument/2006/relationships/image" Target="../media/image1869.png"/><Relationship Id="rId1870" Type="http://schemas.openxmlformats.org/officeDocument/2006/relationships/image" Target="../media/image1870.png"/><Relationship Id="rId1871" Type="http://schemas.openxmlformats.org/officeDocument/2006/relationships/image" Target="../media/image1871.png"/><Relationship Id="rId1872" Type="http://schemas.openxmlformats.org/officeDocument/2006/relationships/image" Target="../media/image107.png"/></Relationships>
</file>

<file path=ppt/slides/_rels/slide7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329" Type="http://schemas.openxmlformats.org/officeDocument/2006/relationships/image" Target="../media/image101.png"/><Relationship Id="rId330" Type="http://schemas.openxmlformats.org/officeDocument/2006/relationships/image" Target="../media/image330.png"/><Relationship Id="rId331" Type="http://schemas.openxmlformats.org/officeDocument/2006/relationships/image" Target="../media/image103.png"/><Relationship Id="rId332" Type="http://schemas.openxmlformats.org/officeDocument/2006/relationships/image" Target="../media/image332.png"/><Relationship Id="rId333" Type="http://schemas.openxmlformats.org/officeDocument/2006/relationships/image" Target="../media/image107.png"/><Relationship Id="rId334" Type="http://schemas.openxmlformats.org/officeDocument/2006/relationships/image" Target="../media/image334.png"/></Relationships>
</file>

<file path=ppt/slides/_rels/slide70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879" Type="http://schemas.openxmlformats.org/officeDocument/2006/relationships/image" Target="../media/image101.png"/><Relationship Id="rId1880" Type="http://schemas.openxmlformats.org/officeDocument/2006/relationships/image" Target="../media/image1880.png"/><Relationship Id="rId1881" Type="http://schemas.openxmlformats.org/officeDocument/2006/relationships/image" Target="../media/image103.png"/><Relationship Id="rId1882" Type="http://schemas.openxmlformats.org/officeDocument/2006/relationships/image" Target="../media/image1882.png"/><Relationship Id="rId1883" Type="http://schemas.openxmlformats.org/officeDocument/2006/relationships/image" Target="../media/image1883.png"/><Relationship Id="rId1884" Type="http://schemas.openxmlformats.org/officeDocument/2006/relationships/image" Target="../media/image1884.png"/><Relationship Id="rId1885" Type="http://schemas.openxmlformats.org/officeDocument/2006/relationships/image" Target="../media/image107.png"/></Relationships>
</file>

<file path=ppt/slides/_rels/slide71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888" Type="http://schemas.openxmlformats.org/officeDocument/2006/relationships/image" Target="../media/image101.png"/><Relationship Id="rId1889" Type="http://schemas.openxmlformats.org/officeDocument/2006/relationships/image" Target="../media/image1889.png"/><Relationship Id="rId1890" Type="http://schemas.openxmlformats.org/officeDocument/2006/relationships/image" Target="../media/image103.png"/><Relationship Id="rId1891" Type="http://schemas.openxmlformats.org/officeDocument/2006/relationships/image" Target="../media/image1891.png"/><Relationship Id="rId1892" Type="http://schemas.openxmlformats.org/officeDocument/2006/relationships/image" Target="../media/image107.png"/><Relationship Id="rId1893" Type="http://schemas.openxmlformats.org/officeDocument/2006/relationships/image" Target="../media/image1893.png"/><Relationship Id="rId1894" Type="http://schemas.openxmlformats.org/officeDocument/2006/relationships/image" Target="../media/image1894.png"/></Relationships>
</file>

<file path=ppt/slides/_rels/slide72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922" Type="http://schemas.openxmlformats.org/officeDocument/2006/relationships/image" Target="../media/image101.png"/><Relationship Id="rId1923" Type="http://schemas.openxmlformats.org/officeDocument/2006/relationships/image" Target="../media/image1923.png"/><Relationship Id="rId1924" Type="http://schemas.openxmlformats.org/officeDocument/2006/relationships/image" Target="../media/image103.png"/><Relationship Id="rId1925" Type="http://schemas.openxmlformats.org/officeDocument/2006/relationships/image" Target="../media/image1925.png"/><Relationship Id="rId1926" Type="http://schemas.openxmlformats.org/officeDocument/2006/relationships/image" Target="../media/image107.png"/><Relationship Id="rId1927" Type="http://schemas.openxmlformats.org/officeDocument/2006/relationships/image" Target="../media/image1927.png"/></Relationships>
</file>

<file path=ppt/slides/_rels/slide73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965" Type="http://schemas.openxmlformats.org/officeDocument/2006/relationships/image" Target="../media/image101.png"/><Relationship Id="rId1966" Type="http://schemas.openxmlformats.org/officeDocument/2006/relationships/image" Target="../media/image1966.png"/><Relationship Id="rId1967" Type="http://schemas.openxmlformats.org/officeDocument/2006/relationships/image" Target="../media/image103.png"/><Relationship Id="rId1968" Type="http://schemas.openxmlformats.org/officeDocument/2006/relationships/image" Target="../media/image1968.png"/><Relationship Id="rId1969" Type="http://schemas.openxmlformats.org/officeDocument/2006/relationships/image" Target="../media/image107.png"/><Relationship Id="rId1970" Type="http://schemas.openxmlformats.org/officeDocument/2006/relationships/image" Target="../media/image1970.png"/><Relationship Id="rId1973" Type="http://schemas.openxmlformats.org/officeDocument/2006/relationships/image" Target="../media/image1973.png"/><Relationship Id="rId1981" Type="http://schemas.openxmlformats.org/officeDocument/2006/relationships/image" Target="../media/image1981.png"/></Relationships>
</file>

<file path=ppt/slides/_rels/slide74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1996" Type="http://schemas.openxmlformats.org/officeDocument/2006/relationships/image" Target="../media/image101.png"/><Relationship Id="rId1997" Type="http://schemas.openxmlformats.org/officeDocument/2006/relationships/image" Target="../media/image1997.png"/><Relationship Id="rId1998" Type="http://schemas.openxmlformats.org/officeDocument/2006/relationships/image" Target="../media/image103.png"/><Relationship Id="rId1999" Type="http://schemas.openxmlformats.org/officeDocument/2006/relationships/image" Target="../media/image1999.png"/><Relationship Id="rId2000" Type="http://schemas.openxmlformats.org/officeDocument/2006/relationships/image" Target="../media/image107.png"/><Relationship Id="rId2002" Type="http://schemas.openxmlformats.org/officeDocument/2006/relationships/image" Target="../media/image2002.png"/><Relationship Id="rId2003" Type="http://schemas.openxmlformats.org/officeDocument/2006/relationships/image" Target="../media/image2003.png"/></Relationships>
</file>

<file path=ppt/slides/_rels/slide75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2026" Type="http://schemas.openxmlformats.org/officeDocument/2006/relationships/image" Target="../media/image101.png"/><Relationship Id="rId2027" Type="http://schemas.openxmlformats.org/officeDocument/2006/relationships/image" Target="../media/image2027.png"/><Relationship Id="rId2028" Type="http://schemas.openxmlformats.org/officeDocument/2006/relationships/image" Target="../media/image103.png"/><Relationship Id="rId2029" Type="http://schemas.openxmlformats.org/officeDocument/2006/relationships/image" Target="../media/image2029.png"/><Relationship Id="rId2030" Type="http://schemas.openxmlformats.org/officeDocument/2006/relationships/image" Target="../media/image107.png"/><Relationship Id="rId2031" Type="http://schemas.openxmlformats.org/officeDocument/2006/relationships/image" Target="../media/image2031.png"/><Relationship Id="rId2033" Type="http://schemas.openxmlformats.org/officeDocument/2006/relationships/image" Target="../media/image2033.png"/></Relationships>
</file>

<file path=ppt/slides/_rels/slide8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341" Type="http://schemas.openxmlformats.org/officeDocument/2006/relationships/image" Target="../media/image101.png"/><Relationship Id="rId342" Type="http://schemas.openxmlformats.org/officeDocument/2006/relationships/image" Target="../media/image342.png"/><Relationship Id="rId343" Type="http://schemas.openxmlformats.org/officeDocument/2006/relationships/image" Target="../media/image103.png"/><Relationship Id="rId344" Type="http://schemas.openxmlformats.org/officeDocument/2006/relationships/image" Target="../media/image344.png"/><Relationship Id="rId345" Type="http://schemas.openxmlformats.org/officeDocument/2006/relationships/image" Target="../media/image107.png"/><Relationship Id="rId346" Type="http://schemas.openxmlformats.org/officeDocument/2006/relationships/image" Target="../media/image346.png"/></Relationships>
</file>

<file path=ppt/slides/_rels/slide9.xml.rels><?xml version="1.0" encoding="UTF-8"?><Relationships xmlns="http://schemas.openxmlformats.org/package/2006/relationships"><Relationship Id="rId1" Type="http://schemas.openxmlformats.org/officeDocument/2006/relationships/slideLayout" Target="../slideLayouts/slideLayout.xml"/><Relationship Id="rId382" Type="http://schemas.openxmlformats.org/officeDocument/2006/relationships/image" Target="../media/image101.png"/><Relationship Id="rId383" Type="http://schemas.openxmlformats.org/officeDocument/2006/relationships/image" Target="../media/image383.png"/><Relationship Id="rId384" Type="http://schemas.openxmlformats.org/officeDocument/2006/relationships/image" Target="../media/image103.png"/><Relationship Id="rId385" Type="http://schemas.openxmlformats.org/officeDocument/2006/relationships/image" Target="../media/image385.png"/><Relationship Id="rId386" Type="http://schemas.openxmlformats.org/officeDocument/2006/relationships/image" Target="../media/image107.png"/><Relationship Id="rId387" Type="http://schemas.openxmlformats.org/officeDocument/2006/relationships/image" Target="../media/image387.png"/></Relationships>
</file>

<file path=ppt/slides/slide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00" name="Freeform 100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1" name="Picture 101"/>
          <p:cNvPicPr>
            <a:picLocks noChangeAspect="0" noChangeArrowheads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02" name="Picture 102"/>
          <p:cNvPicPr>
            <a:picLocks noChangeAspect="0" noChangeArrowheads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03" name="Picture 103"/>
          <p:cNvPicPr>
            <a:picLocks noChangeAspect="0" noChangeArrowheads="1"/>
          </p:cNvPicPr>
          <p:nvPr/>
        </p:nvPicPr>
        <p:blipFill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04" name="Picture 104"/>
          <p:cNvPicPr>
            <a:picLocks noChangeAspect="0" noChangeArrowheads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05" name="Picture 105"/>
          <p:cNvPicPr>
            <a:picLocks noChangeAspect="0" noChangeArrowheads="1"/>
          </p:cNvPicPr>
          <p:nvPr/>
        </p:nvPicPr>
        <p:blipFill>
          <a:blip r:embed="rId1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340608" y="1106425"/>
            <a:ext cx="4111752" cy="2321051"/>
          </a:xfrm>
          <a:prstGeom prst="rect">
            <a:avLst/>
          </a:prstGeom>
          <a:noFill/>
          <a:extLst/>
        </p:spPr>
      </p:pic>
      <p:pic>
        <p:nvPicPr>
          <p:cNvPr id="106" name="Picture 106"/>
          <p:cNvPicPr>
            <a:picLocks noChangeAspect="0" noChangeArrowheads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088136" y="1251204"/>
            <a:ext cx="3343655" cy="1889760"/>
          </a:xfrm>
          <a:prstGeom prst="rect">
            <a:avLst/>
          </a:prstGeom>
          <a:noFill/>
          <a:extLst/>
        </p:spPr>
      </p:pic>
      <p:pic>
        <p:nvPicPr>
          <p:cNvPr id="107" name="Picture 107"/>
          <p:cNvPicPr>
            <a:picLocks noChangeAspect="0" noChangeArrowheads="1"/>
          </p:cNvPicPr>
          <p:nvPr/>
        </p:nvPicPr>
        <p:blipFill>
          <a:blip r:embed="rId1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153144" y="42214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108" name="Picture 108"/>
          <p:cNvPicPr>
            <a:picLocks noChangeAspect="0" noChangeArrowheads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333500" y="582168"/>
            <a:ext cx="7761732" cy="455676"/>
          </a:xfrm>
          <a:prstGeom prst="rect">
            <a:avLst/>
          </a:prstGeom>
          <a:noFill/>
          <a:extLst/>
        </p:spPr>
      </p:pic>
      <p:pic>
        <p:nvPicPr>
          <p:cNvPr id="109" name="Picture 109"/>
          <p:cNvPicPr>
            <a:picLocks noChangeAspect="0" noChangeArrowheads="1"/>
          </p:cNvPicPr>
          <p:nvPr/>
        </p:nvPicPr>
        <p:blipFill>
          <a:blip r:embed="rId1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14400" y="1168400"/>
            <a:ext cx="8957055" cy="5934964"/>
          </a:xfrm>
          <a:prstGeom prst="rect">
            <a:avLst/>
          </a:prstGeom>
          <a:noFill/>
          <a:extLst/>
        </p:spPr>
      </p:pic>
      <p:sp>
        <p:nvSpPr>
          <p:cNvPr id="110" name="Rectangle 110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399" name="Freeform 399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00" name="Picture 101"/>
          <p:cNvPicPr>
            <a:picLocks noChangeAspect="0" noChangeArrowheads="1"/>
          </p:cNvPicPr>
          <p:nvPr/>
        </p:nvPicPr>
        <p:blipFill>
          <a:blip r:embed="rId4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401" name="Picture 401"/>
          <p:cNvPicPr>
            <a:picLocks noChangeAspect="0" noChangeArrowheads="1"/>
          </p:cNvPicPr>
          <p:nvPr/>
        </p:nvPicPr>
        <p:blipFill>
          <a:blip r:embed="rId4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402" name="Picture 103"/>
          <p:cNvPicPr>
            <a:picLocks noChangeAspect="0" noChangeArrowheads="1"/>
          </p:cNvPicPr>
          <p:nvPr/>
        </p:nvPicPr>
        <p:blipFill>
          <a:blip r:embed="rId4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403" name="Picture 403"/>
          <p:cNvPicPr>
            <a:picLocks noChangeAspect="0" noChangeArrowheads="1"/>
          </p:cNvPicPr>
          <p:nvPr/>
        </p:nvPicPr>
        <p:blipFill>
          <a:blip r:embed="rId4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404" name="Picture 107"/>
          <p:cNvPicPr>
            <a:picLocks noChangeAspect="0" noChangeArrowheads="1"/>
          </p:cNvPicPr>
          <p:nvPr/>
        </p:nvPicPr>
        <p:blipFill>
          <a:blip r:embed="rId4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405" name="Picture 405"/>
          <p:cNvPicPr>
            <a:picLocks noChangeAspect="0" noChangeArrowheads="1"/>
          </p:cNvPicPr>
          <p:nvPr/>
        </p:nvPicPr>
        <p:blipFill>
          <a:blip r:embed="rId4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901440" y="699516"/>
            <a:ext cx="2313432" cy="201168"/>
          </a:xfrm>
          <a:prstGeom prst="rect">
            <a:avLst/>
          </a:prstGeom>
          <a:noFill/>
          <a:extLst/>
        </p:spPr>
      </p:pic>
      <p:sp>
        <p:nvSpPr>
          <p:cNvPr id="406" name="Freeform 406"/>
          <p:cNvSpPr/>
          <p:nvPr/>
        </p:nvSpPr>
        <p:spPr>
          <a:xfrm rot="0" flipH="0" flipV="1">
            <a:off x="1673351" y="1620012"/>
            <a:ext cx="4416552" cy="469392"/>
          </a:xfrm>
          <a:custGeom>
            <a:pathLst>
              <a:path w="5888736" h="625856">
                <a:moveTo>
                  <a:pt x="0" y="625856"/>
                </a:moveTo>
                <a:lnTo>
                  <a:pt x="5888736" y="625856"/>
                </a:lnTo>
                <a:lnTo>
                  <a:pt x="5888736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07" name="Freeform 407"/>
          <p:cNvSpPr/>
          <p:nvPr/>
        </p:nvSpPr>
        <p:spPr>
          <a:xfrm rot="0" flipH="0" flipV="1">
            <a:off x="1673351" y="1620012"/>
            <a:ext cx="6984492" cy="937260"/>
          </a:xfrm>
          <a:custGeom>
            <a:pathLst>
              <a:path w="9312657" h="1249680">
                <a:moveTo>
                  <a:pt x="5888736" y="1249680"/>
                </a:moveTo>
                <a:lnTo>
                  <a:pt x="9312657" y="1249680"/>
                </a:lnTo>
                <a:lnTo>
                  <a:pt x="9312657" y="623824"/>
                </a:lnTo>
                <a:lnTo>
                  <a:pt x="5888736" y="623824"/>
                </a:lnTo>
                <a:close/>
                <a:moveTo>
                  <a:pt x="0" y="623824"/>
                </a:moveTo>
                <a:lnTo>
                  <a:pt x="932688" y="623824"/>
                </a:lnTo>
                <a:lnTo>
                  <a:pt x="932688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08" name="Freeform 408"/>
          <p:cNvSpPr/>
          <p:nvPr/>
        </p:nvSpPr>
        <p:spPr>
          <a:xfrm rot="0" flipH="0" flipV="1">
            <a:off x="2372867" y="2089404"/>
            <a:ext cx="6284976" cy="467868"/>
          </a:xfrm>
          <a:custGeom>
            <a:pathLst>
              <a:path w="8379969" h="623824">
                <a:moveTo>
                  <a:pt x="0" y="623824"/>
                </a:moveTo>
                <a:lnTo>
                  <a:pt x="8379969" y="623824"/>
                </a:lnTo>
                <a:lnTo>
                  <a:pt x="8379969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09" name="Freeform 409"/>
          <p:cNvSpPr/>
          <p:nvPr/>
        </p:nvSpPr>
        <p:spPr>
          <a:xfrm rot="0" flipH="0" flipV="1">
            <a:off x="1673351" y="2557273"/>
            <a:ext cx="699516" cy="609600"/>
          </a:xfrm>
          <a:custGeom>
            <a:pathLst>
              <a:path w="932688" h="812800">
                <a:moveTo>
                  <a:pt x="0" y="812800"/>
                </a:moveTo>
                <a:lnTo>
                  <a:pt x="932688" y="812800"/>
                </a:lnTo>
                <a:lnTo>
                  <a:pt x="932688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0" name="Freeform 410"/>
          <p:cNvSpPr/>
          <p:nvPr/>
        </p:nvSpPr>
        <p:spPr>
          <a:xfrm rot="0" flipH="0" flipV="1">
            <a:off x="2372867" y="2557273"/>
            <a:ext cx="6284976" cy="609600"/>
          </a:xfrm>
          <a:custGeom>
            <a:pathLst>
              <a:path w="8379969" h="812800">
                <a:moveTo>
                  <a:pt x="0" y="812800"/>
                </a:moveTo>
                <a:lnTo>
                  <a:pt x="8379969" y="812800"/>
                </a:lnTo>
                <a:lnTo>
                  <a:pt x="8379969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1" name="Freeform 411"/>
          <p:cNvSpPr/>
          <p:nvPr/>
        </p:nvSpPr>
        <p:spPr>
          <a:xfrm rot="0" flipH="0" flipV="1">
            <a:off x="1673351" y="3166873"/>
            <a:ext cx="699516" cy="609600"/>
          </a:xfrm>
          <a:custGeom>
            <a:pathLst>
              <a:path w="932688" h="812800">
                <a:moveTo>
                  <a:pt x="0" y="812800"/>
                </a:moveTo>
                <a:lnTo>
                  <a:pt x="932688" y="812800"/>
                </a:lnTo>
                <a:lnTo>
                  <a:pt x="932688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2" name="Freeform 412"/>
          <p:cNvSpPr/>
          <p:nvPr/>
        </p:nvSpPr>
        <p:spPr>
          <a:xfrm rot="0" flipH="0" flipV="1">
            <a:off x="2372867" y="3166873"/>
            <a:ext cx="6284976" cy="609600"/>
          </a:xfrm>
          <a:custGeom>
            <a:pathLst>
              <a:path w="8379969" h="812800">
                <a:moveTo>
                  <a:pt x="0" y="812800"/>
                </a:moveTo>
                <a:lnTo>
                  <a:pt x="8379969" y="812800"/>
                </a:lnTo>
                <a:lnTo>
                  <a:pt x="8379969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3" name="Freeform 413"/>
          <p:cNvSpPr/>
          <p:nvPr/>
        </p:nvSpPr>
        <p:spPr>
          <a:xfrm rot="0" flipH="0" flipV="1">
            <a:off x="1673351" y="3776473"/>
            <a:ext cx="699516" cy="609600"/>
          </a:xfrm>
          <a:custGeom>
            <a:pathLst>
              <a:path w="932688" h="812800">
                <a:moveTo>
                  <a:pt x="0" y="812800"/>
                </a:moveTo>
                <a:lnTo>
                  <a:pt x="932688" y="812800"/>
                </a:lnTo>
                <a:lnTo>
                  <a:pt x="932688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4" name="Freeform 414"/>
          <p:cNvSpPr/>
          <p:nvPr/>
        </p:nvSpPr>
        <p:spPr>
          <a:xfrm rot="0" flipH="0" flipV="1">
            <a:off x="2372867" y="3776473"/>
            <a:ext cx="6284976" cy="609600"/>
          </a:xfrm>
          <a:custGeom>
            <a:pathLst>
              <a:path w="8379969" h="812800">
                <a:moveTo>
                  <a:pt x="0" y="812800"/>
                </a:moveTo>
                <a:lnTo>
                  <a:pt x="8379969" y="812800"/>
                </a:lnTo>
                <a:lnTo>
                  <a:pt x="8379969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5" name="Freeform 415"/>
          <p:cNvSpPr/>
          <p:nvPr/>
        </p:nvSpPr>
        <p:spPr>
          <a:xfrm rot="0" flipH="0" flipV="1">
            <a:off x="1673351" y="4386073"/>
            <a:ext cx="699516" cy="469392"/>
          </a:xfrm>
          <a:custGeom>
            <a:pathLst>
              <a:path w="932688" h="625856">
                <a:moveTo>
                  <a:pt x="0" y="625856"/>
                </a:moveTo>
                <a:lnTo>
                  <a:pt x="932688" y="625856"/>
                </a:lnTo>
                <a:lnTo>
                  <a:pt x="932688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6" name="Freeform 416"/>
          <p:cNvSpPr/>
          <p:nvPr/>
        </p:nvSpPr>
        <p:spPr>
          <a:xfrm rot="0" flipH="0" flipV="1">
            <a:off x="2372867" y="4386073"/>
            <a:ext cx="6284976" cy="469392"/>
          </a:xfrm>
          <a:custGeom>
            <a:pathLst>
              <a:path w="8379969" h="625856">
                <a:moveTo>
                  <a:pt x="0" y="625856"/>
                </a:moveTo>
                <a:lnTo>
                  <a:pt x="8379969" y="625856"/>
                </a:lnTo>
                <a:lnTo>
                  <a:pt x="8379969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7" name="Freeform 417"/>
          <p:cNvSpPr/>
          <p:nvPr/>
        </p:nvSpPr>
        <p:spPr>
          <a:xfrm rot="0" flipH="0" flipV="1">
            <a:off x="1673351" y="4855464"/>
            <a:ext cx="699516" cy="467868"/>
          </a:xfrm>
          <a:custGeom>
            <a:pathLst>
              <a:path w="932688" h="623824">
                <a:moveTo>
                  <a:pt x="0" y="623824"/>
                </a:moveTo>
                <a:lnTo>
                  <a:pt x="932688" y="623824"/>
                </a:lnTo>
                <a:lnTo>
                  <a:pt x="932688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8" name="Freeform 418"/>
          <p:cNvSpPr/>
          <p:nvPr/>
        </p:nvSpPr>
        <p:spPr>
          <a:xfrm rot="0" flipH="0" flipV="1">
            <a:off x="2372867" y="4855464"/>
            <a:ext cx="6284976" cy="467868"/>
          </a:xfrm>
          <a:custGeom>
            <a:pathLst>
              <a:path w="8379969" h="623824">
                <a:moveTo>
                  <a:pt x="0" y="623824"/>
                </a:moveTo>
                <a:lnTo>
                  <a:pt x="8379969" y="623824"/>
                </a:lnTo>
                <a:lnTo>
                  <a:pt x="8379969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19" name="Freeform 419"/>
          <p:cNvSpPr/>
          <p:nvPr/>
        </p:nvSpPr>
        <p:spPr>
          <a:xfrm rot="0" flipH="0" flipV="1">
            <a:off x="1673351" y="5323332"/>
            <a:ext cx="699516" cy="469391"/>
          </a:xfrm>
          <a:custGeom>
            <a:pathLst>
              <a:path w="932688" h="625855">
                <a:moveTo>
                  <a:pt x="0" y="625855"/>
                </a:moveTo>
                <a:lnTo>
                  <a:pt x="932688" y="625855"/>
                </a:lnTo>
                <a:lnTo>
                  <a:pt x="932688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20" name="Freeform 420"/>
          <p:cNvSpPr/>
          <p:nvPr/>
        </p:nvSpPr>
        <p:spPr>
          <a:xfrm rot="0" flipH="0" flipV="1">
            <a:off x="2372867" y="5323332"/>
            <a:ext cx="6284976" cy="469391"/>
          </a:xfrm>
          <a:custGeom>
            <a:pathLst>
              <a:path w="8379969" h="625855">
                <a:moveTo>
                  <a:pt x="0" y="625855"/>
                </a:moveTo>
                <a:lnTo>
                  <a:pt x="8379969" y="625855"/>
                </a:lnTo>
                <a:lnTo>
                  <a:pt x="8379969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21" name="Freeform 421"/>
          <p:cNvSpPr/>
          <p:nvPr/>
        </p:nvSpPr>
        <p:spPr>
          <a:xfrm rot="0" flipH="0" flipV="1">
            <a:off x="2372867" y="1613916"/>
            <a:ext cx="0" cy="4184903"/>
          </a:xfrm>
          <a:custGeom>
            <a:pathLst>
              <a:path w="0" h="5579871">
                <a:moveTo>
                  <a:pt x="0" y="5579871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22" name="Freeform 422"/>
          <p:cNvSpPr/>
          <p:nvPr/>
        </p:nvSpPr>
        <p:spPr>
          <a:xfrm rot="0" flipH="0" flipV="1">
            <a:off x="6089903" y="1613916"/>
            <a:ext cx="0" cy="4184903"/>
          </a:xfrm>
          <a:custGeom>
            <a:pathLst>
              <a:path w="0" h="5579871">
                <a:moveTo>
                  <a:pt x="0" y="5579871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23" name="Freeform 423"/>
          <p:cNvSpPr/>
          <p:nvPr/>
        </p:nvSpPr>
        <p:spPr>
          <a:xfrm rot="0" flipH="0" flipV="1">
            <a:off x="1667255" y="2089404"/>
            <a:ext cx="6996684" cy="0"/>
          </a:xfrm>
          <a:custGeom>
            <a:pathLst>
              <a:path w="9328912" h="0">
                <a:moveTo>
                  <a:pt x="0" y="0"/>
                </a:moveTo>
                <a:lnTo>
                  <a:pt x="9328912" y="0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24" name="Freeform 424"/>
          <p:cNvSpPr/>
          <p:nvPr/>
        </p:nvSpPr>
        <p:spPr>
          <a:xfrm rot="0" flipH="0" flipV="1">
            <a:off x="1667255" y="2557273"/>
            <a:ext cx="6996684" cy="0"/>
          </a:xfrm>
          <a:custGeom>
            <a:pathLst>
              <a:path w="9328912" h="0">
                <a:moveTo>
                  <a:pt x="0" y="0"/>
                </a:moveTo>
                <a:lnTo>
                  <a:pt x="9328912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25" name="Freeform 425"/>
          <p:cNvSpPr/>
          <p:nvPr/>
        </p:nvSpPr>
        <p:spPr>
          <a:xfrm rot="0" flipH="0" flipV="1">
            <a:off x="1667255" y="3166873"/>
            <a:ext cx="6996684" cy="0"/>
          </a:xfrm>
          <a:custGeom>
            <a:pathLst>
              <a:path w="9328912" h="0">
                <a:moveTo>
                  <a:pt x="0" y="0"/>
                </a:moveTo>
                <a:lnTo>
                  <a:pt x="9328912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26" name="Freeform 426"/>
          <p:cNvSpPr/>
          <p:nvPr/>
        </p:nvSpPr>
        <p:spPr>
          <a:xfrm rot="0" flipH="0" flipV="1">
            <a:off x="1667255" y="3776473"/>
            <a:ext cx="6996684" cy="0"/>
          </a:xfrm>
          <a:custGeom>
            <a:pathLst>
              <a:path w="9328912" h="0">
                <a:moveTo>
                  <a:pt x="0" y="0"/>
                </a:moveTo>
                <a:lnTo>
                  <a:pt x="9328912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27" name="Freeform 427"/>
          <p:cNvSpPr/>
          <p:nvPr/>
        </p:nvSpPr>
        <p:spPr>
          <a:xfrm rot="0" flipH="0" flipV="1">
            <a:off x="1667255" y="4386073"/>
            <a:ext cx="6996684" cy="0"/>
          </a:xfrm>
          <a:custGeom>
            <a:pathLst>
              <a:path w="9328912" h="0">
                <a:moveTo>
                  <a:pt x="0" y="0"/>
                </a:moveTo>
                <a:lnTo>
                  <a:pt x="9328912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28" name="Freeform 428"/>
          <p:cNvSpPr/>
          <p:nvPr/>
        </p:nvSpPr>
        <p:spPr>
          <a:xfrm rot="0" flipH="0" flipV="1">
            <a:off x="1667255" y="4855464"/>
            <a:ext cx="6996684" cy="0"/>
          </a:xfrm>
          <a:custGeom>
            <a:pathLst>
              <a:path w="9328912" h="0">
                <a:moveTo>
                  <a:pt x="0" y="0"/>
                </a:moveTo>
                <a:lnTo>
                  <a:pt x="9328912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29" name="Freeform 429"/>
          <p:cNvSpPr/>
          <p:nvPr/>
        </p:nvSpPr>
        <p:spPr>
          <a:xfrm rot="0" flipH="0" flipV="1">
            <a:off x="1667255" y="5323332"/>
            <a:ext cx="6996684" cy="0"/>
          </a:xfrm>
          <a:custGeom>
            <a:pathLst>
              <a:path w="9328912" h="0">
                <a:moveTo>
                  <a:pt x="0" y="0"/>
                </a:moveTo>
                <a:lnTo>
                  <a:pt x="9328912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30" name="Freeform 430"/>
          <p:cNvSpPr/>
          <p:nvPr/>
        </p:nvSpPr>
        <p:spPr>
          <a:xfrm rot="0" flipH="0" flipV="1">
            <a:off x="1673351" y="1613916"/>
            <a:ext cx="0" cy="4184903"/>
          </a:xfrm>
          <a:custGeom>
            <a:pathLst>
              <a:path w="0" h="5579871">
                <a:moveTo>
                  <a:pt x="0" y="5579871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31" name="Freeform 431"/>
          <p:cNvSpPr/>
          <p:nvPr/>
        </p:nvSpPr>
        <p:spPr>
          <a:xfrm rot="0" flipH="0" flipV="1">
            <a:off x="8657844" y="1613916"/>
            <a:ext cx="0" cy="4184903"/>
          </a:xfrm>
          <a:custGeom>
            <a:pathLst>
              <a:path w="0" h="5579871">
                <a:moveTo>
                  <a:pt x="0" y="5579871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32" name="Freeform 432"/>
          <p:cNvSpPr/>
          <p:nvPr/>
        </p:nvSpPr>
        <p:spPr>
          <a:xfrm rot="0" flipH="0" flipV="1">
            <a:off x="1667255" y="1620012"/>
            <a:ext cx="6996684" cy="0"/>
          </a:xfrm>
          <a:custGeom>
            <a:pathLst>
              <a:path w="9328912" h="0">
                <a:moveTo>
                  <a:pt x="0" y="0"/>
                </a:moveTo>
                <a:lnTo>
                  <a:pt x="9328912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33" name="Freeform 433"/>
          <p:cNvSpPr/>
          <p:nvPr/>
        </p:nvSpPr>
        <p:spPr>
          <a:xfrm rot="0" flipH="0" flipV="1">
            <a:off x="1667255" y="5792724"/>
            <a:ext cx="6996684" cy="0"/>
          </a:xfrm>
          <a:custGeom>
            <a:pathLst>
              <a:path w="9328912" h="0">
                <a:moveTo>
                  <a:pt x="0" y="0"/>
                </a:moveTo>
                <a:lnTo>
                  <a:pt x="9328912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34" name="Rectangle 434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435" name="Rectangle 435"/>
          <p:cNvSpPr/>
          <p:nvPr/>
        </p:nvSpPr>
        <p:spPr>
          <a:xfrm rot="0" flipH="0" flipV="0">
            <a:off x="1741914" y="1093069"/>
            <a:ext cx="6535766" cy="82722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89552"/>
            <a:r>
              <a:rPr lang="en-US" sz="2004" baseline="0" b="0" i="0" dirty="0" spc="-124">
                <a:latin typeface="CIDFont+F3" pitchFamily="0" charset="1"/>
              </a:rPr>
              <a:t>Х</a:t>
            </a:r>
            <a:r>
              <a:rPr lang="en-US" sz="2004" baseline="0" b="0" i="0" dirty="0" spc="0">
                <a:latin typeface="CIDFont+F3" pitchFamily="0" charset="1"/>
              </a:rPr>
              <a:t>о</a:t>
            </a:r>
            <a:r>
              <a:rPr lang="en-US" sz="2004" baseline="0" b="0" i="0" dirty="0" spc="-10">
                <a:latin typeface="CIDFont+F3" pitchFamily="0" charset="1"/>
              </a:rPr>
              <a:t>з</a:t>
            </a:r>
            <a:r>
              <a:rPr lang="en-US" sz="2004" baseline="0" b="0" i="0" dirty="0" spc="0">
                <a:latin typeface="CIDFont+F3" pitchFamily="0" charset="1"/>
              </a:rPr>
              <a:t>яйст</a:t>
            </a:r>
            <a:r>
              <a:rPr lang="en-US" sz="2004" baseline="0" b="0" i="0" dirty="0" spc="-24">
                <a:latin typeface="CIDFont+F3" pitchFamily="0" charset="1"/>
              </a:rPr>
              <a:t>в</a:t>
            </a:r>
            <a:r>
              <a:rPr lang="en-US" sz="2004" baseline="0" b="0" i="0" dirty="0" spc="0">
                <a:latin typeface="CIDFont+F3" pitchFamily="0" charset="1"/>
              </a:rPr>
              <a:t>а</a:t>
            </a:r>
            <a:r>
              <a:rPr lang="en-US" sz="2004" baseline="0" b="0" i="0" dirty="0" spc="-20">
                <a:latin typeface="CIDFont+F3" pitchFamily="0" charset="1"/>
              </a:rPr>
              <a:t> </a:t>
            </a:r>
            <a:r>
              <a:rPr lang="en-US" sz="2004" baseline="0" b="0" i="0" dirty="0" spc="500">
                <a:latin typeface="CIDFont+F3" pitchFamily="0" charset="1"/>
              </a:rPr>
              <a:t>–</a:t>
            </a:r>
            <a:r>
              <a:rPr lang="en-US" sz="2004" baseline="0" b="0" i="0" dirty="0" spc="0">
                <a:latin typeface="CIDFont+F3" pitchFamily="0" charset="1"/>
              </a:rPr>
              <a:t>л</a:t>
            </a:r>
            <a:r>
              <a:rPr lang="en-US" sz="2004" baseline="0" b="0" i="0" dirty="0" spc="-10">
                <a:latin typeface="CIDFont+F3" pitchFamily="0" charset="1"/>
              </a:rPr>
              <a:t>и</a:t>
            </a:r>
            <a:r>
              <a:rPr lang="en-US" sz="2004" baseline="0" b="0" i="0" dirty="0" spc="0">
                <a:latin typeface="CIDFont+F3" pitchFamily="0" charset="1"/>
              </a:rPr>
              <a:t>деры райо</a:t>
            </a:r>
            <a:r>
              <a:rPr lang="en-US" sz="2004" baseline="0" b="0" i="0" dirty="0" spc="-10">
                <a:latin typeface="CIDFont+F3" pitchFamily="0" charset="1"/>
              </a:rPr>
              <a:t>н</a:t>
            </a:r>
            <a:r>
              <a:rPr lang="en-US" sz="2004" baseline="0" b="0" i="0" dirty="0" spc="0">
                <a:latin typeface="CIDFont+F3" pitchFamily="0" charset="1"/>
              </a:rPr>
              <a:t>а </a:t>
            </a:r>
            <a:r>
              <a:rPr lang="en-US" sz="2004" baseline="0" b="0" i="0" dirty="0" spc="-10">
                <a:latin typeface="CIDFont+F3" pitchFamily="0" charset="1"/>
              </a:rPr>
              <a:t>п</a:t>
            </a:r>
            <a:r>
              <a:rPr lang="en-US" sz="2004" baseline="0" b="0" i="0" dirty="0" spc="0">
                <a:latin typeface="CIDFont+F3" pitchFamily="0" charset="1"/>
              </a:rPr>
              <a:t>о </a:t>
            </a:r>
            <a:r>
              <a:rPr lang="en-US" sz="2004" baseline="0" b="0" i="0" dirty="0" spc="-20">
                <a:latin typeface="CIDFont+F3" pitchFamily="0" charset="1"/>
              </a:rPr>
              <a:t>у</a:t>
            </a:r>
            <a:r>
              <a:rPr lang="en-US" sz="2004" baseline="0" b="0" i="0" dirty="0" spc="0">
                <a:latin typeface="CIDFont+F3" pitchFamily="0" charset="1"/>
              </a:rPr>
              <a:t>р</a:t>
            </a:r>
            <a:r>
              <a:rPr lang="en-US" sz="2004" baseline="0" b="0" i="0" dirty="0" spc="-40">
                <a:latin typeface="CIDFont+F3" pitchFamily="0" charset="1"/>
              </a:rPr>
              <a:t>о</a:t>
            </a:r>
            <a:r>
              <a:rPr lang="en-US" sz="2004" baseline="0" b="0" i="0" dirty="0" spc="0">
                <a:latin typeface="CIDFont+F3" pitchFamily="0" charset="1"/>
              </a:rPr>
              <a:t>жа</a:t>
            </a:r>
            <a:r>
              <a:rPr lang="en-US" sz="2004" baseline="0" b="0" i="0" dirty="0" spc="-10">
                <a:latin typeface="CIDFont+F3" pitchFamily="0" charset="1"/>
              </a:rPr>
              <a:t>йн</a:t>
            </a:r>
            <a:r>
              <a:rPr lang="en-US" sz="2004" baseline="0" b="0" i="0" dirty="0" spc="0">
                <a:latin typeface="CIDFont+F3" pitchFamily="0" charset="1"/>
              </a:rPr>
              <a:t>ост</a:t>
            </a:r>
            <a:r>
              <a:rPr lang="en-US" sz="2004" baseline="0" b="0" i="0" dirty="0" spc="-10">
                <a:latin typeface="CIDFont+F3" pitchFamily="0" charset="1"/>
              </a:rPr>
              <a:t>и</a:t>
            </a:r>
            <a:r>
              <a:rPr lang="en-US" sz="2004" baseline="0" b="0" i="0" dirty="0" spc="0">
                <a:latin typeface="CIDFont+F3" pitchFamily="0" charset="1"/>
              </a:rPr>
              <a:t> в 2019</a:t>
            </a:r>
            <a:r>
              <a:rPr lang="en-US" sz="2004" baseline="0" b="0" i="0" dirty="0" spc="-20">
                <a:latin typeface="CIDFont+F3" pitchFamily="0" charset="1"/>
              </a:rPr>
              <a:t> </a:t>
            </a:r>
            <a:r>
              <a:rPr lang="en-US" sz="2004" baseline="0" b="0" i="0" dirty="0" spc="-240">
                <a:latin typeface="CIDFont+F3" pitchFamily="0" charset="1"/>
              </a:rPr>
              <a:t>г</a:t>
            </a:r>
            <a:r>
              <a:rPr lang="en-US" sz="2004" baseline="0" b="0" i="0" dirty="0" spc="0">
                <a:latin typeface="CIDFont+F3" pitchFamily="0" charset="1"/>
              </a:rPr>
              <a:t>.:</a:t>
            </a:r>
          </a:p>
          <a:p>
            <a:pPr marL="0">
              <a:lnSpc>
                <a:spcPts val="3851"/>
              </a:lnSpc>
              <a:tabLst>
                <a:tab pos="4418260" algn="l"/>
              </a:tabLst>
            </a:pPr>
            <a:r>
              <a:rPr lang="en-US" sz="2004" baseline="0" b="0" i="0" dirty="0" spc="3498">
                <a:solidFill>
                  <a:srgbClr val="FFFFFF"/>
                </a:solidFill>
                <a:latin typeface="CIDFont+F2" pitchFamily="0" charset="1"/>
              </a:rPr>
              <a:t>№</a:t>
            </a: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На</a:t>
            </a:r>
            <a:r>
              <a:rPr lang="en-US" sz="2004" baseline="0" b="0" i="0" dirty="0" spc="-12">
                <a:solidFill>
                  <a:srgbClr val="FFFFFF"/>
                </a:solidFill>
                <a:latin typeface="CIDFont+F2" pitchFamily="0" charset="1"/>
              </a:rPr>
              <a:t>и</a:t>
            </a: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мен</a:t>
            </a:r>
            <a:r>
              <a:rPr lang="en-US" sz="2004" baseline="0" b="0" i="0" dirty="0" spc="-60">
                <a:solidFill>
                  <a:srgbClr val="FFFFFF"/>
                </a:solidFill>
                <a:latin typeface="CIDFont+F2" pitchFamily="0" charset="1"/>
              </a:rPr>
              <a:t>о</a:t>
            </a: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ван</a:t>
            </a:r>
            <a:r>
              <a:rPr lang="en-US" sz="2004" baseline="0" b="0" i="0" dirty="0" spc="-32">
                <a:solidFill>
                  <a:srgbClr val="FFFFFF"/>
                </a:solidFill>
                <a:latin typeface="CIDFont+F2" pitchFamily="0" charset="1"/>
              </a:rPr>
              <a:t>и</a:t>
            </a:r>
            <a:r>
              <a:rPr lang="en-US" sz="2004" baseline="0" b="0" i="0" dirty="0" spc="474">
                <a:solidFill>
                  <a:srgbClr val="FFFFFF"/>
                </a:solidFill>
                <a:latin typeface="CIDFont+F2" pitchFamily="0" charset="1"/>
              </a:rPr>
              <a:t>е</a:t>
            </a:r>
            <a:r>
              <a:rPr lang="en-US" sz="2004" baseline="0" b="0" i="0" dirty="0" spc="-60">
                <a:solidFill>
                  <a:srgbClr val="FFFFFF"/>
                </a:solidFill>
                <a:latin typeface="CIDFont+F2" pitchFamily="0" charset="1"/>
              </a:rPr>
              <a:t>х</a:t>
            </a: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озяйс</a:t>
            </a:r>
            <a:r>
              <a:rPr lang="en-US" sz="2004" baseline="0" b="0" i="0" dirty="0" spc="-22">
                <a:solidFill>
                  <a:srgbClr val="FFFFFF"/>
                </a:solidFill>
                <a:latin typeface="CIDFont+F2" pitchFamily="0" charset="1"/>
              </a:rPr>
              <a:t>т</a:t>
            </a: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в	</a:t>
            </a:r>
            <a:r>
              <a:rPr lang="en-US" sz="2004" baseline="0" b="0" i="0" dirty="0" spc="-166">
                <a:solidFill>
                  <a:srgbClr val="FFFFFF"/>
                </a:solidFill>
                <a:latin typeface="CIDFont+F2" pitchFamily="0" charset="1"/>
              </a:rPr>
              <a:t>У</a:t>
            </a: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р</a:t>
            </a:r>
            <a:r>
              <a:rPr lang="en-US" sz="2004" baseline="0" b="0" i="0" dirty="0" spc="-40">
                <a:solidFill>
                  <a:srgbClr val="FFFFFF"/>
                </a:solidFill>
                <a:latin typeface="CIDFont+F2" pitchFamily="0" charset="1"/>
              </a:rPr>
              <a:t>о</a:t>
            </a:r>
            <a:r>
              <a:rPr lang="en-US" sz="2004" baseline="0" b="0" i="0" dirty="0" spc="-10">
                <a:solidFill>
                  <a:srgbClr val="FFFFFF"/>
                </a:solidFill>
                <a:latin typeface="CIDFont+F2" pitchFamily="0" charset="1"/>
              </a:rPr>
              <a:t>ж</a:t>
            </a: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а</a:t>
            </a:r>
            <a:r>
              <a:rPr lang="en-US" sz="2004" baseline="0" b="0" i="0" dirty="0" spc="-12">
                <a:solidFill>
                  <a:srgbClr val="FFFFFF"/>
                </a:solidFill>
                <a:latin typeface="CIDFont+F2" pitchFamily="0" charset="1"/>
              </a:rPr>
              <a:t>й</a:t>
            </a: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н</a:t>
            </a:r>
            <a:r>
              <a:rPr lang="en-US" sz="2004" baseline="0" b="0" i="0" dirty="0" spc="-20">
                <a:solidFill>
                  <a:srgbClr val="FFFFFF"/>
                </a:solidFill>
                <a:latin typeface="CIDFont+F2" pitchFamily="0" charset="1"/>
              </a:rPr>
              <a:t>о</a:t>
            </a: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с</a:t>
            </a:r>
            <a:r>
              <a:rPr lang="en-US" sz="2004" baseline="0" b="0" i="0" dirty="0" spc="-22">
                <a:solidFill>
                  <a:srgbClr val="FFFFFF"/>
                </a:solidFill>
                <a:latin typeface="CIDFont+F2" pitchFamily="0" charset="1"/>
              </a:rPr>
              <a:t>т</a:t>
            </a:r>
            <a:r>
              <a:rPr lang="en-US" sz="2004" baseline="0" b="0" i="0" dirty="0" spc="484">
                <a:solidFill>
                  <a:srgbClr val="FFFFFF"/>
                </a:solidFill>
                <a:latin typeface="CIDFont+F2" pitchFamily="0" charset="1"/>
              </a:rPr>
              <a:t>ь</a:t>
            </a: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,ц</a:t>
            </a:r>
            <a:r>
              <a:rPr lang="en-US" sz="2004" baseline="0" b="0" i="0" dirty="0" spc="-14">
                <a:solidFill>
                  <a:srgbClr val="FFFFFF"/>
                </a:solidFill>
                <a:latin typeface="CIDFont+F2" pitchFamily="0" charset="1"/>
              </a:rPr>
              <a:t>/</a:t>
            </a: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га</a:t>
            </a:r>
          </a:p>
        </p:txBody>
      </p:sp>
      <p:sp>
        <p:nvSpPr>
          <p:cNvPr id="436" name="Rectangle 436"/>
          <p:cNvSpPr/>
          <p:nvPr/>
        </p:nvSpPr>
        <p:spPr>
          <a:xfrm rot="0" flipH="0" flipV="0">
            <a:off x="1741914" y="2050084"/>
            <a:ext cx="4865821" cy="80758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417887" algn="l"/>
              </a:tabLst>
            </a:pPr>
            <a:r>
              <a:rPr lang="en-US" sz="2004" baseline="0" b="0" i="0" dirty="0" spc="4506">
                <a:solidFill>
                  <a:srgbClr val="FFFFFF"/>
                </a:solidFill>
                <a:latin typeface="CIDFont+F2" pitchFamily="0" charset="1"/>
              </a:rPr>
              <a:t>1</a:t>
            </a:r>
            <a:r>
              <a:rPr lang="en-US" sz="2004" baseline="0" b="0" i="0" dirty="0" spc="0">
                <a:latin typeface="CIDFont+F3" pitchFamily="0" charset="1"/>
              </a:rPr>
              <a:t>ИП</a:t>
            </a:r>
            <a:r>
              <a:rPr lang="en-US" sz="2004" baseline="0" b="0" i="0" dirty="0" spc="-20">
                <a:latin typeface="CIDFont+F3" pitchFamily="0" charset="1"/>
              </a:rPr>
              <a:t> </a:t>
            </a:r>
            <a:r>
              <a:rPr lang="en-US" sz="2004" baseline="0" b="0" i="0" dirty="0" spc="0">
                <a:latin typeface="CIDFont+F3" pitchFamily="0" charset="1"/>
              </a:rPr>
              <a:t>Г</a:t>
            </a:r>
            <a:r>
              <a:rPr lang="en-US" sz="2004" baseline="0" b="0" i="0" dirty="0" spc="-12">
                <a:latin typeface="CIDFont+F3" pitchFamily="0" charset="1"/>
              </a:rPr>
              <a:t>К</a:t>
            </a:r>
            <a:r>
              <a:rPr lang="en-US" sz="2004" baseline="0" b="0" i="0" dirty="0" spc="0">
                <a:latin typeface="CIDFont+F3" pitchFamily="0" charset="1"/>
              </a:rPr>
              <a:t>(Ф)Х</a:t>
            </a:r>
            <a:r>
              <a:rPr lang="en-US" sz="2004" baseline="0" b="0" i="0" dirty="0" spc="-20">
                <a:latin typeface="CIDFont+F3" pitchFamily="0" charset="1"/>
              </a:rPr>
              <a:t> </a:t>
            </a:r>
            <a:r>
              <a:rPr lang="en-US" sz="2004" baseline="0" b="0" i="0" dirty="0" spc="-112">
                <a:latin typeface="CIDFont+F3" pitchFamily="0" charset="1"/>
              </a:rPr>
              <a:t>К</a:t>
            </a:r>
            <a:r>
              <a:rPr lang="en-US" sz="2004" baseline="0" b="0" i="0" dirty="0" spc="0">
                <a:latin typeface="CIDFont+F3" pitchFamily="0" charset="1"/>
              </a:rPr>
              <a:t>орса</a:t>
            </a:r>
            <a:r>
              <a:rPr lang="en-US" sz="2004" baseline="0" b="0" i="0" dirty="0" spc="-110">
                <a:latin typeface="CIDFont+F3" pitchFamily="0" charset="1"/>
              </a:rPr>
              <a:t>к</a:t>
            </a:r>
            <a:r>
              <a:rPr lang="en-US" sz="2004" baseline="0" b="0" i="0" dirty="0" spc="0">
                <a:latin typeface="CIDFont+F3" pitchFamily="0" charset="1"/>
              </a:rPr>
              <a:t>ов</a:t>
            </a:r>
            <a:r>
              <a:rPr lang="en-US" sz="2004" baseline="0" b="0" i="0" dirty="0" spc="-20">
                <a:latin typeface="CIDFont+F3" pitchFamily="0" charset="1"/>
              </a:rPr>
              <a:t> </a:t>
            </a:r>
            <a:r>
              <a:rPr lang="en-US" sz="2004" baseline="0" b="0" i="0" dirty="0" spc="0">
                <a:latin typeface="CIDFont+F3" pitchFamily="0" charset="1"/>
              </a:rPr>
              <a:t>Д.В.	21,6</a:t>
            </a:r>
          </a:p>
          <a:p>
            <a:pPr marL="0">
              <a:lnSpc>
                <a:spcPts val="3696"/>
              </a:lnSpc>
              <a:tabLst>
                <a:tab pos="4417887" algn="l"/>
              </a:tabLst>
            </a:pPr>
            <a:r>
              <a:rPr lang="en-US" sz="2004" baseline="0" b="0" i="0" dirty="0" spc="4506">
                <a:solidFill>
                  <a:srgbClr val="FFFFFF"/>
                </a:solidFill>
                <a:latin typeface="CIDFont+F2" pitchFamily="0" charset="1"/>
              </a:rPr>
              <a:t>2</a:t>
            </a:r>
            <a:r>
              <a:rPr lang="en-US" sz="2004" baseline="0" b="0" i="0" dirty="0" spc="0">
                <a:latin typeface="CIDFont+F3" pitchFamily="0" charset="1"/>
              </a:rPr>
              <a:t>ИП</a:t>
            </a:r>
            <a:r>
              <a:rPr lang="en-US" sz="2004" baseline="0" b="0" i="0" dirty="0" spc="-20">
                <a:latin typeface="CIDFont+F3" pitchFamily="0" charset="1"/>
              </a:rPr>
              <a:t> </a:t>
            </a:r>
            <a:r>
              <a:rPr lang="en-US" sz="2004" baseline="0" b="0" i="0" dirty="0" spc="0">
                <a:latin typeface="CIDFont+F3" pitchFamily="0" charset="1"/>
              </a:rPr>
              <a:t>Г</a:t>
            </a:r>
            <a:r>
              <a:rPr lang="en-US" sz="2004" baseline="0" b="0" i="0" dirty="0" spc="-12">
                <a:latin typeface="CIDFont+F3" pitchFamily="0" charset="1"/>
              </a:rPr>
              <a:t>К</a:t>
            </a:r>
            <a:r>
              <a:rPr lang="en-US" sz="2004" baseline="0" b="0" i="0" dirty="0" spc="0">
                <a:latin typeface="CIDFont+F3" pitchFamily="0" charset="1"/>
              </a:rPr>
              <a:t>(Ф)Х</a:t>
            </a:r>
            <a:r>
              <a:rPr lang="en-US" sz="2004" baseline="0" b="0" i="0" dirty="0" spc="-20">
                <a:latin typeface="CIDFont+F3" pitchFamily="0" charset="1"/>
              </a:rPr>
              <a:t> </a:t>
            </a:r>
            <a:r>
              <a:rPr lang="en-US" sz="2004" baseline="0" b="0" i="0" dirty="0" spc="0">
                <a:latin typeface="CIDFont+F3" pitchFamily="0" charset="1"/>
              </a:rPr>
              <a:t>Бе</a:t>
            </a:r>
            <a:r>
              <a:rPr lang="en-US" sz="2004" baseline="0" b="0" i="0" dirty="0" spc="-46">
                <a:latin typeface="CIDFont+F3" pitchFamily="0" charset="1"/>
              </a:rPr>
              <a:t>с</a:t>
            </a:r>
            <a:r>
              <a:rPr lang="en-US" sz="2004" baseline="0" b="0" i="0" dirty="0" spc="0">
                <a:latin typeface="CIDFont+F3" pitchFamily="0" charset="1"/>
              </a:rPr>
              <a:t>чет</a:t>
            </a:r>
            <a:r>
              <a:rPr lang="en-US" sz="2004" baseline="0" b="0" i="0" dirty="0" spc="-10">
                <a:latin typeface="CIDFont+F3" pitchFamily="0" charset="1"/>
              </a:rPr>
              <a:t>н</a:t>
            </a:r>
            <a:r>
              <a:rPr lang="en-US" sz="2004" baseline="0" b="0" i="0" dirty="0" spc="0">
                <a:latin typeface="CIDFont+F3" pitchFamily="0" charset="1"/>
              </a:rPr>
              <a:t>о</a:t>
            </a:r>
            <a:r>
              <a:rPr lang="en-US" sz="2004" baseline="0" b="0" i="0" dirty="0" spc="476">
                <a:latin typeface="CIDFont+F3" pitchFamily="0" charset="1"/>
              </a:rPr>
              <a:t>в</a:t>
            </a:r>
            <a:r>
              <a:rPr lang="en-US" sz="2004" baseline="0" b="0" i="0" dirty="0" spc="0">
                <a:latin typeface="CIDFont+F3" pitchFamily="0" charset="1"/>
              </a:rPr>
              <a:t>Н.</a:t>
            </a:r>
            <a:r>
              <a:rPr lang="en-US" sz="2004" baseline="0" b="0" i="0" dirty="0" spc="-12">
                <a:latin typeface="CIDFont+F3" pitchFamily="0" charset="1"/>
              </a:rPr>
              <a:t>В</a:t>
            </a:r>
            <a:r>
              <a:rPr lang="en-US" sz="2004" baseline="0" b="0" i="0" dirty="0" spc="0">
                <a:latin typeface="CIDFont+F3" pitchFamily="0" charset="1"/>
              </a:rPr>
              <a:t>.	19,2</a:t>
            </a:r>
          </a:p>
        </p:txBody>
      </p:sp>
      <p:sp>
        <p:nvSpPr>
          <p:cNvPr id="437" name="Rectangle 437"/>
          <p:cNvSpPr/>
          <p:nvPr/>
        </p:nvSpPr>
        <p:spPr>
          <a:xfrm rot="0" flipH="0" flipV="0">
            <a:off x="1741914" y="3129133"/>
            <a:ext cx="4865821" cy="3380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417887" algn="l"/>
              </a:tabLst>
            </a:pPr>
            <a:r>
              <a:rPr lang="en-US" sz="2004" baseline="0" b="0" i="0" dirty="0" spc="4506">
                <a:solidFill>
                  <a:srgbClr val="FFFFFF"/>
                </a:solidFill>
                <a:latin typeface="CIDFont+F2" pitchFamily="0" charset="1"/>
              </a:rPr>
              <a:t>3</a:t>
            </a:r>
            <a:r>
              <a:rPr lang="en-US" sz="2004" baseline="0" b="0" i="0" dirty="0" spc="0">
                <a:latin typeface="CIDFont+F3" pitchFamily="0" charset="1"/>
              </a:rPr>
              <a:t>ИП</a:t>
            </a:r>
            <a:r>
              <a:rPr lang="en-US" sz="2004" baseline="0" b="0" i="0" dirty="0" spc="-20">
                <a:latin typeface="CIDFont+F3" pitchFamily="0" charset="1"/>
              </a:rPr>
              <a:t> </a:t>
            </a:r>
            <a:r>
              <a:rPr lang="en-US" sz="2004" baseline="0" b="0" i="0" dirty="0" spc="0">
                <a:latin typeface="CIDFont+F3" pitchFamily="0" charset="1"/>
              </a:rPr>
              <a:t>Г</a:t>
            </a:r>
            <a:r>
              <a:rPr lang="en-US" sz="2004" baseline="0" b="0" i="0" dirty="0" spc="-12">
                <a:latin typeface="CIDFont+F3" pitchFamily="0" charset="1"/>
              </a:rPr>
              <a:t>К</a:t>
            </a:r>
            <a:r>
              <a:rPr lang="en-US" sz="2004" baseline="0" b="0" i="0" dirty="0" spc="0">
                <a:latin typeface="CIDFont+F3" pitchFamily="0" charset="1"/>
              </a:rPr>
              <a:t>(Ф)Х</a:t>
            </a:r>
            <a:r>
              <a:rPr lang="en-US" sz="2004" baseline="0" b="0" i="0" dirty="0" spc="-20">
                <a:latin typeface="CIDFont+F3" pitchFamily="0" charset="1"/>
              </a:rPr>
              <a:t> </a:t>
            </a:r>
            <a:r>
              <a:rPr lang="en-US" sz="2004" baseline="0" b="0" i="0" dirty="0" spc="-16">
                <a:latin typeface="CIDFont+F3" pitchFamily="0" charset="1"/>
              </a:rPr>
              <a:t>Л</a:t>
            </a:r>
            <a:r>
              <a:rPr lang="en-US" sz="2004" baseline="0" b="0" i="0" dirty="0" spc="0">
                <a:latin typeface="CIDFont+F3" pitchFamily="0" charset="1"/>
              </a:rPr>
              <a:t>ычаг</a:t>
            </a:r>
            <a:r>
              <a:rPr lang="en-US" sz="2004" baseline="0" b="0" i="0" dirty="0" spc="-10">
                <a:latin typeface="CIDFont+F3" pitchFamily="0" charset="1"/>
              </a:rPr>
              <a:t>ин</a:t>
            </a:r>
            <a:r>
              <a:rPr lang="en-US" sz="2004" baseline="0" b="0" i="0" dirty="0" spc="0">
                <a:latin typeface="CIDFont+F3" pitchFamily="0" charset="1"/>
              </a:rPr>
              <a:t> </a:t>
            </a:r>
            <a:r>
              <a:rPr lang="en-US" sz="2004" baseline="0" b="0" i="0" dirty="0" spc="-12">
                <a:latin typeface="CIDFont+F3" pitchFamily="0" charset="1"/>
              </a:rPr>
              <a:t>К</a:t>
            </a:r>
            <a:r>
              <a:rPr lang="en-US" sz="2004" baseline="0" b="0" i="0" dirty="0" spc="0">
                <a:latin typeface="CIDFont+F3" pitchFamily="0" charset="1"/>
              </a:rPr>
              <a:t>.В.	18,1</a:t>
            </a:r>
          </a:p>
        </p:txBody>
      </p:sp>
      <p:sp>
        <p:nvSpPr>
          <p:cNvPr id="438" name="Rectangle 438"/>
          <p:cNvSpPr/>
          <p:nvPr/>
        </p:nvSpPr>
        <p:spPr>
          <a:xfrm rot="0" flipH="0" flipV="0">
            <a:off x="1741914" y="3738685"/>
            <a:ext cx="3858478" cy="3380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004" baseline="0" b="0" i="0" dirty="0" spc="4506">
                <a:solidFill>
                  <a:srgbClr val="FFFFFF"/>
                </a:solidFill>
                <a:latin typeface="CIDFont+F2" pitchFamily="0" charset="1"/>
              </a:rPr>
              <a:t>4</a:t>
            </a:r>
            <a:r>
              <a:rPr lang="en-US" sz="2004" baseline="0" b="0" i="0" dirty="0" spc="0">
                <a:latin typeface="CIDFont+F3" pitchFamily="0" charset="1"/>
              </a:rPr>
              <a:t>ИП</a:t>
            </a:r>
            <a:r>
              <a:rPr lang="en-US" sz="2004" baseline="0" b="0" i="0" dirty="0" spc="-20">
                <a:latin typeface="CIDFont+F3" pitchFamily="0" charset="1"/>
              </a:rPr>
              <a:t> </a:t>
            </a:r>
            <a:r>
              <a:rPr lang="en-US" sz="2004" baseline="0" b="0" i="0" dirty="0" spc="0">
                <a:latin typeface="CIDFont+F3" pitchFamily="0" charset="1"/>
              </a:rPr>
              <a:t>Г</a:t>
            </a:r>
            <a:r>
              <a:rPr lang="en-US" sz="2004" baseline="0" b="0" i="0" dirty="0" spc="-12">
                <a:latin typeface="CIDFont+F3" pitchFamily="0" charset="1"/>
              </a:rPr>
              <a:t>К</a:t>
            </a:r>
            <a:r>
              <a:rPr lang="en-US" sz="2004" baseline="0" b="0" i="0" dirty="0" spc="0">
                <a:latin typeface="CIDFont+F3" pitchFamily="0" charset="1"/>
              </a:rPr>
              <a:t>(Ф)Х</a:t>
            </a:r>
            <a:r>
              <a:rPr lang="en-US" sz="2004" baseline="0" b="0" i="0" dirty="0" spc="-20">
                <a:latin typeface="CIDFont+F3" pitchFamily="0" charset="1"/>
              </a:rPr>
              <a:t> </a:t>
            </a:r>
            <a:r>
              <a:rPr lang="en-US" sz="2004" baseline="0" b="0" i="0" dirty="0" spc="-16">
                <a:latin typeface="CIDFont+F3" pitchFamily="0" charset="1"/>
              </a:rPr>
              <a:t>Ш</a:t>
            </a:r>
            <a:r>
              <a:rPr lang="en-US" sz="2004" baseline="0" b="0" i="0" dirty="0" spc="-26">
                <a:latin typeface="CIDFont+F3" pitchFamily="0" charset="1"/>
              </a:rPr>
              <a:t>а</a:t>
            </a:r>
            <a:r>
              <a:rPr lang="en-US" sz="2004" baseline="0" b="0" i="0" dirty="0" spc="0">
                <a:latin typeface="CIDFont+F3" pitchFamily="0" charset="1"/>
              </a:rPr>
              <a:t>по</a:t>
            </a:r>
            <a:r>
              <a:rPr lang="en-US" sz="2004" baseline="0" b="0" i="0" dirty="0" spc="-24">
                <a:latin typeface="CIDFont+F3" pitchFamily="0" charset="1"/>
              </a:rPr>
              <a:t>в</a:t>
            </a:r>
            <a:r>
              <a:rPr lang="en-US" sz="2004" baseline="0" b="0" i="0" dirty="0" spc="0">
                <a:latin typeface="CIDFont+F3" pitchFamily="0" charset="1"/>
              </a:rPr>
              <a:t>алов  А.Н</a:t>
            </a:r>
          </a:p>
        </p:txBody>
      </p:sp>
      <p:sp>
        <p:nvSpPr>
          <p:cNvPr id="439" name="Rectangle 439"/>
          <p:cNvSpPr/>
          <p:nvPr/>
        </p:nvSpPr>
        <p:spPr>
          <a:xfrm rot="0" flipH="0" flipV="0">
            <a:off x="2441438" y="4043523"/>
            <a:ext cx="63627" cy="3380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004" baseline="0" b="0" i="0" dirty="0" spc="0">
                <a:latin typeface="CIDFont+F3" pitchFamily="0" charset="1"/>
              </a:rPr>
              <a:t>.</a:t>
            </a:r>
          </a:p>
        </p:txBody>
      </p:sp>
      <p:sp>
        <p:nvSpPr>
          <p:cNvPr id="440" name="Rectangle 440"/>
          <p:cNvSpPr/>
          <p:nvPr/>
        </p:nvSpPr>
        <p:spPr>
          <a:xfrm rot="0" flipH="0" flipV="0">
            <a:off x="6160015" y="3738685"/>
            <a:ext cx="447934" cy="3380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004" baseline="0" b="0" i="0" dirty="0" spc="0">
                <a:latin typeface="CIDFont+F3" pitchFamily="0" charset="1"/>
              </a:rPr>
              <a:t>17,9</a:t>
            </a:r>
          </a:p>
        </p:txBody>
      </p:sp>
      <p:sp>
        <p:nvSpPr>
          <p:cNvPr id="441" name="Rectangle 441"/>
          <p:cNvSpPr/>
          <p:nvPr/>
        </p:nvSpPr>
        <p:spPr>
          <a:xfrm rot="0" flipH="0" flipV="0">
            <a:off x="1741914" y="4348361"/>
            <a:ext cx="4865821" cy="8059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417887" algn="l"/>
              </a:tabLst>
            </a:pPr>
            <a:r>
              <a:rPr lang="en-US" sz="2004" baseline="0" b="0" i="0" dirty="0" spc="4506">
                <a:solidFill>
                  <a:srgbClr val="FFFFFF"/>
                </a:solidFill>
                <a:latin typeface="CIDFont+F2" pitchFamily="0" charset="1"/>
              </a:rPr>
              <a:t>5</a:t>
            </a:r>
            <a:r>
              <a:rPr lang="en-US" sz="2004" baseline="0" b="0" i="0" dirty="0" spc="0">
                <a:latin typeface="CIDFont+F3" pitchFamily="0" charset="1"/>
              </a:rPr>
              <a:t>ОО</a:t>
            </a:r>
            <a:r>
              <a:rPr lang="en-US" sz="2004" baseline="0" b="0" i="0" dirty="0" spc="496">
                <a:latin typeface="CIDFont+F3" pitchFamily="0" charset="1"/>
              </a:rPr>
              <a:t>О</a:t>
            </a:r>
            <a:r>
              <a:rPr lang="en-US" sz="2004" baseline="0" b="0" i="0" dirty="0" spc="0">
                <a:latin typeface="CIDFont+F3" pitchFamily="0" charset="1"/>
              </a:rPr>
              <a:t>«</a:t>
            </a:r>
            <a:r>
              <a:rPr lang="en-US" sz="2004" baseline="0" b="0" i="0" dirty="0" spc="-16">
                <a:latin typeface="CIDFont+F3" pitchFamily="0" charset="1"/>
              </a:rPr>
              <a:t>Л</a:t>
            </a:r>
            <a:r>
              <a:rPr lang="en-US" sz="2004" baseline="0" b="0" i="0" dirty="0" spc="0">
                <a:latin typeface="CIDFont+F3" pitchFamily="0" charset="1"/>
              </a:rPr>
              <a:t>и</a:t>
            </a:r>
            <a:r>
              <a:rPr lang="en-US" sz="2004" baseline="0" b="0" i="0" dirty="0" spc="-16">
                <a:latin typeface="CIDFont+F3" pitchFamily="0" charset="1"/>
              </a:rPr>
              <a:t>д</a:t>
            </a:r>
            <a:r>
              <a:rPr lang="en-US" sz="2004" baseline="0" b="0" i="0" dirty="0" spc="0">
                <a:latin typeface="CIDFont+F3" pitchFamily="0" charset="1"/>
              </a:rPr>
              <a:t>ер»	17,1</a:t>
            </a:r>
          </a:p>
          <a:p>
            <a:pPr marL="0">
              <a:lnSpc>
                <a:spcPts val="3684"/>
              </a:lnSpc>
              <a:tabLst>
                <a:tab pos="4417887" algn="l"/>
              </a:tabLst>
            </a:pPr>
            <a:r>
              <a:rPr lang="en-US" sz="2004" baseline="0" b="0" i="0" dirty="0" spc="4506">
                <a:solidFill>
                  <a:srgbClr val="FFFFFF"/>
                </a:solidFill>
                <a:latin typeface="CIDFont+F2" pitchFamily="0" charset="1"/>
              </a:rPr>
              <a:t>6</a:t>
            </a:r>
            <a:r>
              <a:rPr lang="en-US" sz="2004" baseline="0" b="0" i="0" dirty="0" spc="0">
                <a:latin typeface="CIDFont+F3" pitchFamily="0" charset="1"/>
              </a:rPr>
              <a:t>И</a:t>
            </a:r>
            <a:r>
              <a:rPr lang="en-US" sz="2004" baseline="0" b="0" i="0" dirty="0" spc="496">
                <a:latin typeface="CIDFont+F3" pitchFamily="0" charset="1"/>
              </a:rPr>
              <a:t>П</a:t>
            </a:r>
            <a:r>
              <a:rPr lang="en-US" sz="2004" baseline="0" b="0" i="0" dirty="0" spc="0">
                <a:latin typeface="CIDFont+F3" pitchFamily="0" charset="1"/>
              </a:rPr>
              <a:t>Г</a:t>
            </a:r>
            <a:r>
              <a:rPr lang="en-US" sz="2004" baseline="0" b="0" i="0" dirty="0" spc="-12">
                <a:latin typeface="CIDFont+F3" pitchFamily="0" charset="1"/>
              </a:rPr>
              <a:t>К</a:t>
            </a:r>
            <a:r>
              <a:rPr lang="en-US" sz="2004" baseline="0" b="0" i="0" dirty="0" spc="0">
                <a:latin typeface="CIDFont+F3" pitchFamily="0" charset="1"/>
              </a:rPr>
              <a:t>(Ф)</a:t>
            </a:r>
            <a:r>
              <a:rPr lang="en-US" sz="2004" baseline="0" b="0" i="0" dirty="0" spc="496">
                <a:latin typeface="CIDFont+F3" pitchFamily="0" charset="1"/>
              </a:rPr>
              <a:t>Х</a:t>
            </a:r>
            <a:r>
              <a:rPr lang="en-US" sz="2004" baseline="0" b="0" i="0" dirty="0" spc="0">
                <a:latin typeface="CIDFont+F3" pitchFamily="0" charset="1"/>
              </a:rPr>
              <a:t>Е</a:t>
            </a:r>
            <a:r>
              <a:rPr lang="en-US" sz="2004" baseline="0" b="0" i="0" dirty="0" spc="-20">
                <a:latin typeface="CIDFont+F3" pitchFamily="0" charset="1"/>
              </a:rPr>
              <a:t>ру</a:t>
            </a:r>
            <a:r>
              <a:rPr lang="en-US" sz="2004" baseline="0" b="0" i="0" dirty="0" spc="0">
                <a:latin typeface="CIDFont+F3" pitchFamily="0" charset="1"/>
              </a:rPr>
              <a:t>ше</a:t>
            </a:r>
            <a:r>
              <a:rPr lang="en-US" sz="2004" baseline="0" b="0" i="0" dirty="0" spc="476">
                <a:latin typeface="CIDFont+F3" pitchFamily="0" charset="1"/>
              </a:rPr>
              <a:t>в</a:t>
            </a:r>
            <a:r>
              <a:rPr lang="en-US" sz="2004" baseline="0" b="0" i="0" dirty="0" spc="0">
                <a:latin typeface="CIDFont+F3" pitchFamily="0" charset="1"/>
              </a:rPr>
              <a:t>С.</a:t>
            </a:r>
            <a:r>
              <a:rPr lang="en-US" sz="2004" baseline="0" b="0" i="0" dirty="0" spc="-12">
                <a:latin typeface="CIDFont+F3" pitchFamily="0" charset="1"/>
              </a:rPr>
              <a:t>В</a:t>
            </a:r>
            <a:r>
              <a:rPr lang="en-US" sz="2004" baseline="0" b="0" i="0" dirty="0" spc="0">
                <a:latin typeface="CIDFont+F3" pitchFamily="0" charset="1"/>
              </a:rPr>
              <a:t>.	16,8</a:t>
            </a:r>
          </a:p>
        </p:txBody>
      </p:sp>
      <p:sp>
        <p:nvSpPr>
          <p:cNvPr id="442" name="Rectangle 442"/>
          <p:cNvSpPr/>
          <p:nvPr/>
        </p:nvSpPr>
        <p:spPr>
          <a:xfrm rot="0" flipH="0" flipV="0">
            <a:off x="2441438" y="5285617"/>
            <a:ext cx="4156117" cy="3380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3718363" algn="l"/>
              </a:tabLst>
            </a:pPr>
            <a:r>
              <a:rPr lang="en-US" sz="2004" baseline="0" b="0" i="0" dirty="0" spc="-12">
                <a:latin typeface="CIDFont+F3" pitchFamily="0" charset="1"/>
              </a:rPr>
              <a:t>С</a:t>
            </a:r>
            <a:r>
              <a:rPr lang="en-US" sz="2004" baseline="0" b="0" i="0" dirty="0" spc="0">
                <a:latin typeface="CIDFont+F3" pitchFamily="0" charset="1"/>
              </a:rPr>
              <a:t>р</a:t>
            </a:r>
            <a:r>
              <a:rPr lang="en-US" sz="2004" baseline="0" b="0" i="0" dirty="0" spc="-26">
                <a:latin typeface="CIDFont+F3" pitchFamily="0" charset="1"/>
              </a:rPr>
              <a:t>е</a:t>
            </a:r>
            <a:r>
              <a:rPr lang="en-US" sz="2004" baseline="0" b="0" i="0" dirty="0" spc="0">
                <a:latin typeface="CIDFont+F3" pitchFamily="0" charset="1"/>
              </a:rPr>
              <a:t>д</a:t>
            </a:r>
            <a:r>
              <a:rPr lang="en-US" sz="2004" baseline="0" b="0" i="0" dirty="0" spc="-10">
                <a:latin typeface="CIDFont+F3" pitchFamily="0" charset="1"/>
              </a:rPr>
              <a:t>н</a:t>
            </a:r>
            <a:r>
              <a:rPr lang="en-US" sz="2004" baseline="0" b="0" i="0" dirty="0" spc="0">
                <a:latin typeface="CIDFont+F3" pitchFamily="0" charset="1"/>
              </a:rPr>
              <a:t>я</a:t>
            </a:r>
            <a:r>
              <a:rPr lang="en-US" sz="2004" baseline="0" b="0" i="0" dirty="0" spc="503">
                <a:latin typeface="CIDFont+F3" pitchFamily="0" charset="1"/>
              </a:rPr>
              <a:t>я</a:t>
            </a:r>
            <a:r>
              <a:rPr lang="en-US" sz="2004" baseline="0" b="0" i="0" dirty="0" spc="-10">
                <a:latin typeface="CIDFont+F3" pitchFamily="0" charset="1"/>
              </a:rPr>
              <a:t>п</a:t>
            </a:r>
            <a:r>
              <a:rPr lang="en-US" sz="2004" baseline="0" b="0" i="0" dirty="0" spc="521">
                <a:latin typeface="CIDFont+F3" pitchFamily="0" charset="1"/>
              </a:rPr>
              <a:t>о</a:t>
            </a:r>
            <a:r>
              <a:rPr lang="en-US" sz="2004" baseline="0" b="0" i="0" dirty="0" spc="0">
                <a:latin typeface="CIDFont+F3" pitchFamily="0" charset="1"/>
              </a:rPr>
              <a:t>ра</a:t>
            </a:r>
            <a:r>
              <a:rPr lang="en-US" sz="2004" baseline="0" b="0" i="0" dirty="0" spc="-10">
                <a:latin typeface="CIDFont+F3" pitchFamily="0" charset="1"/>
              </a:rPr>
              <a:t>й</a:t>
            </a:r>
            <a:r>
              <a:rPr lang="en-US" sz="2004" baseline="0" b="0" i="0" dirty="0" spc="0">
                <a:latin typeface="CIDFont+F3" pitchFamily="0" charset="1"/>
              </a:rPr>
              <a:t>о</a:t>
            </a:r>
            <a:r>
              <a:rPr lang="en-US" sz="2004" baseline="0" b="0" i="0" dirty="0" spc="-10">
                <a:latin typeface="CIDFont+F3" pitchFamily="0" charset="1"/>
              </a:rPr>
              <a:t>н</a:t>
            </a:r>
            <a:r>
              <a:rPr lang="en-US" sz="2004" baseline="0" b="0" i="0" dirty="0" spc="0">
                <a:latin typeface="CIDFont+F3" pitchFamily="0" charset="1"/>
              </a:rPr>
              <a:t>у	</a:t>
            </a:r>
            <a:r>
              <a:rPr lang="en-US" sz="2004" baseline="0" b="0" i="0" dirty="0" spc="-60">
                <a:latin typeface="CIDFont+F3" pitchFamily="0" charset="1"/>
              </a:rPr>
              <a:t>1</a:t>
            </a:r>
            <a:r>
              <a:rPr lang="en-US" sz="2004" baseline="0" b="0" i="0" dirty="0" spc="0">
                <a:latin typeface="CIDFont+F3" pitchFamily="0" charset="1"/>
              </a:rPr>
              <a:t>1,3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443" name="Freeform 443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44" name="Picture 101"/>
          <p:cNvPicPr>
            <a:picLocks noChangeAspect="0" noChangeArrowheads="1"/>
          </p:cNvPicPr>
          <p:nvPr/>
        </p:nvPicPr>
        <p:blipFill>
          <a:blip r:embed="rId4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445" name="Picture 445"/>
          <p:cNvPicPr>
            <a:picLocks noChangeAspect="0" noChangeArrowheads="1"/>
          </p:cNvPicPr>
          <p:nvPr/>
        </p:nvPicPr>
        <p:blipFill>
          <a:blip r:embed="rId4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446" name="Picture 103"/>
          <p:cNvPicPr>
            <a:picLocks noChangeAspect="0" noChangeArrowheads="1"/>
          </p:cNvPicPr>
          <p:nvPr/>
        </p:nvPicPr>
        <p:blipFill>
          <a:blip r:embed="rId4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447" name="Picture 447"/>
          <p:cNvPicPr>
            <a:picLocks noChangeAspect="0" noChangeArrowheads="1"/>
          </p:cNvPicPr>
          <p:nvPr/>
        </p:nvPicPr>
        <p:blipFill>
          <a:blip r:embed="rId4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sp>
        <p:nvSpPr>
          <p:cNvPr id="448" name="Freeform 448"/>
          <p:cNvSpPr/>
          <p:nvPr/>
        </p:nvSpPr>
        <p:spPr>
          <a:xfrm rot="0" flipH="0" flipV="1">
            <a:off x="1583436" y="3924300"/>
            <a:ext cx="4782312" cy="914400"/>
          </a:xfrm>
          <a:custGeom>
            <a:pathLst>
              <a:path w="6376416" h="1219200">
                <a:moveTo>
                  <a:pt x="0" y="1219200"/>
                </a:moveTo>
                <a:lnTo>
                  <a:pt x="6376416" y="1219200"/>
                </a:lnTo>
                <a:lnTo>
                  <a:pt x="6376416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49" name="Freeform 449"/>
          <p:cNvSpPr/>
          <p:nvPr/>
        </p:nvSpPr>
        <p:spPr>
          <a:xfrm rot="0" flipH="0" flipV="1">
            <a:off x="1583436" y="3924300"/>
            <a:ext cx="7560564" cy="1219200"/>
          </a:xfrm>
          <a:custGeom>
            <a:pathLst>
              <a:path w="10080752" h="1625600">
                <a:moveTo>
                  <a:pt x="6376416" y="1625600"/>
                </a:moveTo>
                <a:lnTo>
                  <a:pt x="10080752" y="1625600"/>
                </a:lnTo>
                <a:lnTo>
                  <a:pt x="10080752" y="406400"/>
                </a:lnTo>
                <a:lnTo>
                  <a:pt x="6376416" y="406400"/>
                </a:lnTo>
                <a:close/>
                <a:moveTo>
                  <a:pt x="0" y="406400"/>
                </a:moveTo>
                <a:lnTo>
                  <a:pt x="1009903" y="406400"/>
                </a:lnTo>
                <a:lnTo>
                  <a:pt x="1009903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50" name="Freeform 450"/>
          <p:cNvSpPr/>
          <p:nvPr/>
        </p:nvSpPr>
        <p:spPr>
          <a:xfrm rot="0" flipH="0" flipV="1">
            <a:off x="2340863" y="4838700"/>
            <a:ext cx="6803136" cy="304800"/>
          </a:xfrm>
          <a:custGeom>
            <a:pathLst>
              <a:path w="9070849" h="406400">
                <a:moveTo>
                  <a:pt x="0" y="406400"/>
                </a:moveTo>
                <a:lnTo>
                  <a:pt x="9070849" y="406400"/>
                </a:lnTo>
                <a:lnTo>
                  <a:pt x="9070849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51" name="Freeform 451"/>
          <p:cNvSpPr/>
          <p:nvPr/>
        </p:nvSpPr>
        <p:spPr>
          <a:xfrm rot="0" flipH="0" flipV="1">
            <a:off x="1583436" y="5143500"/>
            <a:ext cx="757427" cy="304800"/>
          </a:xfrm>
          <a:custGeom>
            <a:pathLst>
              <a:path w="1009903" h="406400">
                <a:moveTo>
                  <a:pt x="0" y="406400"/>
                </a:moveTo>
                <a:lnTo>
                  <a:pt x="1009903" y="406400"/>
                </a:lnTo>
                <a:lnTo>
                  <a:pt x="1009903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52" name="Freeform 452"/>
          <p:cNvSpPr/>
          <p:nvPr/>
        </p:nvSpPr>
        <p:spPr>
          <a:xfrm rot="0" flipH="0" flipV="1">
            <a:off x="2340863" y="5143500"/>
            <a:ext cx="6803136" cy="304800"/>
          </a:xfrm>
          <a:custGeom>
            <a:pathLst>
              <a:path w="9070849" h="406400">
                <a:moveTo>
                  <a:pt x="0" y="406400"/>
                </a:moveTo>
                <a:lnTo>
                  <a:pt x="9070849" y="406400"/>
                </a:lnTo>
                <a:lnTo>
                  <a:pt x="9070849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53" name="Freeform 453"/>
          <p:cNvSpPr/>
          <p:nvPr/>
        </p:nvSpPr>
        <p:spPr>
          <a:xfrm rot="0" flipH="0" flipV="1">
            <a:off x="1583436" y="5448300"/>
            <a:ext cx="757427" cy="304800"/>
          </a:xfrm>
          <a:custGeom>
            <a:pathLst>
              <a:path w="1009903" h="406400">
                <a:moveTo>
                  <a:pt x="0" y="406400"/>
                </a:moveTo>
                <a:lnTo>
                  <a:pt x="1009903" y="406400"/>
                </a:lnTo>
                <a:lnTo>
                  <a:pt x="1009903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54" name="Freeform 454"/>
          <p:cNvSpPr/>
          <p:nvPr/>
        </p:nvSpPr>
        <p:spPr>
          <a:xfrm rot="0" flipH="0" flipV="1">
            <a:off x="2340863" y="5448300"/>
            <a:ext cx="6803136" cy="304800"/>
          </a:xfrm>
          <a:custGeom>
            <a:pathLst>
              <a:path w="9070849" h="406400">
                <a:moveTo>
                  <a:pt x="0" y="406400"/>
                </a:moveTo>
                <a:lnTo>
                  <a:pt x="9070849" y="406400"/>
                </a:lnTo>
                <a:lnTo>
                  <a:pt x="9070849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55" name="Freeform 455"/>
          <p:cNvSpPr/>
          <p:nvPr/>
        </p:nvSpPr>
        <p:spPr>
          <a:xfrm rot="0" flipH="0" flipV="1">
            <a:off x="1583436" y="5753100"/>
            <a:ext cx="757427" cy="304800"/>
          </a:xfrm>
          <a:custGeom>
            <a:pathLst>
              <a:path w="1009903" h="406400">
                <a:moveTo>
                  <a:pt x="0" y="406400"/>
                </a:moveTo>
                <a:lnTo>
                  <a:pt x="1009903" y="406400"/>
                </a:lnTo>
                <a:lnTo>
                  <a:pt x="1009903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56" name="Freeform 456"/>
          <p:cNvSpPr/>
          <p:nvPr/>
        </p:nvSpPr>
        <p:spPr>
          <a:xfrm rot="0" flipH="0" flipV="1">
            <a:off x="2340863" y="5753100"/>
            <a:ext cx="6803136" cy="304800"/>
          </a:xfrm>
          <a:custGeom>
            <a:pathLst>
              <a:path w="9070849" h="406400">
                <a:moveTo>
                  <a:pt x="0" y="406400"/>
                </a:moveTo>
                <a:lnTo>
                  <a:pt x="9070849" y="406400"/>
                </a:lnTo>
                <a:lnTo>
                  <a:pt x="9070849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57" name="Freeform 457"/>
          <p:cNvSpPr/>
          <p:nvPr/>
        </p:nvSpPr>
        <p:spPr>
          <a:xfrm rot="0" flipH="0" flipV="1">
            <a:off x="1583436" y="6057900"/>
            <a:ext cx="757427" cy="304800"/>
          </a:xfrm>
          <a:custGeom>
            <a:pathLst>
              <a:path w="1009903" h="406400">
                <a:moveTo>
                  <a:pt x="0" y="406400"/>
                </a:moveTo>
                <a:lnTo>
                  <a:pt x="1009903" y="406400"/>
                </a:lnTo>
                <a:lnTo>
                  <a:pt x="1009903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58" name="Freeform 458"/>
          <p:cNvSpPr/>
          <p:nvPr/>
        </p:nvSpPr>
        <p:spPr>
          <a:xfrm rot="0" flipH="0" flipV="1">
            <a:off x="2340863" y="6057900"/>
            <a:ext cx="6803136" cy="304800"/>
          </a:xfrm>
          <a:custGeom>
            <a:pathLst>
              <a:path w="9070849" h="406400">
                <a:moveTo>
                  <a:pt x="0" y="406400"/>
                </a:moveTo>
                <a:lnTo>
                  <a:pt x="9070849" y="406400"/>
                </a:lnTo>
                <a:lnTo>
                  <a:pt x="9070849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59" name="Freeform 459"/>
          <p:cNvSpPr/>
          <p:nvPr/>
        </p:nvSpPr>
        <p:spPr>
          <a:xfrm rot="0" flipH="0" flipV="1">
            <a:off x="2340863" y="3918204"/>
            <a:ext cx="0" cy="2450592"/>
          </a:xfrm>
          <a:custGeom>
            <a:pathLst>
              <a:path w="0" h="3267457">
                <a:moveTo>
                  <a:pt x="0" y="3267457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0" name="Freeform 460"/>
          <p:cNvSpPr/>
          <p:nvPr/>
        </p:nvSpPr>
        <p:spPr>
          <a:xfrm rot="0" flipH="0" flipV="1">
            <a:off x="6365748" y="3918204"/>
            <a:ext cx="0" cy="2450592"/>
          </a:xfrm>
          <a:custGeom>
            <a:pathLst>
              <a:path w="0" h="3267457">
                <a:moveTo>
                  <a:pt x="0" y="3267457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1" name="Freeform 461"/>
          <p:cNvSpPr/>
          <p:nvPr/>
        </p:nvSpPr>
        <p:spPr>
          <a:xfrm rot="0" flipH="0" flipV="1">
            <a:off x="1577340" y="4838700"/>
            <a:ext cx="7574279" cy="0"/>
          </a:xfrm>
          <a:custGeom>
            <a:pathLst>
              <a:path w="10099039" h="0">
                <a:moveTo>
                  <a:pt x="0" y="0"/>
                </a:moveTo>
                <a:lnTo>
                  <a:pt x="10099039" y="0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2" name="Freeform 462"/>
          <p:cNvSpPr/>
          <p:nvPr/>
        </p:nvSpPr>
        <p:spPr>
          <a:xfrm rot="0" flipH="0" flipV="1">
            <a:off x="1577340" y="5143500"/>
            <a:ext cx="7574279" cy="0"/>
          </a:xfrm>
          <a:custGeom>
            <a:pathLst>
              <a:path w="10099039" h="0">
                <a:moveTo>
                  <a:pt x="0" y="0"/>
                </a:moveTo>
                <a:lnTo>
                  <a:pt x="10099039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3" name="Freeform 463"/>
          <p:cNvSpPr/>
          <p:nvPr/>
        </p:nvSpPr>
        <p:spPr>
          <a:xfrm rot="0" flipH="0" flipV="1">
            <a:off x="1577340" y="5448300"/>
            <a:ext cx="7574279" cy="0"/>
          </a:xfrm>
          <a:custGeom>
            <a:pathLst>
              <a:path w="10099039" h="0">
                <a:moveTo>
                  <a:pt x="0" y="0"/>
                </a:moveTo>
                <a:lnTo>
                  <a:pt x="10099039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4" name="Freeform 464"/>
          <p:cNvSpPr/>
          <p:nvPr/>
        </p:nvSpPr>
        <p:spPr>
          <a:xfrm rot="0" flipH="0" flipV="1">
            <a:off x="1577340" y="5753100"/>
            <a:ext cx="7574279" cy="0"/>
          </a:xfrm>
          <a:custGeom>
            <a:pathLst>
              <a:path w="10099039" h="0">
                <a:moveTo>
                  <a:pt x="0" y="0"/>
                </a:moveTo>
                <a:lnTo>
                  <a:pt x="10099039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5" name="Freeform 465"/>
          <p:cNvSpPr/>
          <p:nvPr/>
        </p:nvSpPr>
        <p:spPr>
          <a:xfrm rot="0" flipH="0" flipV="1">
            <a:off x="1577340" y="6057900"/>
            <a:ext cx="7574279" cy="0"/>
          </a:xfrm>
          <a:custGeom>
            <a:pathLst>
              <a:path w="10099039" h="0">
                <a:moveTo>
                  <a:pt x="0" y="0"/>
                </a:moveTo>
                <a:lnTo>
                  <a:pt x="10099039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6" name="Freeform 466"/>
          <p:cNvSpPr/>
          <p:nvPr/>
        </p:nvSpPr>
        <p:spPr>
          <a:xfrm rot="0" flipH="0" flipV="1">
            <a:off x="1583436" y="3918204"/>
            <a:ext cx="0" cy="2450592"/>
          </a:xfrm>
          <a:custGeom>
            <a:pathLst>
              <a:path w="0" h="3267457">
                <a:moveTo>
                  <a:pt x="0" y="3267457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7" name="Freeform 467"/>
          <p:cNvSpPr/>
          <p:nvPr/>
        </p:nvSpPr>
        <p:spPr>
          <a:xfrm rot="0" flipH="0" flipV="1">
            <a:off x="9144000" y="3918204"/>
            <a:ext cx="0" cy="2450592"/>
          </a:xfrm>
          <a:custGeom>
            <a:pathLst>
              <a:path w="0" h="3267457">
                <a:moveTo>
                  <a:pt x="0" y="3267457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8" name="Freeform 468"/>
          <p:cNvSpPr/>
          <p:nvPr/>
        </p:nvSpPr>
        <p:spPr>
          <a:xfrm rot="0" flipH="0" flipV="1">
            <a:off x="1577340" y="3924300"/>
            <a:ext cx="7574279" cy="0"/>
          </a:xfrm>
          <a:custGeom>
            <a:pathLst>
              <a:path w="10099039" h="0">
                <a:moveTo>
                  <a:pt x="0" y="0"/>
                </a:moveTo>
                <a:lnTo>
                  <a:pt x="10099039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69" name="Freeform 469"/>
          <p:cNvSpPr/>
          <p:nvPr/>
        </p:nvSpPr>
        <p:spPr>
          <a:xfrm rot="0" flipH="0" flipV="1">
            <a:off x="1577340" y="6362700"/>
            <a:ext cx="7574279" cy="0"/>
          </a:xfrm>
          <a:custGeom>
            <a:pathLst>
              <a:path w="10099039" h="0">
                <a:moveTo>
                  <a:pt x="0" y="0"/>
                </a:moveTo>
                <a:lnTo>
                  <a:pt x="10099039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70" name="Picture 470"/>
          <p:cNvPicPr>
            <a:picLocks noChangeAspect="0" noChangeArrowheads="1"/>
          </p:cNvPicPr>
          <p:nvPr/>
        </p:nvPicPr>
        <p:blipFill>
          <a:blip r:embed="rId4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105900" y="425196"/>
            <a:ext cx="665987" cy="658368"/>
          </a:xfrm>
          <a:prstGeom prst="rect">
            <a:avLst/>
          </a:prstGeom>
          <a:noFill/>
          <a:extLst/>
        </p:spPr>
      </p:pic>
      <p:pic>
        <p:nvPicPr>
          <p:cNvPr id="471" name="Picture 471"/>
          <p:cNvPicPr>
            <a:picLocks noChangeAspect="0" noChangeArrowheads="1"/>
          </p:cNvPicPr>
          <p:nvPr/>
        </p:nvPicPr>
        <p:blipFill>
          <a:blip r:embed="rId4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238244" y="702565"/>
            <a:ext cx="2311907" cy="201168"/>
          </a:xfrm>
          <a:prstGeom prst="rect">
            <a:avLst/>
          </a:prstGeom>
          <a:noFill/>
          <a:extLst/>
        </p:spPr>
      </p:pic>
      <p:sp>
        <p:nvSpPr>
          <p:cNvPr id="472" name="Rectangle 472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11</a:t>
            </a:r>
          </a:p>
        </p:txBody>
      </p:sp>
      <p:sp>
        <p:nvSpPr>
          <p:cNvPr id="474" name="Rectangle 474"/>
          <p:cNvSpPr/>
          <p:nvPr/>
        </p:nvSpPr>
        <p:spPr>
          <a:xfrm rot="0" flipH="0" flipV="0">
            <a:off x="1202379" y="1018295"/>
            <a:ext cx="8146549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608"/>
            <a:r>
              <a:rPr lang="en-US" sz="1799" baseline="0" b="0" i="0" dirty="0" spc="0">
                <a:latin typeface="CIDFont+F3" pitchFamily="0" charset="1"/>
              </a:rPr>
              <a:t>Произ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ен</a:t>
            </a:r>
            <a:r>
              <a:rPr lang="en-US" sz="1799" baseline="0" b="0" i="0" dirty="0" spc="9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зерн</a:t>
            </a:r>
            <a:r>
              <a:rPr lang="en-US" sz="1799" baseline="0" b="0" i="0" dirty="0" spc="930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(</a:t>
            </a:r>
            <a:r>
              <a:rPr lang="en-US" sz="1799" baseline="0" b="0" i="0" dirty="0" spc="896">
                <a:latin typeface="CIDFont+F3" pitchFamily="0" charset="1"/>
              </a:rPr>
              <a:t>в</a:t>
            </a:r>
            <a:r>
              <a:rPr lang="en-US" sz="1799" baseline="0" b="0" i="0" dirty="0" spc="-86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ун</a:t>
            </a:r>
            <a:r>
              <a:rPr lang="en-US" sz="1799" baseline="0" b="0" i="0" dirty="0" spc="-45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914">
                <a:latin typeface="CIDFont+F3" pitchFamily="0" charset="1"/>
              </a:rPr>
              <a:t>м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есе</a:t>
            </a:r>
            <a:r>
              <a:rPr lang="en-US" sz="1799" baseline="0" b="0" i="0" dirty="0" spc="894">
                <a:latin typeface="CIDFont+F3" pitchFamily="0" charset="1"/>
              </a:rPr>
              <a:t>)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899">
                <a:latin typeface="CIDFont+F3" pitchFamily="0" charset="1"/>
              </a:rPr>
              <a:t>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се</a:t>
            </a:r>
            <a:r>
              <a:rPr lang="en-US" sz="1799" baseline="0" b="0" i="0" dirty="0" spc="896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к</a:t>
            </a:r>
            <a:r>
              <a:rPr lang="en-US" sz="1799" baseline="0" b="0" i="0" dirty="0" spc="-59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те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ори</a:t>
            </a:r>
            <a:r>
              <a:rPr lang="en-US" sz="1799" baseline="0" b="0" i="0" dirty="0" spc="-16">
                <a:latin typeface="CIDFont+F3" pitchFamily="0" charset="1"/>
              </a:rPr>
              <a:t>я</a:t>
            </a:r>
            <a:r>
              <a:rPr lang="en-US" sz="1799" baseline="0" b="0" i="0" dirty="0" spc="896">
                <a:latin typeface="CIDFont+F3" pitchFamily="0" charset="1"/>
              </a:rPr>
              <a:t>м</a:t>
            </a:r>
            <a:r>
              <a:rPr lang="en-US" sz="1799" baseline="0" b="0" i="0" dirty="0" spc="-72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озяйст</a:t>
            </a:r>
            <a:r>
              <a:rPr lang="en-US" sz="1799" baseline="0" b="0" i="0" dirty="0" spc="896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120,3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тысяч</a:t>
            </a:r>
            <a:r>
              <a:rPr lang="en-US" sz="1799" baseline="0" b="0" i="0" dirty="0" spc="440">
                <a:latin typeface="CIDFont+F3" pitchFamily="0" charset="1"/>
              </a:rPr>
              <a:t>и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онн.</a:t>
            </a:r>
          </a:p>
        </p:txBody>
      </p:sp>
      <p:sp>
        <p:nvSpPr>
          <p:cNvPr id="475" name="Rectangle 475"/>
          <p:cNvSpPr/>
          <p:nvPr/>
        </p:nvSpPr>
        <p:spPr>
          <a:xfrm rot="0" flipH="0" flipV="0">
            <a:off x="1202379" y="1566912"/>
            <a:ext cx="8150026" cy="852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608">
              <a:tabLst>
                <a:tab pos="1914930" algn="l"/>
                <a:tab pos="2639590" algn="l"/>
                <a:tab pos="4040904" algn="l"/>
                <a:tab pos="5087890" algn="l"/>
                <a:tab pos="6107443" algn="l"/>
                <a:tab pos="7140712" algn="l"/>
              </a:tabLst>
            </a:pPr>
            <a:r>
              <a:rPr lang="en-US" sz="1799" baseline="0" b="0" i="0" dirty="0" spc="0">
                <a:latin typeface="CIDFont+F3" pitchFamily="0" charset="1"/>
              </a:rPr>
              <a:t>Лидерами	по	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алов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му	с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36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	зерна	стали	</a:t>
            </a:r>
            <a:r>
              <a:rPr lang="en-US" sz="1799" baseline="0" b="0" i="0" dirty="0" spc="-72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озяйст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а: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53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ОО</a:t>
            </a:r>
            <a:r>
              <a:rPr lang="en-US" sz="1799" baseline="0" b="0" i="0" dirty="0" spc="518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«</a:t>
            </a:r>
            <a:r>
              <a:rPr lang="en-US" sz="1799" baseline="0" b="0" i="0" dirty="0" spc="0">
                <a:latin typeface="CIDFont+F3" pitchFamily="0" charset="1"/>
              </a:rPr>
              <a:t>Заозерный</a:t>
            </a:r>
            <a:r>
              <a:rPr lang="en-US" sz="1799" baseline="0" b="0" i="0" dirty="0" spc="504">
                <a:latin typeface="CIDFont+F3" pitchFamily="0" charset="1"/>
              </a:rPr>
              <a:t>»</a:t>
            </a:r>
            <a:r>
              <a:rPr lang="en-US" sz="1799" baseline="0" b="0" i="0" dirty="0" spc="534">
                <a:latin typeface="CIDFont+F3" pitchFamily="0" charset="1"/>
              </a:rPr>
              <a:t>-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ов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ител</a:t>
            </a:r>
            <a:r>
              <a:rPr lang="en-US" sz="1799" baseline="0" b="0" i="0" dirty="0" spc="529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З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таре</a:t>
            </a:r>
            <a:r>
              <a:rPr lang="en-US" sz="1799" baseline="0" b="0" i="0" dirty="0" spc="536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Але</a:t>
            </a:r>
            <a:r>
              <a:rPr lang="en-US" sz="1799" baseline="0" b="0" i="0" dirty="0" spc="-44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сан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539">
                <a:latin typeface="CIDFont+F3" pitchFamily="0" charset="1"/>
              </a:rPr>
              <a:t>р</a:t>
            </a:r>
            <a:r>
              <a:rPr lang="en-US" sz="1799" baseline="0" b="0" i="0" dirty="0" spc="-10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асильеви</a:t>
            </a:r>
            <a:r>
              <a:rPr lang="en-US" sz="1799" baseline="0" b="0" i="0" dirty="0" spc="518">
                <a:latin typeface="CIDFont+F3" pitchFamily="0" charset="1"/>
              </a:rPr>
              <a:t>ч</a:t>
            </a:r>
            <a:r>
              <a:rPr lang="en-US" sz="1799" baseline="0" b="0" i="0" dirty="0" spc="540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10,</a:t>
            </a:r>
            <a:r>
              <a:rPr lang="en-US" sz="1799" baseline="0" b="0" i="0" dirty="0" spc="521">
                <a:latin typeface="CIDFont+F3" pitchFamily="0" charset="1"/>
              </a:rPr>
              <a:t>6</a:t>
            </a:r>
            <a:r>
              <a:rPr lang="en-US" sz="1799" baseline="0" b="0" i="0" dirty="0" spc="0">
                <a:latin typeface="CIDFont+F3" pitchFamily="0" charset="1"/>
              </a:rPr>
              <a:t>тысяч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он</a:t>
            </a:r>
            <a:r>
              <a:rPr lang="en-US" sz="1799" baseline="0" b="0" i="0" dirty="0" spc="458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зерна;</a:t>
            </a:r>
          </a:p>
        </p:txBody>
      </p:sp>
      <p:sp>
        <p:nvSpPr>
          <p:cNvPr id="476" name="Rectangle 476"/>
          <p:cNvSpPr/>
          <p:nvPr/>
        </p:nvSpPr>
        <p:spPr>
          <a:xfrm rot="0" flipH="0" flipV="0">
            <a:off x="1202379" y="2389892"/>
            <a:ext cx="8149569" cy="112653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1650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464">
                <a:latin typeface="CIDFont+F3" pitchFamily="0" charset="1"/>
              </a:rPr>
              <a:t>П</a:t>
            </a:r>
            <a:r>
              <a:rPr lang="en-US" sz="1799" baseline="0" b="0" i="0" dirty="0" spc="-140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ла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444">
                <a:latin typeface="CIDFont+F3" pitchFamily="0" charset="1"/>
              </a:rPr>
              <a:t>а</a:t>
            </a:r>
            <a:r>
              <a:rPr lang="en-US" sz="1799" baseline="0" b="0" i="0" dirty="0" spc="-1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(Ф)</a:t>
            </a:r>
            <a:r>
              <a:rPr lang="en-US" sz="1799" baseline="0" b="0" i="0" dirty="0" spc="464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Лычаги</a:t>
            </a:r>
            <a:r>
              <a:rPr lang="en-US" sz="1799" baseline="0" b="0" i="0" dirty="0" spc="440">
                <a:latin typeface="CIDFont+F3" pitchFamily="0" charset="1"/>
              </a:rPr>
              <a:t>н</a:t>
            </a:r>
            <a:r>
              <a:rPr lang="en-US" sz="1799" baseline="0" b="0" i="0" dirty="0" spc="-82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онстанти</a:t>
            </a:r>
            <a:r>
              <a:rPr lang="en-US" sz="1799" baseline="0" b="0" i="0" dirty="0" spc="422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Васил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еви</a:t>
            </a:r>
            <a:r>
              <a:rPr lang="en-US" sz="1799" baseline="0" b="0" i="0" dirty="0" spc="464">
                <a:latin typeface="CIDFont+F3" pitchFamily="0" charset="1"/>
              </a:rPr>
              <a:t>ч</a:t>
            </a:r>
            <a:r>
              <a:rPr lang="en-US" sz="1799" baseline="0" b="0" i="0" dirty="0" spc="89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5,</a:t>
            </a:r>
            <a:r>
              <a:rPr lang="en-US" sz="1799" baseline="0" b="0" i="0" dirty="0" spc="449">
                <a:latin typeface="CIDFont+F3" pitchFamily="0" charset="1"/>
              </a:rPr>
              <a:t>9</a:t>
            </a:r>
            <a:r>
              <a:rPr lang="en-US" sz="1799" baseline="0" b="0" i="0" dirty="0" spc="0">
                <a:latin typeface="CIDFont+F3" pitchFamily="0" charset="1"/>
              </a:rPr>
              <a:t>тыся</a:t>
            </a:r>
            <a:r>
              <a:rPr lang="en-US" sz="1799" baseline="0" b="0" i="0" dirty="0" spc="428">
                <a:latin typeface="CIDFont+F3" pitchFamily="0" charset="1"/>
              </a:rPr>
              <a:t>ч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он</a:t>
            </a:r>
            <a:r>
              <a:rPr lang="en-US" sz="1799" baseline="0" b="0" i="0" dirty="0" spc="458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зерна;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1650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464">
                <a:latin typeface="CIDFont+F3" pitchFamily="0" charset="1"/>
              </a:rPr>
              <a:t>П</a:t>
            </a:r>
            <a:r>
              <a:rPr lang="en-US" sz="1799" baseline="0" b="0" i="0" dirty="0" spc="-140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ла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444">
                <a:latin typeface="CIDFont+F3" pitchFamily="0" charset="1"/>
              </a:rPr>
              <a:t>а</a:t>
            </a:r>
            <a:r>
              <a:rPr lang="en-US" sz="1799" baseline="0" b="0" i="0" dirty="0" spc="-1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(Ф)</a:t>
            </a:r>
            <a:r>
              <a:rPr lang="en-US" sz="1799" baseline="0" b="0" i="0" dirty="0" spc="464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уше</a:t>
            </a:r>
            <a:r>
              <a:rPr lang="en-US" sz="1799" baseline="0" b="0" i="0" dirty="0" spc="410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Сер</a:t>
            </a:r>
            <a:r>
              <a:rPr lang="en-US" sz="1799" baseline="0" b="0" i="0" dirty="0" spc="-18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440">
                <a:latin typeface="CIDFont+F3" pitchFamily="0" charset="1"/>
              </a:rPr>
              <a:t>й</a:t>
            </a:r>
            <a:r>
              <a:rPr lang="en-US" sz="1799" baseline="0" b="0" i="0" dirty="0" spc="-10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асил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еви</a:t>
            </a:r>
            <a:r>
              <a:rPr lang="en-US" sz="1799" baseline="0" b="0" i="0" dirty="0" spc="446">
                <a:latin typeface="CIDFont+F3" pitchFamily="0" charset="1"/>
              </a:rPr>
              <a:t>ч</a:t>
            </a:r>
            <a:r>
              <a:rPr lang="en-US" sz="1799" baseline="0" b="0" i="0" dirty="0" spc="449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5,</a:t>
            </a:r>
            <a:r>
              <a:rPr lang="en-US" sz="1799" baseline="0" b="0" i="0" dirty="0" spc="449">
                <a:latin typeface="CIDFont+F3" pitchFamily="0" charset="1"/>
              </a:rPr>
              <a:t>8</a:t>
            </a:r>
            <a:r>
              <a:rPr lang="en-US" sz="1799" baseline="0" b="0" i="0" dirty="0" spc="0">
                <a:latin typeface="CIDFont+F3" pitchFamily="0" charset="1"/>
              </a:rPr>
              <a:t>тыся</a:t>
            </a:r>
            <a:r>
              <a:rPr lang="en-US" sz="1799" baseline="0" b="0" i="0" dirty="0" spc="428">
                <a:latin typeface="CIDFont+F3" pitchFamily="0" charset="1"/>
              </a:rPr>
              <a:t>ч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он</a:t>
            </a:r>
            <a:r>
              <a:rPr lang="en-US" sz="1799" baseline="0" b="0" i="0" dirty="0" spc="458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зерна;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1650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464">
                <a:latin typeface="CIDFont+F3" pitchFamily="0" charset="1"/>
              </a:rPr>
              <a:t>П</a:t>
            </a:r>
            <a:r>
              <a:rPr lang="en-US" sz="1799" baseline="0" b="0" i="0" dirty="0" spc="-140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ла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444">
                <a:latin typeface="CIDFont+F3" pitchFamily="0" charset="1"/>
              </a:rPr>
              <a:t>а</a:t>
            </a:r>
            <a:r>
              <a:rPr lang="en-US" sz="1799" baseline="0" b="0" i="0" dirty="0" spc="-1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(Ф)</a:t>
            </a:r>
            <a:r>
              <a:rPr lang="en-US" sz="1799" baseline="0" b="0" i="0" dirty="0" spc="464">
                <a:latin typeface="CIDFont+F3" pitchFamily="0" charset="1"/>
              </a:rPr>
              <a:t>Х</a:t>
            </a:r>
            <a:r>
              <a:rPr lang="en-US" sz="1799" baseline="0" b="0" i="0" dirty="0" spc="-14">
                <a:latin typeface="CIDFont+F3" pitchFamily="0" charset="1"/>
              </a:rPr>
              <a:t>Ш</a:t>
            </a:r>
            <a:r>
              <a:rPr lang="en-US" sz="1799" baseline="0" b="0" i="0" dirty="0" spc="0">
                <a:latin typeface="CIDFont+F3" pitchFamily="0" charset="1"/>
              </a:rPr>
              <a:t>апо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ало</a:t>
            </a:r>
            <a:r>
              <a:rPr lang="en-US" sz="1799" baseline="0" b="0" i="0" dirty="0" spc="446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Але</a:t>
            </a:r>
            <a:r>
              <a:rPr lang="en-US" sz="1799" baseline="0" b="0" i="0" dirty="0" spc="-45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санд</a:t>
            </a:r>
            <a:r>
              <a:rPr lang="en-US" sz="1799" baseline="0" b="0" i="0" dirty="0" spc="432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Ни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-18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лаеви</a:t>
            </a:r>
            <a:r>
              <a:rPr lang="en-US" sz="1799" baseline="0" b="0" i="0" dirty="0" spc="446">
                <a:latin typeface="CIDFont+F3" pitchFamily="0" charset="1"/>
              </a:rPr>
              <a:t>ч</a:t>
            </a:r>
            <a:r>
              <a:rPr lang="en-US" sz="1799" baseline="0" b="0" i="0" dirty="0" spc="449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5,</a:t>
            </a:r>
            <a:r>
              <a:rPr lang="en-US" sz="1799" baseline="0" b="0" i="0" dirty="0" spc="449">
                <a:latin typeface="CIDFont+F3" pitchFamily="0" charset="1"/>
              </a:rPr>
              <a:t>2</a:t>
            </a:r>
            <a:r>
              <a:rPr lang="en-US" sz="1799" baseline="0" b="0" i="0" dirty="0" spc="0">
                <a:latin typeface="CIDFont+F3" pitchFamily="0" charset="1"/>
              </a:rPr>
              <a:t>тыся</a:t>
            </a:r>
            <a:r>
              <a:rPr lang="en-US" sz="1799" baseline="0" b="0" i="0" dirty="0" spc="428">
                <a:latin typeface="CIDFont+F3" pitchFamily="0" charset="1"/>
              </a:rPr>
              <a:t>ч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он</a:t>
            </a:r>
            <a:r>
              <a:rPr lang="en-US" sz="1799" baseline="0" b="0" i="0" dirty="0" spc="441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зерна;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1650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ОО</a:t>
            </a:r>
            <a:r>
              <a:rPr lang="en-US" sz="1799" baseline="0" b="0" i="0" dirty="0" spc="734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«</a:t>
            </a:r>
            <a:r>
              <a:rPr lang="en-US" sz="1799" baseline="0" b="0" i="0" dirty="0" spc="0">
                <a:latin typeface="CIDFont+F3" pitchFamily="0" charset="1"/>
              </a:rPr>
              <a:t>Красноа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мейс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ое</a:t>
            </a:r>
            <a:r>
              <a:rPr lang="en-US" sz="1799" baseline="0" b="0" i="0" dirty="0" spc="719">
                <a:latin typeface="CIDFont+F3" pitchFamily="0" charset="1"/>
              </a:rPr>
              <a:t>»</a:t>
            </a:r>
            <a:r>
              <a:rPr lang="en-US" sz="1799" baseline="0" b="0" i="0" dirty="0" spc="732">
                <a:latin typeface="CIDFont+F3" pitchFamily="0" charset="1"/>
              </a:rPr>
              <a:t>-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ов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дител</a:t>
            </a:r>
            <a:r>
              <a:rPr lang="en-US" sz="1799" baseline="0" b="0" i="0" dirty="0" spc="727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Ере</a:t>
            </a:r>
            <a:r>
              <a:rPr lang="en-US" sz="1799" baseline="0" b="0" i="0" dirty="0" spc="-45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ено</a:t>
            </a:r>
            <a:r>
              <a:rPr lang="en-US" sz="1799" baseline="0" b="0" i="0" dirty="0" spc="734">
                <a:latin typeface="CIDFont+F3" pitchFamily="0" charset="1"/>
              </a:rPr>
              <a:t>в</a:t>
            </a:r>
            <a:r>
              <a:rPr lang="en-US" sz="1799" baseline="0" b="0" i="0" dirty="0" spc="-57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сыл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1448">
                <a:latin typeface="CIDFont+F3" pitchFamily="0" charset="1"/>
              </a:rPr>
              <a:t>к</a:t>
            </a:r>
            <a:r>
              <a:rPr lang="en-US" sz="1799" baseline="0" b="0" i="0" dirty="0" spc="-36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имир</a:t>
            </a:r>
            <a:r>
              <a:rPr lang="en-US" sz="1799" baseline="0" b="0" i="0" dirty="0" spc="-36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анови</a:t>
            </a:r>
            <a:r>
              <a:rPr lang="en-US" sz="1799" baseline="0" b="0" i="0" dirty="0" spc="734">
                <a:latin typeface="CIDFont+F3" pitchFamily="0" charset="1"/>
              </a:rPr>
              <a:t>ч</a:t>
            </a:r>
            <a:r>
              <a:rPr lang="en-US" sz="1799" baseline="0" b="0" i="0" dirty="0" spc="0">
                <a:latin typeface="CIDFont+F3" pitchFamily="0" charset="1"/>
              </a:rPr>
              <a:t>–</a:t>
            </a:r>
          </a:p>
        </p:txBody>
      </p:sp>
      <p:sp>
        <p:nvSpPr>
          <p:cNvPr id="477" name="Rectangle 477"/>
          <p:cNvSpPr/>
          <p:nvPr/>
        </p:nvSpPr>
        <p:spPr>
          <a:xfrm rot="0" flipH="0" flipV="0">
            <a:off x="1488909" y="3487124"/>
            <a:ext cx="7587630" cy="7375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4,</a:t>
            </a:r>
            <a:r>
              <a:rPr lang="en-US" sz="1799" baseline="0" b="0" i="0" dirty="0" spc="449">
                <a:latin typeface="CIDFont+F3" pitchFamily="0" charset="1"/>
              </a:rPr>
              <a:t>5</a:t>
            </a:r>
            <a:r>
              <a:rPr lang="en-US" sz="1799" baseline="0" b="0" i="0" dirty="0" spc="0">
                <a:latin typeface="CIDFont+F3" pitchFamily="0" charset="1"/>
              </a:rPr>
              <a:t>тысяч</a:t>
            </a:r>
            <a:r>
              <a:rPr lang="en-US" sz="1799" baseline="0" b="0" i="0" dirty="0" spc="440">
                <a:latin typeface="CIDFont+F3" pitchFamily="0" charset="1"/>
              </a:rPr>
              <a:t>и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он</a:t>
            </a:r>
            <a:r>
              <a:rPr lang="en-US" sz="1799" baseline="0" b="0" i="0" dirty="0" spc="440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зерна.</a:t>
            </a:r>
          </a:p>
          <a:p>
            <a:pPr marL="164647">
              <a:lnSpc>
                <a:spcPts val="3416"/>
              </a:lnSpc>
              <a:tabLst>
                <a:tab pos="4944308" algn="l"/>
                <a:tab pos="7079631" algn="l"/>
              </a:tabLst>
            </a:pPr>
            <a:r>
              <a:rPr lang="en-US" sz="2004" baseline="0" b="0" i="0" dirty="0" spc="3939">
                <a:solidFill>
                  <a:srgbClr val="FFFFFF"/>
                </a:solidFill>
                <a:latin typeface="CIDFont+F2" pitchFamily="0" charset="1"/>
              </a:rPr>
              <a:t>№</a:t>
            </a: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Наимен</a:t>
            </a:r>
            <a:r>
              <a:rPr lang="en-US" sz="2004" baseline="0" b="0" i="0" dirty="0" spc="-40">
                <a:solidFill>
                  <a:srgbClr val="FFFFFF"/>
                </a:solidFill>
                <a:latin typeface="CIDFont+F2" pitchFamily="0" charset="1"/>
              </a:rPr>
              <a:t>о</a:t>
            </a:r>
            <a:r>
              <a:rPr lang="en-US" sz="2004" baseline="0" b="0" i="0" dirty="0" spc="-20">
                <a:solidFill>
                  <a:srgbClr val="FFFFFF"/>
                </a:solidFill>
                <a:latin typeface="CIDFont+F2" pitchFamily="0" charset="1"/>
              </a:rPr>
              <a:t>в</a:t>
            </a: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ан</a:t>
            </a:r>
            <a:r>
              <a:rPr lang="en-US" sz="2004" baseline="0" b="0" i="0" dirty="0" spc="-12">
                <a:solidFill>
                  <a:srgbClr val="FFFFFF"/>
                </a:solidFill>
                <a:latin typeface="CIDFont+F2" pitchFamily="0" charset="1"/>
              </a:rPr>
              <a:t>и</a:t>
            </a:r>
            <a:r>
              <a:rPr lang="en-US" sz="2004" baseline="0" b="0" i="0" dirty="0" spc="454">
                <a:solidFill>
                  <a:srgbClr val="FFFFFF"/>
                </a:solidFill>
                <a:latin typeface="CIDFont+F2" pitchFamily="0" charset="1"/>
              </a:rPr>
              <a:t>е</a:t>
            </a:r>
            <a:r>
              <a:rPr lang="en-US" sz="2004" baseline="0" b="0" i="0" dirty="0" spc="-60">
                <a:solidFill>
                  <a:srgbClr val="FFFFFF"/>
                </a:solidFill>
                <a:latin typeface="CIDFont+F2" pitchFamily="0" charset="1"/>
              </a:rPr>
              <a:t>х</a:t>
            </a: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озяйств	Вал</a:t>
            </a:r>
            <a:r>
              <a:rPr lang="en-US" sz="2004" baseline="0" b="0" i="0" dirty="0" spc="-40">
                <a:solidFill>
                  <a:srgbClr val="FFFFFF"/>
                </a:solidFill>
                <a:latin typeface="CIDFont+F2" pitchFamily="0" charset="1"/>
              </a:rPr>
              <a:t>о</a:t>
            </a:r>
            <a:r>
              <a:rPr lang="en-US" sz="2004" baseline="0" b="0" i="0" dirty="0" spc="-20">
                <a:solidFill>
                  <a:srgbClr val="FFFFFF"/>
                </a:solidFill>
                <a:latin typeface="CIDFont+F2" pitchFamily="0" charset="1"/>
              </a:rPr>
              <a:t>в</a:t>
            </a: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ой	с</a:t>
            </a:r>
            <a:r>
              <a:rPr lang="en-US" sz="2004" baseline="0" b="0" i="0" dirty="0" spc="-20">
                <a:solidFill>
                  <a:srgbClr val="FFFFFF"/>
                </a:solidFill>
                <a:latin typeface="CIDFont+F2" pitchFamily="0" charset="1"/>
              </a:rPr>
              <a:t>б</a:t>
            </a: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ор</a:t>
            </a:r>
          </a:p>
        </p:txBody>
      </p:sp>
      <p:sp>
        <p:nvSpPr>
          <p:cNvPr id="478" name="Rectangle 478"/>
          <p:cNvSpPr/>
          <p:nvPr/>
        </p:nvSpPr>
        <p:spPr>
          <a:xfrm rot="0" flipH="0" flipV="0">
            <a:off x="6434282" y="4191406"/>
            <a:ext cx="1152921" cy="64280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зерн</a:t>
            </a:r>
            <a:r>
              <a:rPr lang="en-US" sz="2004" baseline="0" b="0" i="0" dirty="0" spc="-40">
                <a:solidFill>
                  <a:srgbClr val="FFFFFF"/>
                </a:solidFill>
                <a:latin typeface="CIDFont+F2" pitchFamily="0" charset="1"/>
              </a:rPr>
              <a:t>о</a:t>
            </a:r>
            <a:r>
              <a:rPr lang="en-US" sz="2004" baseline="0" b="0" i="0" dirty="0" spc="-20">
                <a:solidFill>
                  <a:srgbClr val="FFFFFF"/>
                </a:solidFill>
                <a:latin typeface="CIDFont+F2" pitchFamily="0" charset="1"/>
              </a:rPr>
              <a:t>в</a:t>
            </a: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ых,</a:t>
            </a:r>
          </a:p>
          <a:p>
            <a:pPr marL="0">
              <a:lnSpc>
                <a:spcPts val="2399"/>
              </a:lnSpc>
            </a:pP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т</a:t>
            </a:r>
            <a:r>
              <a:rPr lang="en-US" sz="2004" baseline="0" b="0" i="0" dirty="0" spc="-20">
                <a:solidFill>
                  <a:srgbClr val="FFFFFF"/>
                </a:solidFill>
                <a:latin typeface="CIDFont+F2" pitchFamily="0" charset="1"/>
              </a:rPr>
              <a:t>ы</a:t>
            </a: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с</a:t>
            </a:r>
            <a:r>
              <a:rPr lang="en-US" sz="2004" baseline="0" b="0" i="0" dirty="0" spc="521">
                <a:solidFill>
                  <a:srgbClr val="FFFFFF"/>
                </a:solidFill>
                <a:latin typeface="CIDFont+F2" pitchFamily="0" charset="1"/>
              </a:rPr>
              <a:t>.</a:t>
            </a:r>
            <a:r>
              <a:rPr lang="en-US" sz="2004" baseline="0" b="0" i="0" dirty="0" spc="-42">
                <a:solidFill>
                  <a:srgbClr val="FFFFFF"/>
                </a:solidFill>
                <a:latin typeface="CIDFont+F2" pitchFamily="0" charset="1"/>
              </a:rPr>
              <a:t>т</a:t>
            </a:r>
            <a:r>
              <a:rPr lang="en-US" sz="2004" baseline="0" b="0" i="0" dirty="0" spc="0">
                <a:solidFill>
                  <a:srgbClr val="FFFFFF"/>
                </a:solidFill>
                <a:latin typeface="CIDFont+F2" pitchFamily="0" charset="1"/>
              </a:rPr>
              <a:t>онн</a:t>
            </a:r>
          </a:p>
        </p:txBody>
      </p:sp>
      <p:sp>
        <p:nvSpPr>
          <p:cNvPr id="479" name="Rectangle 479"/>
          <p:cNvSpPr/>
          <p:nvPr/>
        </p:nvSpPr>
        <p:spPr>
          <a:xfrm rot="0" flipH="0" flipV="0">
            <a:off x="1653556" y="4800958"/>
            <a:ext cx="5227651" cy="155731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779716" algn="l"/>
              </a:tabLst>
            </a:pPr>
            <a:r>
              <a:rPr lang="en-US" sz="2004" baseline="0" b="0" i="0" dirty="0" spc="4950">
                <a:solidFill>
                  <a:srgbClr val="FFFFFF"/>
                </a:solidFill>
                <a:latin typeface="CIDFont+F2" pitchFamily="0" charset="1"/>
              </a:rPr>
              <a:t>1</a:t>
            </a:r>
            <a:r>
              <a:rPr lang="en-US" sz="2004" baseline="0" b="0" i="0" dirty="0" spc="0">
                <a:latin typeface="CIDFont+F3" pitchFamily="0" charset="1"/>
              </a:rPr>
              <a:t>ООО Зао</a:t>
            </a:r>
            <a:r>
              <a:rPr lang="en-US" sz="2004" baseline="0" b="0" i="0" dirty="0" spc="-10">
                <a:latin typeface="CIDFont+F3" pitchFamily="0" charset="1"/>
              </a:rPr>
              <a:t>з</a:t>
            </a:r>
            <a:r>
              <a:rPr lang="en-US" sz="2004" baseline="0" b="0" i="0" dirty="0" spc="0">
                <a:latin typeface="CIDFont+F3" pitchFamily="0" charset="1"/>
              </a:rPr>
              <a:t>ер</a:t>
            </a:r>
            <a:r>
              <a:rPr lang="en-US" sz="2004" baseline="0" b="0" i="0" dirty="0" spc="-10">
                <a:latin typeface="CIDFont+F3" pitchFamily="0" charset="1"/>
              </a:rPr>
              <a:t>н</a:t>
            </a:r>
            <a:r>
              <a:rPr lang="en-US" sz="2004" baseline="0" b="0" i="0" dirty="0" spc="0">
                <a:latin typeface="CIDFont+F3" pitchFamily="0" charset="1"/>
              </a:rPr>
              <a:t>ый 	10,6</a:t>
            </a:r>
          </a:p>
          <a:p>
            <a:pPr marL="0">
              <a:lnSpc>
                <a:spcPts val="2400"/>
              </a:lnSpc>
              <a:tabLst>
                <a:tab pos="4779716" algn="l"/>
              </a:tabLst>
            </a:pPr>
            <a:r>
              <a:rPr lang="en-US" sz="2004" baseline="0" b="0" i="0" dirty="0" spc="4950">
                <a:solidFill>
                  <a:srgbClr val="FFFFFF"/>
                </a:solidFill>
                <a:latin typeface="CIDFont+F2" pitchFamily="0" charset="1"/>
              </a:rPr>
              <a:t>2</a:t>
            </a:r>
            <a:r>
              <a:rPr lang="en-US" sz="2004" baseline="0" b="0" i="0" dirty="0" spc="0">
                <a:latin typeface="CIDFont+F3" pitchFamily="0" charset="1"/>
              </a:rPr>
              <a:t>ИП</a:t>
            </a:r>
            <a:r>
              <a:rPr lang="en-US" sz="2004" baseline="0" b="0" i="0" dirty="0" spc="-20">
                <a:latin typeface="CIDFont+F3" pitchFamily="0" charset="1"/>
              </a:rPr>
              <a:t> </a:t>
            </a:r>
            <a:r>
              <a:rPr lang="en-US" sz="2004" baseline="0" b="0" i="0" dirty="0" spc="-136">
                <a:latin typeface="CIDFont+F3" pitchFamily="0" charset="1"/>
              </a:rPr>
              <a:t>Г</a:t>
            </a:r>
            <a:r>
              <a:rPr lang="en-US" sz="2004" baseline="0" b="0" i="0" dirty="0" spc="-18">
                <a:latin typeface="CIDFont+F3" pitchFamily="0" charset="1"/>
              </a:rPr>
              <a:t>л</a:t>
            </a:r>
            <a:r>
              <a:rPr lang="en-US" sz="2004" baseline="0" b="0" i="0" dirty="0" spc="0">
                <a:latin typeface="CIDFont+F3" pitchFamily="0" charset="1"/>
              </a:rPr>
              <a:t>а</a:t>
            </a:r>
            <a:r>
              <a:rPr lang="en-US" sz="2004" baseline="0" b="0" i="0" dirty="0" spc="-24">
                <a:latin typeface="CIDFont+F3" pitchFamily="0" charset="1"/>
              </a:rPr>
              <a:t>в</a:t>
            </a:r>
            <a:r>
              <a:rPr lang="en-US" sz="2004" baseline="0" b="0" i="0" dirty="0" spc="0">
                <a:latin typeface="CIDFont+F3" pitchFamily="0" charset="1"/>
              </a:rPr>
              <a:t>а </a:t>
            </a:r>
            <a:r>
              <a:rPr lang="en-US" sz="2004" baseline="0" b="0" i="0" dirty="0" spc="-12">
                <a:latin typeface="CIDFont+F3" pitchFamily="0" charset="1"/>
              </a:rPr>
              <a:t>К</a:t>
            </a:r>
            <a:r>
              <a:rPr lang="en-US" sz="2004" baseline="0" b="0" i="0" dirty="0" spc="0">
                <a:latin typeface="CIDFont+F3" pitchFamily="0" charset="1"/>
              </a:rPr>
              <a:t>(Ф)Х</a:t>
            </a:r>
            <a:r>
              <a:rPr lang="en-US" sz="2004" baseline="0" b="0" i="0" dirty="0" spc="-40">
                <a:latin typeface="CIDFont+F3" pitchFamily="0" charset="1"/>
              </a:rPr>
              <a:t> </a:t>
            </a:r>
            <a:r>
              <a:rPr lang="en-US" sz="2004" baseline="0" b="0" i="0" dirty="0" spc="0">
                <a:latin typeface="CIDFont+F3" pitchFamily="0" charset="1"/>
              </a:rPr>
              <a:t>Лыча</a:t>
            </a:r>
            <a:r>
              <a:rPr lang="en-US" sz="2004" baseline="0" b="0" i="0" dirty="0" spc="-20">
                <a:latin typeface="CIDFont+F3" pitchFamily="0" charset="1"/>
              </a:rPr>
              <a:t>г</a:t>
            </a:r>
            <a:r>
              <a:rPr lang="en-US" sz="2004" baseline="0" b="0" i="0" dirty="0" spc="0">
                <a:latin typeface="CIDFont+F3" pitchFamily="0" charset="1"/>
              </a:rPr>
              <a:t>и</a:t>
            </a:r>
            <a:r>
              <a:rPr lang="en-US" sz="2004" baseline="0" b="0" i="0" dirty="0" spc="-10">
                <a:latin typeface="CIDFont+F3" pitchFamily="0" charset="1"/>
              </a:rPr>
              <a:t>н</a:t>
            </a:r>
            <a:r>
              <a:rPr lang="en-US" sz="2004" baseline="0" b="0" i="0" dirty="0" spc="0">
                <a:latin typeface="CIDFont+F3" pitchFamily="0" charset="1"/>
              </a:rPr>
              <a:t> К.</a:t>
            </a:r>
            <a:r>
              <a:rPr lang="en-US" sz="2004" baseline="0" b="0" i="0" dirty="0" spc="-12">
                <a:latin typeface="CIDFont+F3" pitchFamily="0" charset="1"/>
              </a:rPr>
              <a:t>В</a:t>
            </a:r>
            <a:r>
              <a:rPr lang="en-US" sz="2004" baseline="0" b="0" i="0" dirty="0" spc="0">
                <a:latin typeface="CIDFont+F3" pitchFamily="0" charset="1"/>
              </a:rPr>
              <a:t>.	5,9</a:t>
            </a:r>
          </a:p>
          <a:p>
            <a:pPr marL="0">
              <a:lnSpc>
                <a:spcPts val="2399"/>
              </a:lnSpc>
              <a:tabLst>
                <a:tab pos="4779716" algn="l"/>
              </a:tabLst>
            </a:pPr>
            <a:r>
              <a:rPr lang="en-US" sz="2004" baseline="0" b="0" i="0" dirty="0" spc="4950">
                <a:solidFill>
                  <a:srgbClr val="FFFFFF"/>
                </a:solidFill>
                <a:latin typeface="CIDFont+F2" pitchFamily="0" charset="1"/>
              </a:rPr>
              <a:t>3</a:t>
            </a:r>
            <a:r>
              <a:rPr lang="en-US" sz="2004" baseline="0" b="0" i="0" dirty="0" spc="0">
                <a:latin typeface="CIDFont+F3" pitchFamily="0" charset="1"/>
              </a:rPr>
              <a:t>ИП</a:t>
            </a:r>
            <a:r>
              <a:rPr lang="en-US" sz="2004" baseline="0" b="0" i="0" dirty="0" spc="-20">
                <a:latin typeface="CIDFont+F3" pitchFamily="0" charset="1"/>
              </a:rPr>
              <a:t> </a:t>
            </a:r>
            <a:r>
              <a:rPr lang="en-US" sz="2004" baseline="0" b="0" i="0" dirty="0" spc="-136">
                <a:latin typeface="CIDFont+F3" pitchFamily="0" charset="1"/>
              </a:rPr>
              <a:t>Г</a:t>
            </a:r>
            <a:r>
              <a:rPr lang="en-US" sz="2004" baseline="0" b="0" i="0" dirty="0" spc="-18">
                <a:latin typeface="CIDFont+F3" pitchFamily="0" charset="1"/>
              </a:rPr>
              <a:t>л</a:t>
            </a:r>
            <a:r>
              <a:rPr lang="en-US" sz="2004" baseline="0" b="0" i="0" dirty="0" spc="0">
                <a:latin typeface="CIDFont+F3" pitchFamily="0" charset="1"/>
              </a:rPr>
              <a:t>а</a:t>
            </a:r>
            <a:r>
              <a:rPr lang="en-US" sz="2004" baseline="0" b="0" i="0" dirty="0" spc="-24">
                <a:latin typeface="CIDFont+F3" pitchFamily="0" charset="1"/>
              </a:rPr>
              <a:t>в</a:t>
            </a:r>
            <a:r>
              <a:rPr lang="en-US" sz="2004" baseline="0" b="0" i="0" dirty="0" spc="0">
                <a:latin typeface="CIDFont+F3" pitchFamily="0" charset="1"/>
              </a:rPr>
              <a:t>а </a:t>
            </a:r>
            <a:r>
              <a:rPr lang="en-US" sz="2004" baseline="0" b="0" i="0" dirty="0" spc="-12">
                <a:latin typeface="CIDFont+F3" pitchFamily="0" charset="1"/>
              </a:rPr>
              <a:t>К</a:t>
            </a:r>
            <a:r>
              <a:rPr lang="en-US" sz="2004" baseline="0" b="0" i="0" dirty="0" spc="0">
                <a:latin typeface="CIDFont+F3" pitchFamily="0" charset="1"/>
              </a:rPr>
              <a:t>(Ф)Х</a:t>
            </a:r>
            <a:r>
              <a:rPr lang="en-US" sz="2004" baseline="0" b="0" i="0" dirty="0" spc="-40">
                <a:latin typeface="CIDFont+F3" pitchFamily="0" charset="1"/>
              </a:rPr>
              <a:t> </a:t>
            </a:r>
            <a:r>
              <a:rPr lang="en-US" sz="2004" baseline="0" b="0" i="0" dirty="0" spc="0">
                <a:latin typeface="CIDFont+F3" pitchFamily="0" charset="1"/>
              </a:rPr>
              <a:t>Е</a:t>
            </a:r>
            <a:r>
              <a:rPr lang="en-US" sz="2004" baseline="0" b="0" i="0" dirty="0" spc="-20">
                <a:latin typeface="CIDFont+F3" pitchFamily="0" charset="1"/>
              </a:rPr>
              <a:t>р</a:t>
            </a:r>
            <a:r>
              <a:rPr lang="en-US" sz="2004" baseline="0" b="0" i="0" dirty="0" spc="0">
                <a:latin typeface="CIDFont+F3" pitchFamily="0" charset="1"/>
              </a:rPr>
              <a:t>ушев </a:t>
            </a:r>
            <a:r>
              <a:rPr lang="en-US" sz="2004" baseline="0" b="0" i="0" dirty="0" spc="-12">
                <a:latin typeface="CIDFont+F3" pitchFamily="0" charset="1"/>
              </a:rPr>
              <a:t>С</a:t>
            </a:r>
            <a:r>
              <a:rPr lang="en-US" sz="2004" baseline="0" b="0" i="0" dirty="0" spc="0">
                <a:latin typeface="CIDFont+F3" pitchFamily="0" charset="1"/>
              </a:rPr>
              <a:t>.В.	5,8</a:t>
            </a:r>
          </a:p>
          <a:p>
            <a:pPr marL="0">
              <a:lnSpc>
                <a:spcPts val="2400"/>
              </a:lnSpc>
            </a:pPr>
            <a:r>
              <a:rPr lang="en-US" sz="2004" baseline="0" b="0" i="0" dirty="0" spc="4950">
                <a:solidFill>
                  <a:srgbClr val="FFFFFF"/>
                </a:solidFill>
                <a:latin typeface="CIDFont+F2" pitchFamily="0" charset="1"/>
              </a:rPr>
              <a:t>4</a:t>
            </a:r>
            <a:r>
              <a:rPr lang="en-US" sz="2004" baseline="0" b="0" i="0" dirty="0" spc="0">
                <a:latin typeface="CIDFont+F3" pitchFamily="0" charset="1"/>
              </a:rPr>
              <a:t>ИП</a:t>
            </a:r>
            <a:r>
              <a:rPr lang="en-US" sz="2004" baseline="0" b="0" i="0" dirty="0" spc="-20">
                <a:latin typeface="CIDFont+F3" pitchFamily="0" charset="1"/>
              </a:rPr>
              <a:t> </a:t>
            </a:r>
            <a:r>
              <a:rPr lang="en-US" sz="2004" baseline="0" b="0" i="0" dirty="0" spc="-136">
                <a:latin typeface="CIDFont+F3" pitchFamily="0" charset="1"/>
              </a:rPr>
              <a:t>Г</a:t>
            </a:r>
            <a:r>
              <a:rPr lang="en-US" sz="2004" baseline="0" b="0" i="0" dirty="0" spc="-18">
                <a:latin typeface="CIDFont+F3" pitchFamily="0" charset="1"/>
              </a:rPr>
              <a:t>л</a:t>
            </a:r>
            <a:r>
              <a:rPr lang="en-US" sz="2004" baseline="0" b="0" i="0" dirty="0" spc="0">
                <a:latin typeface="CIDFont+F3" pitchFamily="0" charset="1"/>
              </a:rPr>
              <a:t>а</a:t>
            </a:r>
            <a:r>
              <a:rPr lang="en-US" sz="2004" baseline="0" b="0" i="0" dirty="0" spc="-24">
                <a:latin typeface="CIDFont+F3" pitchFamily="0" charset="1"/>
              </a:rPr>
              <a:t>в</a:t>
            </a:r>
            <a:r>
              <a:rPr lang="en-US" sz="2004" baseline="0" b="0" i="0" dirty="0" spc="0">
                <a:latin typeface="CIDFont+F3" pitchFamily="0" charset="1"/>
              </a:rPr>
              <a:t>а </a:t>
            </a:r>
            <a:r>
              <a:rPr lang="en-US" sz="2004" baseline="0" b="0" i="0" dirty="0" spc="-12">
                <a:latin typeface="CIDFont+F3" pitchFamily="0" charset="1"/>
              </a:rPr>
              <a:t>К</a:t>
            </a:r>
            <a:r>
              <a:rPr lang="en-US" sz="2004" baseline="0" b="0" i="0" dirty="0" spc="0">
                <a:latin typeface="CIDFont+F3" pitchFamily="0" charset="1"/>
              </a:rPr>
              <a:t>(Ф)Х</a:t>
            </a:r>
            <a:r>
              <a:rPr lang="en-US" sz="2004" baseline="0" b="0" i="0" dirty="0" spc="-40">
                <a:latin typeface="CIDFont+F3" pitchFamily="0" charset="1"/>
              </a:rPr>
              <a:t> </a:t>
            </a:r>
            <a:r>
              <a:rPr lang="en-US" sz="2004" baseline="0" b="0" i="0" dirty="0" spc="0">
                <a:latin typeface="CIDFont+F3" pitchFamily="0" charset="1"/>
              </a:rPr>
              <a:t>Ш</a:t>
            </a:r>
            <a:r>
              <a:rPr lang="en-US" sz="2004" baseline="0" b="0" i="0" dirty="0" spc="-26">
                <a:latin typeface="CIDFont+F3" pitchFamily="0" charset="1"/>
              </a:rPr>
              <a:t>а</a:t>
            </a:r>
            <a:r>
              <a:rPr lang="en-US" sz="2004" baseline="0" b="0" i="0" dirty="0" spc="-10">
                <a:latin typeface="CIDFont+F3" pitchFamily="0" charset="1"/>
              </a:rPr>
              <a:t>п</a:t>
            </a:r>
            <a:r>
              <a:rPr lang="en-US" sz="2004" baseline="0" b="0" i="0" dirty="0" spc="0">
                <a:latin typeface="CIDFont+F3" pitchFamily="0" charset="1"/>
              </a:rPr>
              <a:t>о</a:t>
            </a:r>
            <a:r>
              <a:rPr lang="en-US" sz="2004" baseline="0" b="0" i="0" dirty="0" spc="-24">
                <a:latin typeface="CIDFont+F3" pitchFamily="0" charset="1"/>
              </a:rPr>
              <a:t>в</a:t>
            </a:r>
            <a:r>
              <a:rPr lang="en-US" sz="2004" baseline="0" b="0" i="0" dirty="0" spc="0">
                <a:latin typeface="CIDFont+F3" pitchFamily="0" charset="1"/>
              </a:rPr>
              <a:t>а</a:t>
            </a:r>
            <a:r>
              <a:rPr lang="en-US" sz="2004" baseline="0" b="0" i="0" dirty="0" spc="-18">
                <a:latin typeface="CIDFont+F3" pitchFamily="0" charset="1"/>
              </a:rPr>
              <a:t>л</a:t>
            </a:r>
            <a:r>
              <a:rPr lang="en-US" sz="2004" baseline="0" b="0" i="0" dirty="0" spc="0">
                <a:latin typeface="CIDFont+F3" pitchFamily="0" charset="1"/>
              </a:rPr>
              <a:t>ов</a:t>
            </a:r>
            <a:r>
              <a:rPr lang="en-US" sz="2004" baseline="0" b="0" i="0" dirty="0" spc="-20">
                <a:latin typeface="CIDFont+F3" pitchFamily="0" charset="1"/>
              </a:rPr>
              <a:t> </a:t>
            </a:r>
            <a:r>
              <a:rPr lang="en-US" sz="2004" baseline="0" b="0" i="0" dirty="0" spc="0">
                <a:latin typeface="CIDFont+F3" pitchFamily="0" charset="1"/>
              </a:rPr>
              <a:t>А.Н</a:t>
            </a:r>
            <a:r>
              <a:rPr lang="en-US" sz="2004" baseline="0" b="0" i="0" dirty="0" spc="2745">
                <a:latin typeface="CIDFont+F3" pitchFamily="0" charset="1"/>
              </a:rPr>
              <a:t>.</a:t>
            </a:r>
            <a:r>
              <a:rPr lang="en-US" sz="2004" baseline="0" b="0" i="0" dirty="0" spc="0">
                <a:latin typeface="CIDFont+F3" pitchFamily="0" charset="1"/>
              </a:rPr>
              <a:t>5,2</a:t>
            </a:r>
          </a:p>
          <a:p>
            <a:pPr marL="0">
              <a:lnSpc>
                <a:spcPts val="2400"/>
              </a:lnSpc>
              <a:tabLst>
                <a:tab pos="4779716" algn="l"/>
              </a:tabLst>
            </a:pPr>
            <a:r>
              <a:rPr lang="en-US" sz="2004" baseline="0" b="0" i="0" dirty="0" spc="4950">
                <a:solidFill>
                  <a:srgbClr val="FFFFFF"/>
                </a:solidFill>
                <a:latin typeface="CIDFont+F2" pitchFamily="0" charset="1"/>
              </a:rPr>
              <a:t>5</a:t>
            </a:r>
            <a:r>
              <a:rPr lang="en-US" sz="2004" baseline="0" b="0" i="0" dirty="0" spc="0">
                <a:latin typeface="CIDFont+F3" pitchFamily="0" charset="1"/>
              </a:rPr>
              <a:t>ООО</a:t>
            </a:r>
            <a:r>
              <a:rPr lang="en-US" sz="2004" baseline="0" b="0" i="0" dirty="0" spc="1001">
                <a:latin typeface="CIDFont+F3" pitchFamily="0" charset="1"/>
              </a:rPr>
              <a:t> </a:t>
            </a:r>
            <a:r>
              <a:rPr lang="en-US" sz="2004" baseline="0" b="0" i="0" dirty="0" spc="-12">
                <a:latin typeface="CIDFont+F3" pitchFamily="0" charset="1"/>
              </a:rPr>
              <a:t>К</a:t>
            </a:r>
            <a:r>
              <a:rPr lang="en-US" sz="2004" baseline="0" b="0" i="0" dirty="0" spc="0">
                <a:latin typeface="CIDFont+F3" pitchFamily="0" charset="1"/>
              </a:rPr>
              <a:t>рас</a:t>
            </a:r>
            <a:r>
              <a:rPr lang="en-US" sz="2004" baseline="0" b="0" i="0" dirty="0" spc="-10">
                <a:latin typeface="CIDFont+F3" pitchFamily="0" charset="1"/>
              </a:rPr>
              <a:t>н</a:t>
            </a:r>
            <a:r>
              <a:rPr lang="en-US" sz="2004" baseline="0" b="0" i="0" dirty="0" spc="0">
                <a:latin typeface="CIDFont+F3" pitchFamily="0" charset="1"/>
              </a:rPr>
              <a:t>оа</a:t>
            </a:r>
            <a:r>
              <a:rPr lang="en-US" sz="2004" baseline="0" b="0" i="0" dirty="0" spc="-40">
                <a:latin typeface="CIDFont+F3" pitchFamily="0" charset="1"/>
              </a:rPr>
              <a:t>р</a:t>
            </a:r>
            <a:r>
              <a:rPr lang="en-US" sz="2004" baseline="0" b="0" i="0" dirty="0" spc="0">
                <a:latin typeface="CIDFont+F3" pitchFamily="0" charset="1"/>
              </a:rPr>
              <a:t>ме</a:t>
            </a:r>
            <a:r>
              <a:rPr lang="en-US" sz="2004" baseline="0" b="0" i="0" dirty="0" spc="-10">
                <a:latin typeface="CIDFont+F3" pitchFamily="0" charset="1"/>
              </a:rPr>
              <a:t>й</a:t>
            </a:r>
            <a:r>
              <a:rPr lang="en-US" sz="2004" baseline="0" b="0" i="0" dirty="0" spc="0">
                <a:latin typeface="CIDFont+F3" pitchFamily="0" charset="1"/>
              </a:rPr>
              <a:t>с</a:t>
            </a:r>
            <a:r>
              <a:rPr lang="en-US" sz="2004" baseline="0" b="0" i="0" dirty="0" spc="-110">
                <a:latin typeface="CIDFont+F3" pitchFamily="0" charset="1"/>
              </a:rPr>
              <a:t>к</a:t>
            </a:r>
            <a:r>
              <a:rPr lang="en-US" sz="2004" baseline="0" b="0" i="0" dirty="0" spc="0">
                <a:latin typeface="CIDFont+F3" pitchFamily="0" charset="1"/>
              </a:rPr>
              <a:t>ое	4,5</a:t>
            </a:r>
          </a:p>
        </p:txBody>
      </p:sp>
      <p:sp>
        <p:nvSpPr>
          <p:cNvPr id="480" name="Rectangle 480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481" name="Freeform 481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82" name="Picture 101"/>
          <p:cNvPicPr>
            <a:picLocks noChangeAspect="0" noChangeArrowheads="1"/>
          </p:cNvPicPr>
          <p:nvPr/>
        </p:nvPicPr>
        <p:blipFill>
          <a:blip r:embed="rId4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483" name="Picture 483"/>
          <p:cNvPicPr>
            <a:picLocks noChangeAspect="0" noChangeArrowheads="1"/>
          </p:cNvPicPr>
          <p:nvPr/>
        </p:nvPicPr>
        <p:blipFill>
          <a:blip r:embed="rId4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484" name="Picture 103"/>
          <p:cNvPicPr>
            <a:picLocks noChangeAspect="0" noChangeArrowheads="1"/>
          </p:cNvPicPr>
          <p:nvPr/>
        </p:nvPicPr>
        <p:blipFill>
          <a:blip r:embed="rId4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485" name="Picture 485"/>
          <p:cNvPicPr>
            <a:picLocks noChangeAspect="0" noChangeArrowheads="1"/>
          </p:cNvPicPr>
          <p:nvPr/>
        </p:nvPicPr>
        <p:blipFill>
          <a:blip r:embed="rId4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486" name="Picture 107"/>
          <p:cNvPicPr>
            <a:picLocks noChangeAspect="0" noChangeArrowheads="1"/>
          </p:cNvPicPr>
          <p:nvPr/>
        </p:nvPicPr>
        <p:blipFill>
          <a:blip r:embed="rId4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487" name="Picture 487"/>
          <p:cNvPicPr>
            <a:picLocks noChangeAspect="0" noChangeArrowheads="1"/>
          </p:cNvPicPr>
          <p:nvPr/>
        </p:nvPicPr>
        <p:blipFill>
          <a:blip r:embed="rId4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901440" y="699516"/>
            <a:ext cx="2313432" cy="201168"/>
          </a:xfrm>
          <a:prstGeom prst="rect">
            <a:avLst/>
          </a:prstGeom>
          <a:noFill/>
          <a:extLst/>
        </p:spPr>
      </p:pic>
      <p:pic>
        <p:nvPicPr>
          <p:cNvPr id="488" name="Picture 488"/>
          <p:cNvPicPr>
            <a:picLocks noChangeAspect="0" noChangeArrowheads="1"/>
          </p:cNvPicPr>
          <p:nvPr/>
        </p:nvPicPr>
        <p:blipFill>
          <a:blip r:embed="rId4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040380" y="3506724"/>
            <a:ext cx="4248911" cy="3023616"/>
          </a:xfrm>
          <a:prstGeom prst="rect">
            <a:avLst/>
          </a:prstGeom>
          <a:noFill/>
          <a:extLst/>
        </p:spPr>
      </p:pic>
      <p:sp>
        <p:nvSpPr>
          <p:cNvPr id="489" name="Rectangle 489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490" name="Rectangle 490"/>
          <p:cNvSpPr/>
          <p:nvPr/>
        </p:nvSpPr>
        <p:spPr>
          <a:xfrm rot="0" flipH="0" flipV="0">
            <a:off x="1456986" y="1144762"/>
            <a:ext cx="8026581" cy="11266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7"/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53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ога</a:t>
            </a:r>
            <a:r>
              <a:rPr lang="en-US" sz="1799" baseline="0" b="0" i="0" dirty="0" spc="554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521">
                <a:latin typeface="CIDFont+F3" pitchFamily="0" charset="1"/>
              </a:rPr>
              <a:t>9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552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пла</a:t>
            </a:r>
            <a:r>
              <a:rPr lang="en-US" sz="1799" baseline="0" b="0" i="0" dirty="0" spc="512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539">
                <a:latin typeface="CIDFont+F3" pitchFamily="0" charset="1"/>
              </a:rPr>
              <a:t>о</a:t>
            </a:r>
            <a:r>
              <a:rPr lang="en-US" sz="1799" baseline="0" b="0" i="0" dirty="0" spc="-26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асып</a:t>
            </a:r>
            <a:r>
              <a:rPr lang="en-US" sz="1799" baseline="0" b="0" i="0" dirty="0" spc="-44">
                <a:latin typeface="CIDFont+F3" pitchFamily="0" charset="1"/>
              </a:rPr>
              <a:t>к</a:t>
            </a:r>
            <a:r>
              <a:rPr lang="en-US" sz="1799" baseline="0" b="0" i="0" dirty="0" spc="534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семя</a:t>
            </a:r>
            <a:r>
              <a:rPr lang="en-US" sz="1799" baseline="0" b="0" i="0" dirty="0" spc="530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525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ур</a:t>
            </a:r>
            <a:r>
              <a:rPr lang="en-US" sz="1799" baseline="0" b="0" i="0" dirty="0" spc="-72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жа</a:t>
            </a:r>
            <a:r>
              <a:rPr lang="en-US" sz="1799" baseline="0" b="0" i="0" dirty="0" spc="548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202</a:t>
            </a:r>
            <a:r>
              <a:rPr lang="en-US" sz="1799" baseline="0" b="0" i="0" dirty="0" spc="521">
                <a:latin typeface="CIDFont+F3" pitchFamily="0" charset="1"/>
              </a:rPr>
              <a:t>0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-54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552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вып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лнен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678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10</a:t>
            </a:r>
            <a:r>
              <a:rPr lang="en-US" sz="1799" baseline="0" b="0" i="0" dirty="0" spc="683">
                <a:latin typeface="CIDFont+F3" pitchFamily="0" charset="1"/>
              </a:rPr>
              <a:t>0</a:t>
            </a:r>
            <a:r>
              <a:rPr lang="en-US" sz="1799" baseline="0" b="0" i="0" dirty="0" spc="660">
                <a:latin typeface="CIDFont+F3" pitchFamily="0" charset="1"/>
              </a:rPr>
              <a:t>%-</a:t>
            </a:r>
            <a:r>
              <a:rPr lang="en-US" sz="1799" baseline="0" b="0" i="0" dirty="0" spc="0">
                <a:latin typeface="CIDFont+F3" pitchFamily="0" charset="1"/>
              </a:rPr>
              <a:t>22</a:t>
            </a:r>
            <a:r>
              <a:rPr lang="en-US" sz="1799" baseline="0" b="0" i="0" dirty="0" spc="-18">
                <a:latin typeface="CIDFont+F3" pitchFamily="0" charset="1"/>
              </a:rPr>
              <a:t>,</a:t>
            </a:r>
            <a:r>
              <a:rPr lang="en-US" sz="1799" baseline="0" b="0" i="0" dirty="0" spc="683">
                <a:latin typeface="CIDFont+F3" pitchFamily="0" charset="1"/>
              </a:rPr>
              <a:t>0</a:t>
            </a:r>
            <a:r>
              <a:rPr lang="en-US" sz="1799" baseline="0" b="0" i="0" dirty="0" spc="0">
                <a:latin typeface="CIDFont+F3" pitchFamily="0" charset="1"/>
              </a:rPr>
              <a:t>тысяч</a:t>
            </a:r>
            <a:r>
              <a:rPr lang="en-US" sz="1799" baseline="0" b="0" i="0" dirty="0" spc="656">
                <a:latin typeface="CIDFont+F3" pitchFamily="0" charset="1"/>
              </a:rPr>
              <a:t>и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онн</a:t>
            </a:r>
            <a:r>
              <a:rPr lang="en-US" sz="1799" baseline="0" b="0" i="0" dirty="0" spc="665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Приобретен</a:t>
            </a:r>
            <a:r>
              <a:rPr lang="en-US" sz="1799" baseline="0" b="0" i="0" dirty="0" spc="665">
                <a:latin typeface="CIDFont+F3" pitchFamily="0" charset="1"/>
              </a:rPr>
              <a:t>о</a:t>
            </a:r>
            <a:r>
              <a:rPr lang="en-US" sz="1799" baseline="0" b="0" i="0" dirty="0" spc="-34">
                <a:latin typeface="CIDFont+F3" pitchFamily="0" charset="1"/>
              </a:rPr>
              <a:t>э</a:t>
            </a:r>
            <a:r>
              <a:rPr lang="en-US" sz="1799" baseline="0" b="0" i="0" dirty="0" spc="0">
                <a:latin typeface="CIDFont+F3" pitchFamily="0" charset="1"/>
              </a:rPr>
              <a:t>литны</a:t>
            </a:r>
            <a:r>
              <a:rPr lang="en-US" sz="1799" baseline="0" b="0" i="0" dirty="0" spc="665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се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я</a:t>
            </a:r>
            <a:r>
              <a:rPr lang="en-US" sz="1799" baseline="0" b="0" i="0" dirty="0" spc="656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678">
                <a:latin typeface="CIDFont+F3" pitchFamily="0" charset="1"/>
              </a:rPr>
              <a:t>а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оне</a:t>
            </a:r>
            <a:r>
              <a:rPr lang="en-US" sz="1799" baseline="0" b="0" i="0" dirty="0" spc="674">
                <a:latin typeface="CIDFont+F3" pitchFamily="0" charset="1"/>
              </a:rPr>
              <a:t>ц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647">
                <a:latin typeface="CIDFont+F3" pitchFamily="0" charset="1"/>
              </a:rPr>
              <a:t>9</a:t>
            </a:r>
            <a:r>
              <a:rPr lang="en-US" sz="1799" baseline="0" b="0" i="0" dirty="0" spc="-198">
                <a:latin typeface="CIDFont+F3" pitchFamily="0" charset="1"/>
              </a:rPr>
              <a:t>г</a:t>
            </a:r>
            <a:r>
              <a:rPr lang="en-US" sz="1799" baseline="0" b="0" i="0" dirty="0" spc="684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54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ур</a:t>
            </a:r>
            <a:r>
              <a:rPr lang="en-US" sz="1799" baseline="0" b="0" i="0" dirty="0" spc="-7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жа</a:t>
            </a:r>
            <a:r>
              <a:rPr lang="en-US" sz="1799" baseline="0" b="0" i="0" dirty="0" spc="512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202</a:t>
            </a:r>
            <a:r>
              <a:rPr lang="en-US" sz="1799" baseline="0" b="0" i="0" dirty="0" spc="-17">
                <a:latin typeface="CIDFont+F3" pitchFamily="0" charset="1"/>
              </a:rPr>
              <a:t>0</a:t>
            </a:r>
            <a:r>
              <a:rPr lang="en-US" sz="1799" baseline="0" b="0" i="0" dirty="0" spc="-197">
                <a:latin typeface="CIDFont+F3" pitchFamily="0" charset="1"/>
              </a:rPr>
              <a:t>г</a:t>
            </a:r>
            <a:r>
              <a:rPr lang="en-US" sz="1799" baseline="0" b="0" i="0" dirty="0" spc="503">
                <a:latin typeface="CIDFont+F3" pitchFamily="0" charset="1"/>
              </a:rPr>
              <a:t>.</a:t>
            </a:r>
            <a:r>
              <a:rPr lang="en-US" sz="1799" baseline="0" b="0" i="0" dirty="0" spc="485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16</a:t>
            </a:r>
            <a:r>
              <a:rPr lang="en-US" sz="1799" baseline="0" b="0" i="0" dirty="0" spc="485">
                <a:latin typeface="CIDFont+F3" pitchFamily="0" charset="1"/>
              </a:rPr>
              <a:t>0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он</a:t>
            </a:r>
            <a:r>
              <a:rPr lang="en-US" sz="1799" baseline="0" b="0" i="0" dirty="0" spc="512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пшениц</a:t>
            </a:r>
            <a:r>
              <a:rPr lang="en-US" sz="1799" baseline="0" b="0" i="0" dirty="0" spc="520">
                <a:latin typeface="CIDFont+F3" pitchFamily="0" charset="1"/>
              </a:rPr>
              <a:t>ы</a:t>
            </a:r>
            <a:r>
              <a:rPr lang="en-US" sz="1799" baseline="0" b="0" i="0" dirty="0" spc="500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500">
                <a:latin typeface="CIDFont+F3" pitchFamily="0" charset="1"/>
              </a:rPr>
              <a:t>П</a:t>
            </a:r>
            <a:r>
              <a:rPr lang="en-US" sz="1799" baseline="0" b="0" i="0" dirty="0" spc="0">
                <a:latin typeface="CIDFont+F3" pitchFamily="0" charset="1"/>
              </a:rPr>
              <a:t>ГК</a:t>
            </a:r>
            <a:r>
              <a:rPr lang="en-US" sz="1799" baseline="0" b="0" i="0" dirty="0" spc="-23">
                <a:latin typeface="CIDFont+F3" pitchFamily="0" charset="1"/>
              </a:rPr>
              <a:t>(</a:t>
            </a:r>
            <a:r>
              <a:rPr lang="en-US" sz="1799" baseline="0" b="0" i="0" dirty="0" spc="0">
                <a:latin typeface="CIDFont+F3" pitchFamily="0" charset="1"/>
              </a:rPr>
              <a:t>Ф)</a:t>
            </a:r>
            <a:r>
              <a:rPr lang="en-US" sz="1799" baseline="0" b="0" i="0" dirty="0" spc="500">
                <a:latin typeface="CIDFont+F3" pitchFamily="0" charset="1"/>
              </a:rPr>
              <a:t>Х</a:t>
            </a:r>
            <a:r>
              <a:rPr lang="en-US" sz="1799" baseline="0" b="0" i="0" dirty="0" spc="-28">
                <a:latin typeface="CIDFont+F3" pitchFamily="0" charset="1"/>
              </a:rPr>
              <a:t>К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тар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ае</a:t>
            </a:r>
            <a:r>
              <a:rPr lang="en-US" sz="1799" baseline="0" b="0" i="0" dirty="0" spc="-39">
                <a:latin typeface="CIDFont+F3" pitchFamily="0" charset="1"/>
              </a:rPr>
              <a:t>в</a:t>
            </a:r>
            <a:r>
              <a:rPr lang="en-US" sz="1799" baseline="0" b="0" i="0" dirty="0" spc="516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Н.М</a:t>
            </a:r>
            <a:r>
              <a:rPr lang="en-US" sz="1799" baseline="0" b="0" i="0" dirty="0" spc="-18">
                <a:latin typeface="CIDFont+F3" pitchFamily="0" charset="1"/>
              </a:rPr>
              <a:t>.</a:t>
            </a:r>
            <a:r>
              <a:rPr lang="en-US" sz="1799" baseline="0" b="0" i="0" dirty="0" spc="503">
                <a:latin typeface="CIDFont+F3" pitchFamily="0" charset="1"/>
              </a:rPr>
              <a:t>,</a:t>
            </a:r>
            <a:r>
              <a:rPr lang="en-US" sz="1799" baseline="0" b="0" i="0" dirty="0" spc="500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500">
                <a:latin typeface="CIDFont+F3" pitchFamily="0" charset="1"/>
              </a:rPr>
              <a:t>П</a:t>
            </a:r>
            <a:r>
              <a:rPr lang="en-US" sz="1799" baseline="0" b="0" i="0" dirty="0" spc="-14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К(Ф)Х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Амаргалее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44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К.А</a:t>
            </a:r>
            <a:r>
              <a:rPr lang="en-US" sz="1799" baseline="0" b="0" i="0" dirty="0" spc="431">
                <a:latin typeface="CIDFont+F3" pitchFamily="0" charset="1"/>
              </a:rPr>
              <a:t>.</a:t>
            </a:r>
            <a:r>
              <a:rPr lang="en-US" sz="1799" baseline="0" b="0" i="0" dirty="0" spc="467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2</a:t>
            </a:r>
            <a:r>
              <a:rPr lang="en-US" sz="1799" baseline="0" b="0" i="0" dirty="0" spc="431">
                <a:latin typeface="CIDFont+F3" pitchFamily="0" charset="1"/>
              </a:rPr>
              <a:t>5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он</a:t>
            </a:r>
            <a:r>
              <a:rPr lang="en-US" sz="1799" baseline="0" b="0" i="0" dirty="0" spc="458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пшениц</a:t>
            </a:r>
            <a:r>
              <a:rPr lang="en-US" sz="1799" baseline="0" b="0" i="0" dirty="0" spc="466">
                <a:latin typeface="CIDFont+F3" pitchFamily="0" charset="1"/>
              </a:rPr>
              <a:t>ы</a:t>
            </a:r>
            <a:r>
              <a:rPr lang="en-US" sz="1799" baseline="0" b="0" i="0" dirty="0" spc="440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4</a:t>
            </a:r>
            <a:r>
              <a:rPr lang="en-US" sz="1799" baseline="0" b="0" i="0" dirty="0" spc="449">
                <a:latin typeface="CIDFont+F3" pitchFamily="0" charset="1"/>
              </a:rPr>
              <a:t>0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он</a:t>
            </a:r>
            <a:r>
              <a:rPr lang="en-US" sz="1799" baseline="0" b="0" i="0" dirty="0" spc="440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ячменя.</a:t>
            </a:r>
          </a:p>
        </p:txBody>
      </p:sp>
      <p:sp>
        <p:nvSpPr>
          <p:cNvPr id="491" name="Rectangle 491"/>
          <p:cNvSpPr/>
          <p:nvPr/>
        </p:nvSpPr>
        <p:spPr>
          <a:xfrm rot="0" flipH="0" flipV="0">
            <a:off x="1456986" y="2241994"/>
            <a:ext cx="8022995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7"/>
            <a:r>
              <a:rPr lang="en-US" sz="1799" baseline="0" b="0" i="0" dirty="0" spc="0">
                <a:latin typeface="CIDFont+F3" pitchFamily="0" charset="1"/>
              </a:rPr>
              <a:t>Вы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уч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912">
                <a:latin typeface="CIDFont+F3" pitchFamily="0" charset="1"/>
              </a:rPr>
              <a:t>а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923">
                <a:latin typeface="CIDFont+F3" pitchFamily="0" charset="1"/>
              </a:rPr>
              <a:t>т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еализаци</a:t>
            </a:r>
            <a:r>
              <a:rPr lang="en-US" sz="1799" baseline="0" b="0" i="0" dirty="0" spc="908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пр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дукци</a:t>
            </a:r>
            <a:r>
              <a:rPr lang="en-US" sz="1799" baseline="0" b="0" i="0" dirty="0" spc="908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растение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912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составил</a:t>
            </a:r>
            <a:r>
              <a:rPr lang="en-US" sz="1799" baseline="0" b="0" i="0" dirty="0" spc="930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372,</a:t>
            </a:r>
            <a:r>
              <a:rPr lang="en-US" sz="1799" baseline="0" b="0" i="0" dirty="0" spc="899">
                <a:latin typeface="CIDFont+F3" pitchFamily="0" charset="1"/>
              </a:rPr>
              <a:t>2</a:t>
            </a:r>
            <a:r>
              <a:rPr lang="en-US" sz="1799" baseline="0" b="0" i="0" dirty="0" spc="0">
                <a:latin typeface="CIDFont+F3" pitchFamily="0" charset="1"/>
              </a:rPr>
              <a:t>млн.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</a:t>
            </a:r>
            <a:r>
              <a:rPr lang="en-US" sz="1799" baseline="0" b="0" i="0" dirty="0" spc="881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Се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ес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оимост</a:t>
            </a:r>
            <a:r>
              <a:rPr lang="en-US" sz="1799" baseline="0" b="0" i="0" dirty="0" spc="421">
                <a:latin typeface="CIDFont+F3" pitchFamily="0" charset="1"/>
              </a:rPr>
              <a:t>ь</a:t>
            </a:r>
            <a:r>
              <a:rPr lang="en-US" sz="1799" baseline="0" b="0" i="0" dirty="0" spc="449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центнер</a:t>
            </a:r>
            <a:r>
              <a:rPr lang="en-US" sz="1799" baseline="0" b="0" i="0" dirty="0" spc="44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зерн</a:t>
            </a:r>
            <a:r>
              <a:rPr lang="en-US" sz="1799" baseline="0" b="0" i="0" dirty="0" spc="462">
                <a:latin typeface="CIDFont+F3" pitchFamily="0" charset="1"/>
              </a:rPr>
              <a:t>а</a:t>
            </a:r>
            <a:r>
              <a:rPr lang="en-US" sz="1799" baseline="0" b="0" i="0" dirty="0" spc="44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7,</a:t>
            </a:r>
            <a:r>
              <a:rPr lang="en-US" sz="1799" baseline="0" b="0" i="0" dirty="0" spc="432">
                <a:latin typeface="CIDFont+F3" pitchFamily="0" charset="1"/>
              </a:rPr>
              <a:t>3</a:t>
            </a:r>
            <a:r>
              <a:rPr lang="en-US" sz="1799" baseline="0" b="0" i="0" dirty="0" spc="0">
                <a:latin typeface="CIDFont+F3" pitchFamily="0" charset="1"/>
              </a:rPr>
              <a:t>тыся</a:t>
            </a:r>
            <a:r>
              <a:rPr lang="en-US" sz="1799" baseline="0" b="0" i="0" dirty="0" spc="428">
                <a:latin typeface="CIDFont+F3" pitchFamily="0" charset="1"/>
              </a:rPr>
              <a:t>ч</a:t>
            </a:r>
            <a:r>
              <a:rPr lang="en-US" sz="1799" baseline="0" b="0" i="0" dirty="0" spc="-18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лей.</a:t>
            </a:r>
          </a:p>
        </p:txBody>
      </p:sp>
      <p:sp>
        <p:nvSpPr>
          <p:cNvPr id="492" name="Rectangle 492"/>
          <p:cNvSpPr/>
          <p:nvPr/>
        </p:nvSpPr>
        <p:spPr>
          <a:xfrm rot="0" flipH="0" flipV="0">
            <a:off x="1456986" y="2790610"/>
            <a:ext cx="8025281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7"/>
            <a:r>
              <a:rPr lang="en-US" sz="1799" baseline="0" b="0" i="0" dirty="0" spc="0">
                <a:latin typeface="CIDFont+F3" pitchFamily="0" charset="1"/>
              </a:rPr>
              <a:t>За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лен</a:t>
            </a:r>
            <a:r>
              <a:rPr lang="en-US" sz="1799" baseline="0" b="0" i="0" dirty="0" spc="53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г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-17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бы</a:t>
            </a:r>
            <a:r>
              <a:rPr lang="en-US" sz="1799" baseline="0" b="0" i="0" dirty="0" spc="539">
                <a:latin typeface="CIDFont+F3" pitchFamily="0" charset="1"/>
              </a:rPr>
              <a:t>х</a:t>
            </a:r>
            <a:r>
              <a:rPr lang="en-US" sz="1799" baseline="0" b="0" i="0" dirty="0" spc="548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чны</a:t>
            </a:r>
            <a:r>
              <a:rPr lang="en-US" sz="1799" baseline="0" b="0" i="0" dirty="0" spc="521">
                <a:latin typeface="CIDFont+F3" pitchFamily="0" charset="1"/>
              </a:rPr>
              <a:t>х</a:t>
            </a:r>
            <a:r>
              <a:rPr lang="en-US" sz="1799" baseline="0" b="0" i="0" dirty="0" spc="-8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мо</a:t>
            </a:r>
            <a:r>
              <a:rPr lang="en-US" sz="1799" baseline="0" b="0" i="0" dirty="0" spc="554">
                <a:latin typeface="CIDFont+F3" pitchFamily="0" charset="1"/>
              </a:rPr>
              <a:t>в</a:t>
            </a:r>
            <a:r>
              <a:rPr lang="en-US" sz="1799" baseline="0" b="0" i="0" dirty="0" spc="539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28,</a:t>
            </a:r>
            <a:r>
              <a:rPr lang="en-US" sz="1799" baseline="0" b="0" i="0" dirty="0" spc="539">
                <a:latin typeface="CIDFont+F3" pitchFamily="0" charset="1"/>
              </a:rPr>
              <a:t>3</a:t>
            </a:r>
            <a:r>
              <a:rPr lang="en-US" sz="1799" baseline="0" b="0" i="0" dirty="0" spc="0">
                <a:latin typeface="CIDFont+F3" pitchFamily="0" charset="1"/>
              </a:rPr>
              <a:t>центнер</a:t>
            </a:r>
            <a:r>
              <a:rPr lang="en-US" sz="1799" baseline="0" b="0" i="0" dirty="0" spc="534">
                <a:latin typeface="CIDFont+F3" pitchFamily="0" charset="1"/>
              </a:rPr>
              <a:t>а</a:t>
            </a:r>
            <a:r>
              <a:rPr lang="en-US" sz="1799" baseline="0" b="0" i="0" dirty="0" spc="-8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мо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ы</a:t>
            </a:r>
            <a:r>
              <a:rPr lang="en-US" sz="1799" baseline="0" b="0" i="0" dirty="0" spc="539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ини</a:t>
            </a:r>
            <a:r>
              <a:rPr lang="en-US" sz="1799" baseline="0" b="0" i="0" dirty="0" spc="548">
                <a:latin typeface="CIDFont+F3" pitchFamily="0" charset="1"/>
              </a:rPr>
              <a:t>ц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552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1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условну</a:t>
            </a:r>
            <a:r>
              <a:rPr lang="en-US" sz="1799" baseline="0" b="0" i="0" dirty="0" spc="419">
                <a:latin typeface="CIDFont+F3" pitchFamily="0" charset="1"/>
              </a:rPr>
              <a:t>ю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ло</a:t>
            </a:r>
            <a:r>
              <a:rPr lang="en-US" sz="1799" baseline="0" b="0" i="0" dirty="0" spc="-57">
                <a:latin typeface="CIDFont+F3" pitchFamily="0" charset="1"/>
              </a:rPr>
              <a:t>в</a:t>
            </a:r>
            <a:r>
              <a:rPr lang="en-US" sz="1799" baseline="0" b="0" i="0" dirty="0" spc="-161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493" name="Freeform 493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494" name="Picture 101"/>
          <p:cNvPicPr>
            <a:picLocks noChangeAspect="0" noChangeArrowheads="1"/>
          </p:cNvPicPr>
          <p:nvPr/>
        </p:nvPicPr>
        <p:blipFill>
          <a:blip r:embed="rId4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495" name="Picture 495"/>
          <p:cNvPicPr>
            <a:picLocks noChangeAspect="0" noChangeArrowheads="1"/>
          </p:cNvPicPr>
          <p:nvPr/>
        </p:nvPicPr>
        <p:blipFill>
          <a:blip r:embed="rId4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496" name="Picture 103"/>
          <p:cNvPicPr>
            <a:picLocks noChangeAspect="0" noChangeArrowheads="1"/>
          </p:cNvPicPr>
          <p:nvPr/>
        </p:nvPicPr>
        <p:blipFill>
          <a:blip r:embed="rId4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497" name="Picture 497"/>
          <p:cNvPicPr>
            <a:picLocks noChangeAspect="0" noChangeArrowheads="1"/>
          </p:cNvPicPr>
          <p:nvPr/>
        </p:nvPicPr>
        <p:blipFill>
          <a:blip r:embed="rId4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sp>
        <p:nvSpPr>
          <p:cNvPr id="498" name="Freeform 498"/>
          <p:cNvSpPr/>
          <p:nvPr/>
        </p:nvSpPr>
        <p:spPr>
          <a:xfrm rot="0" flipH="0" flipV="1">
            <a:off x="1673351" y="2484120"/>
            <a:ext cx="5164836" cy="640080"/>
          </a:xfrm>
          <a:custGeom>
            <a:pathLst>
              <a:path w="6886448" h="853441">
                <a:moveTo>
                  <a:pt x="0" y="853441"/>
                </a:moveTo>
                <a:lnTo>
                  <a:pt x="6886448" y="853441"/>
                </a:lnTo>
                <a:lnTo>
                  <a:pt x="6886448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99" name="Freeform 499"/>
          <p:cNvSpPr/>
          <p:nvPr/>
        </p:nvSpPr>
        <p:spPr>
          <a:xfrm rot="0" flipH="0" flipV="1">
            <a:off x="6838187" y="2484120"/>
            <a:ext cx="1868424" cy="640080"/>
          </a:xfrm>
          <a:custGeom>
            <a:pathLst>
              <a:path w="2491233" h="853441">
                <a:moveTo>
                  <a:pt x="0" y="853441"/>
                </a:moveTo>
                <a:lnTo>
                  <a:pt x="2491233" y="853441"/>
                </a:lnTo>
                <a:lnTo>
                  <a:pt x="2491233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00" name="Freeform 500"/>
          <p:cNvSpPr/>
          <p:nvPr/>
        </p:nvSpPr>
        <p:spPr>
          <a:xfrm rot="0" flipH="0" flipV="1">
            <a:off x="1673351" y="3124200"/>
            <a:ext cx="5164836" cy="370332"/>
          </a:xfrm>
          <a:custGeom>
            <a:pathLst>
              <a:path w="6886448" h="493776">
                <a:moveTo>
                  <a:pt x="0" y="493776"/>
                </a:moveTo>
                <a:lnTo>
                  <a:pt x="6886448" y="493776"/>
                </a:lnTo>
                <a:lnTo>
                  <a:pt x="6886448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01" name="Freeform 501"/>
          <p:cNvSpPr/>
          <p:nvPr/>
        </p:nvSpPr>
        <p:spPr>
          <a:xfrm rot="0" flipH="0" flipV="1">
            <a:off x="6838187" y="3124200"/>
            <a:ext cx="1868424" cy="370332"/>
          </a:xfrm>
          <a:custGeom>
            <a:pathLst>
              <a:path w="2491233" h="493776">
                <a:moveTo>
                  <a:pt x="0" y="493776"/>
                </a:moveTo>
                <a:lnTo>
                  <a:pt x="2491233" y="493776"/>
                </a:lnTo>
                <a:lnTo>
                  <a:pt x="2491233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02" name="Freeform 502"/>
          <p:cNvSpPr/>
          <p:nvPr/>
        </p:nvSpPr>
        <p:spPr>
          <a:xfrm rot="0" flipH="0" flipV="1">
            <a:off x="1673351" y="3494532"/>
            <a:ext cx="5164836" cy="371856"/>
          </a:xfrm>
          <a:custGeom>
            <a:pathLst>
              <a:path w="6886448" h="495808">
                <a:moveTo>
                  <a:pt x="0" y="495808"/>
                </a:moveTo>
                <a:lnTo>
                  <a:pt x="6886448" y="495808"/>
                </a:lnTo>
                <a:lnTo>
                  <a:pt x="6886448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03" name="Freeform 503"/>
          <p:cNvSpPr/>
          <p:nvPr/>
        </p:nvSpPr>
        <p:spPr>
          <a:xfrm rot="0" flipH="0" flipV="1">
            <a:off x="6838187" y="3494532"/>
            <a:ext cx="1868424" cy="371856"/>
          </a:xfrm>
          <a:custGeom>
            <a:pathLst>
              <a:path w="2491233" h="495808">
                <a:moveTo>
                  <a:pt x="0" y="495808"/>
                </a:moveTo>
                <a:lnTo>
                  <a:pt x="2491233" y="495808"/>
                </a:lnTo>
                <a:lnTo>
                  <a:pt x="2491233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04" name="Freeform 504"/>
          <p:cNvSpPr/>
          <p:nvPr/>
        </p:nvSpPr>
        <p:spPr>
          <a:xfrm rot="0" flipH="0" flipV="1">
            <a:off x="1673351" y="3866389"/>
            <a:ext cx="5164836" cy="370331"/>
          </a:xfrm>
          <a:custGeom>
            <a:pathLst>
              <a:path w="6886448" h="493775">
                <a:moveTo>
                  <a:pt x="0" y="493775"/>
                </a:moveTo>
                <a:lnTo>
                  <a:pt x="6886448" y="493775"/>
                </a:lnTo>
                <a:lnTo>
                  <a:pt x="6886448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05" name="Freeform 505"/>
          <p:cNvSpPr/>
          <p:nvPr/>
        </p:nvSpPr>
        <p:spPr>
          <a:xfrm rot="0" flipH="0" flipV="1">
            <a:off x="6838187" y="3866389"/>
            <a:ext cx="1868424" cy="370331"/>
          </a:xfrm>
          <a:custGeom>
            <a:pathLst>
              <a:path w="2491233" h="493775">
                <a:moveTo>
                  <a:pt x="0" y="493775"/>
                </a:moveTo>
                <a:lnTo>
                  <a:pt x="2491233" y="493775"/>
                </a:lnTo>
                <a:lnTo>
                  <a:pt x="2491233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06" name="Freeform 506"/>
          <p:cNvSpPr/>
          <p:nvPr/>
        </p:nvSpPr>
        <p:spPr>
          <a:xfrm rot="0" flipH="0" flipV="1">
            <a:off x="1673351" y="4236720"/>
            <a:ext cx="5164836" cy="370332"/>
          </a:xfrm>
          <a:custGeom>
            <a:pathLst>
              <a:path w="6886448" h="493776">
                <a:moveTo>
                  <a:pt x="0" y="493776"/>
                </a:moveTo>
                <a:lnTo>
                  <a:pt x="6886448" y="493776"/>
                </a:lnTo>
                <a:lnTo>
                  <a:pt x="6886448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07" name="Freeform 507"/>
          <p:cNvSpPr/>
          <p:nvPr/>
        </p:nvSpPr>
        <p:spPr>
          <a:xfrm rot="0" flipH="0" flipV="1">
            <a:off x="6838187" y="4236720"/>
            <a:ext cx="1868424" cy="370332"/>
          </a:xfrm>
          <a:custGeom>
            <a:pathLst>
              <a:path w="2491233" h="493776">
                <a:moveTo>
                  <a:pt x="0" y="493776"/>
                </a:moveTo>
                <a:lnTo>
                  <a:pt x="2491233" y="493776"/>
                </a:lnTo>
                <a:lnTo>
                  <a:pt x="2491233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08" name="Freeform 508"/>
          <p:cNvSpPr/>
          <p:nvPr/>
        </p:nvSpPr>
        <p:spPr>
          <a:xfrm rot="0" flipH="0" flipV="1">
            <a:off x="1673351" y="4607052"/>
            <a:ext cx="5164836" cy="371856"/>
          </a:xfrm>
          <a:custGeom>
            <a:pathLst>
              <a:path w="6886448" h="495808">
                <a:moveTo>
                  <a:pt x="0" y="495808"/>
                </a:moveTo>
                <a:lnTo>
                  <a:pt x="6886448" y="495808"/>
                </a:lnTo>
                <a:lnTo>
                  <a:pt x="6886448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09" name="Freeform 509"/>
          <p:cNvSpPr/>
          <p:nvPr/>
        </p:nvSpPr>
        <p:spPr>
          <a:xfrm rot="0" flipH="0" flipV="1">
            <a:off x="6838187" y="4607052"/>
            <a:ext cx="1868424" cy="371856"/>
          </a:xfrm>
          <a:custGeom>
            <a:pathLst>
              <a:path w="2491233" h="495808">
                <a:moveTo>
                  <a:pt x="0" y="495808"/>
                </a:moveTo>
                <a:lnTo>
                  <a:pt x="2491233" y="495808"/>
                </a:lnTo>
                <a:lnTo>
                  <a:pt x="2491233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10" name="Freeform 510"/>
          <p:cNvSpPr/>
          <p:nvPr/>
        </p:nvSpPr>
        <p:spPr>
          <a:xfrm rot="0" flipH="0" flipV="1">
            <a:off x="1673351" y="4978908"/>
            <a:ext cx="5164836" cy="365760"/>
          </a:xfrm>
          <a:custGeom>
            <a:pathLst>
              <a:path w="6886448" h="487680">
                <a:moveTo>
                  <a:pt x="0" y="487680"/>
                </a:moveTo>
                <a:lnTo>
                  <a:pt x="6886448" y="487680"/>
                </a:lnTo>
                <a:lnTo>
                  <a:pt x="6886448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11" name="Freeform 511"/>
          <p:cNvSpPr/>
          <p:nvPr/>
        </p:nvSpPr>
        <p:spPr>
          <a:xfrm rot="0" flipH="0" flipV="1">
            <a:off x="6838187" y="4978908"/>
            <a:ext cx="1868424" cy="365760"/>
          </a:xfrm>
          <a:custGeom>
            <a:pathLst>
              <a:path w="2491233" h="487680">
                <a:moveTo>
                  <a:pt x="0" y="487680"/>
                </a:moveTo>
                <a:lnTo>
                  <a:pt x="2491233" y="487680"/>
                </a:lnTo>
                <a:lnTo>
                  <a:pt x="2491233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12" name="Freeform 512"/>
          <p:cNvSpPr/>
          <p:nvPr/>
        </p:nvSpPr>
        <p:spPr>
          <a:xfrm rot="0" flipH="0" flipV="1">
            <a:off x="1673351" y="5344668"/>
            <a:ext cx="7033260" cy="365760"/>
          </a:xfrm>
          <a:custGeom>
            <a:pathLst>
              <a:path w="9377681" h="487681">
                <a:moveTo>
                  <a:pt x="0" y="487681"/>
                </a:moveTo>
                <a:lnTo>
                  <a:pt x="9377681" y="487681"/>
                </a:lnTo>
                <a:lnTo>
                  <a:pt x="9377681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13" name="Freeform 513"/>
          <p:cNvSpPr/>
          <p:nvPr/>
        </p:nvSpPr>
        <p:spPr>
          <a:xfrm rot="0" flipH="0" flipV="1">
            <a:off x="2409444" y="2478024"/>
            <a:ext cx="0" cy="2872740"/>
          </a:xfrm>
          <a:custGeom>
            <a:pathLst>
              <a:path w="0" h="3830320">
                <a:moveTo>
                  <a:pt x="0" y="3830320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14" name="Freeform 514"/>
          <p:cNvSpPr/>
          <p:nvPr/>
        </p:nvSpPr>
        <p:spPr>
          <a:xfrm rot="0" flipH="0" flipV="1">
            <a:off x="6838187" y="2478024"/>
            <a:ext cx="0" cy="3238499"/>
          </a:xfrm>
          <a:custGeom>
            <a:pathLst>
              <a:path w="0" h="4317999">
                <a:moveTo>
                  <a:pt x="0" y="4317999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15" name="Freeform 515"/>
          <p:cNvSpPr/>
          <p:nvPr/>
        </p:nvSpPr>
        <p:spPr>
          <a:xfrm rot="0" flipH="0" flipV="1">
            <a:off x="1667255" y="3124200"/>
            <a:ext cx="7045452" cy="0"/>
          </a:xfrm>
          <a:custGeom>
            <a:pathLst>
              <a:path w="9393936" h="0">
                <a:moveTo>
                  <a:pt x="0" y="0"/>
                </a:moveTo>
                <a:lnTo>
                  <a:pt x="9393936" y="0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16" name="Freeform 516"/>
          <p:cNvSpPr/>
          <p:nvPr/>
        </p:nvSpPr>
        <p:spPr>
          <a:xfrm rot="0" flipH="0" flipV="1">
            <a:off x="1667255" y="3494532"/>
            <a:ext cx="7045452" cy="0"/>
          </a:xfrm>
          <a:custGeom>
            <a:pathLst>
              <a:path w="9393936" h="0">
                <a:moveTo>
                  <a:pt x="0" y="0"/>
                </a:moveTo>
                <a:lnTo>
                  <a:pt x="9393936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17" name="Freeform 517"/>
          <p:cNvSpPr/>
          <p:nvPr/>
        </p:nvSpPr>
        <p:spPr>
          <a:xfrm rot="0" flipH="0" flipV="1">
            <a:off x="1667255" y="3866389"/>
            <a:ext cx="7045452" cy="0"/>
          </a:xfrm>
          <a:custGeom>
            <a:pathLst>
              <a:path w="9393936" h="0">
                <a:moveTo>
                  <a:pt x="0" y="0"/>
                </a:moveTo>
                <a:lnTo>
                  <a:pt x="9393936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18" name="Freeform 518"/>
          <p:cNvSpPr/>
          <p:nvPr/>
        </p:nvSpPr>
        <p:spPr>
          <a:xfrm rot="0" flipH="0" flipV="1">
            <a:off x="1667255" y="4236720"/>
            <a:ext cx="7045452" cy="0"/>
          </a:xfrm>
          <a:custGeom>
            <a:pathLst>
              <a:path w="9393936" h="0">
                <a:moveTo>
                  <a:pt x="0" y="0"/>
                </a:moveTo>
                <a:lnTo>
                  <a:pt x="9393936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19" name="Freeform 519"/>
          <p:cNvSpPr/>
          <p:nvPr/>
        </p:nvSpPr>
        <p:spPr>
          <a:xfrm rot="0" flipH="0" flipV="1">
            <a:off x="1667255" y="4607052"/>
            <a:ext cx="7045452" cy="0"/>
          </a:xfrm>
          <a:custGeom>
            <a:pathLst>
              <a:path w="9393936" h="0">
                <a:moveTo>
                  <a:pt x="0" y="0"/>
                </a:moveTo>
                <a:lnTo>
                  <a:pt x="9393936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20" name="Freeform 520"/>
          <p:cNvSpPr/>
          <p:nvPr/>
        </p:nvSpPr>
        <p:spPr>
          <a:xfrm rot="0" flipH="0" flipV="1">
            <a:off x="1667255" y="4978908"/>
            <a:ext cx="7045452" cy="0"/>
          </a:xfrm>
          <a:custGeom>
            <a:pathLst>
              <a:path w="9393936" h="0">
                <a:moveTo>
                  <a:pt x="0" y="0"/>
                </a:moveTo>
                <a:lnTo>
                  <a:pt x="9393936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21" name="Freeform 521"/>
          <p:cNvSpPr/>
          <p:nvPr/>
        </p:nvSpPr>
        <p:spPr>
          <a:xfrm rot="0" flipH="0" flipV="1">
            <a:off x="1667255" y="5344668"/>
            <a:ext cx="7045452" cy="0"/>
          </a:xfrm>
          <a:custGeom>
            <a:pathLst>
              <a:path w="9393936" h="0">
                <a:moveTo>
                  <a:pt x="0" y="0"/>
                </a:moveTo>
                <a:lnTo>
                  <a:pt x="9393936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22" name="Freeform 522"/>
          <p:cNvSpPr/>
          <p:nvPr/>
        </p:nvSpPr>
        <p:spPr>
          <a:xfrm rot="0" flipH="0" flipV="1">
            <a:off x="1673351" y="2478024"/>
            <a:ext cx="0" cy="3238499"/>
          </a:xfrm>
          <a:custGeom>
            <a:pathLst>
              <a:path w="0" h="4317999">
                <a:moveTo>
                  <a:pt x="0" y="4317999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23" name="Freeform 523"/>
          <p:cNvSpPr/>
          <p:nvPr/>
        </p:nvSpPr>
        <p:spPr>
          <a:xfrm rot="0" flipH="0" flipV="1">
            <a:off x="8706612" y="2478024"/>
            <a:ext cx="0" cy="3238499"/>
          </a:xfrm>
          <a:custGeom>
            <a:pathLst>
              <a:path w="0" h="4317999">
                <a:moveTo>
                  <a:pt x="0" y="4317999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24" name="Freeform 524"/>
          <p:cNvSpPr/>
          <p:nvPr/>
        </p:nvSpPr>
        <p:spPr>
          <a:xfrm rot="0" flipH="0" flipV="1">
            <a:off x="1667255" y="2484120"/>
            <a:ext cx="7045452" cy="0"/>
          </a:xfrm>
          <a:custGeom>
            <a:pathLst>
              <a:path w="9393936" h="0">
                <a:moveTo>
                  <a:pt x="0" y="0"/>
                </a:moveTo>
                <a:lnTo>
                  <a:pt x="9393936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25" name="Freeform 525"/>
          <p:cNvSpPr/>
          <p:nvPr/>
        </p:nvSpPr>
        <p:spPr>
          <a:xfrm rot="0" flipH="0" flipV="1">
            <a:off x="1667255" y="5710429"/>
            <a:ext cx="7045452" cy="0"/>
          </a:xfrm>
          <a:custGeom>
            <a:pathLst>
              <a:path w="9393936" h="0">
                <a:moveTo>
                  <a:pt x="0" y="0"/>
                </a:moveTo>
                <a:lnTo>
                  <a:pt x="9393936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26" name="Picture 526"/>
          <p:cNvPicPr>
            <a:picLocks noChangeAspect="0" noChangeArrowheads="1"/>
          </p:cNvPicPr>
          <p:nvPr/>
        </p:nvPicPr>
        <p:blipFill>
          <a:blip r:embed="rId5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122664" y="533400"/>
            <a:ext cx="665987" cy="656843"/>
          </a:xfrm>
          <a:prstGeom prst="rect">
            <a:avLst/>
          </a:prstGeom>
          <a:noFill/>
          <a:extLst/>
        </p:spPr>
      </p:pic>
      <p:pic>
        <p:nvPicPr>
          <p:cNvPr id="527" name="Picture 527"/>
          <p:cNvPicPr>
            <a:picLocks noChangeAspect="0" noChangeArrowheads="1"/>
          </p:cNvPicPr>
          <p:nvPr/>
        </p:nvPicPr>
        <p:blipFill>
          <a:blip r:embed="rId5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151376" y="673608"/>
            <a:ext cx="2316479" cy="201168"/>
          </a:xfrm>
          <a:prstGeom prst="rect">
            <a:avLst/>
          </a:prstGeom>
          <a:noFill/>
          <a:extLst/>
        </p:spPr>
      </p:pic>
      <p:sp>
        <p:nvSpPr>
          <p:cNvPr id="528" name="Rectangle 528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13</a:t>
            </a:r>
          </a:p>
        </p:txBody>
      </p:sp>
      <p:sp>
        <p:nvSpPr>
          <p:cNvPr id="529" name="Rectangle 529"/>
          <p:cNvSpPr/>
          <p:nvPr/>
        </p:nvSpPr>
        <p:spPr>
          <a:xfrm rot="0" flipH="0" flipV="0">
            <a:off x="1764836" y="2404163"/>
            <a:ext cx="293978" cy="4210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n w="2286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IDFont+F9" pitchFamily="0" charset="1"/>
              </a:rPr>
              <a:t>№ </a:t>
            </a:r>
          </a:p>
        </p:txBody>
      </p:sp>
      <p:sp>
        <p:nvSpPr>
          <p:cNvPr id="530" name="Rectangle 530"/>
          <p:cNvSpPr/>
          <p:nvPr/>
        </p:nvSpPr>
        <p:spPr>
          <a:xfrm rot="0" flipH="0" flipV="0">
            <a:off x="1764836" y="2678527"/>
            <a:ext cx="410564" cy="4210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n w="2286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IDFont+F9" pitchFamily="0" charset="1"/>
              </a:rPr>
              <a:t>п/п</a:t>
            </a:r>
          </a:p>
        </p:txBody>
      </p:sp>
      <p:sp>
        <p:nvSpPr>
          <p:cNvPr id="531" name="Rectangle 531"/>
          <p:cNvSpPr/>
          <p:nvPr/>
        </p:nvSpPr>
        <p:spPr>
          <a:xfrm rot="0" flipH="0" flipV="0">
            <a:off x="1764836" y="2404163"/>
            <a:ext cx="6850795" cy="106122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737590">
              <a:tabLst>
                <a:tab pos="5165560" algn="l"/>
              </a:tabLst>
            </a:pPr>
            <a:r>
              <a:rPr lang="en-US" sz="1799" baseline="0" b="0" i="0" dirty="0" spc="0">
                <a:ln w="2286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IDFont+F9" pitchFamily="0" charset="1"/>
              </a:rPr>
              <a:t>Наименова</a:t>
            </a:r>
            <a:r>
              <a:rPr lang="en-US" sz="1799" baseline="0" b="0" i="0" dirty="0" spc="-10">
                <a:ln w="2286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IDFont+F9" pitchFamily="0" charset="1"/>
              </a:rPr>
              <a:t>н</a:t>
            </a:r>
            <a:r>
              <a:rPr lang="en-US" sz="1799" baseline="0" b="0" i="0" dirty="0" spc="0">
                <a:ln w="2286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IDFont+F9" pitchFamily="0" charset="1"/>
              </a:rPr>
              <a:t>и</a:t>
            </a:r>
            <a:r>
              <a:rPr lang="en-US" sz="1799" baseline="0" b="0" i="0" dirty="0" spc="-12">
                <a:ln w="2286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IDFont+F9" pitchFamily="0" charset="1"/>
              </a:rPr>
              <a:t>е</a:t>
            </a:r>
            <a:r>
              <a:rPr lang="en-US" sz="1799" baseline="0" b="0" i="0" dirty="0" spc="-28">
                <a:ln w="2286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IDFont+F9" pitchFamily="0" charset="1"/>
              </a:rPr>
              <a:t> </a:t>
            </a:r>
            <a:r>
              <a:rPr lang="en-US" sz="1799" baseline="0" b="0" i="0" dirty="0" spc="0">
                <a:ln w="2286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IDFont+F9" pitchFamily="0" charset="1"/>
              </a:rPr>
              <a:t>хозяйства	Площадь,</a:t>
            </a:r>
            <a:r>
              <a:rPr lang="en-US" sz="1799" baseline="0" b="0" i="0" dirty="0" spc="-28">
                <a:ln w="2286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IDFont+F9" pitchFamily="0" charset="1"/>
              </a:rPr>
              <a:t> </a:t>
            </a:r>
            <a:r>
              <a:rPr lang="en-US" sz="1799" baseline="0" b="0" i="0" dirty="0" spc="0">
                <a:ln w="2286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IDFont+F9" pitchFamily="0" charset="1"/>
              </a:rPr>
              <a:t>га</a:t>
            </a:r>
          </a:p>
          <a:p>
            <a:pPr marL="0">
              <a:lnSpc>
                <a:spcPts val="5040"/>
              </a:lnSpc>
              <a:tabLst>
                <a:tab pos="737590" algn="l"/>
                <a:tab pos="6198830" algn="l"/>
              </a:tabLst>
            </a:pPr>
            <a:r>
              <a:rPr lang="en-US" sz="1799" baseline="0" b="0" i="0" dirty="0" spc="0">
                <a:solidFill>
                  <a:srgbClr val="A3171E"/>
                </a:solidFill>
                <a:latin typeface="CIDFont+F9" pitchFamily="0" charset="1"/>
              </a:rPr>
              <a:t>1	</a:t>
            </a:r>
            <a:r>
              <a:rPr lang="en-US" sz="1799" baseline="0" b="0" i="0" dirty="0" spc="0">
                <a:latin typeface="CIDFont+F9" pitchFamily="0" charset="1"/>
              </a:rPr>
              <a:t>КХ</a:t>
            </a:r>
            <a:r>
              <a:rPr lang="en-US" sz="1799" baseline="0" b="0" i="0" dirty="0" spc="-10">
                <a:latin typeface="CIDFont+F9" pitchFamily="0" charset="1"/>
              </a:rPr>
              <a:t> </a:t>
            </a:r>
            <a:r>
              <a:rPr lang="en-US" sz="1799" baseline="0" b="0" i="0" dirty="0" spc="0">
                <a:latin typeface="CIDFont+F9" pitchFamily="0" charset="1"/>
              </a:rPr>
              <a:t>«Ру</a:t>
            </a:r>
            <a:r>
              <a:rPr lang="en-US" sz="1799" baseline="0" b="0" i="0" dirty="0" spc="-10">
                <a:latin typeface="CIDFont+F9" pitchFamily="0" charset="1"/>
              </a:rPr>
              <a:t>б</a:t>
            </a:r>
            <a:r>
              <a:rPr lang="en-US" sz="1799" baseline="0" b="0" i="0" dirty="0" spc="0">
                <a:latin typeface="CIDFont+F9" pitchFamily="0" charset="1"/>
              </a:rPr>
              <a:t>ин»	318,0</a:t>
            </a:r>
          </a:p>
        </p:txBody>
      </p:sp>
      <p:sp>
        <p:nvSpPr>
          <p:cNvPr id="532" name="Rectangle 532"/>
          <p:cNvSpPr/>
          <p:nvPr/>
        </p:nvSpPr>
        <p:spPr>
          <a:xfrm rot="0" flipH="0" flipV="0">
            <a:off x="1764836" y="3414554"/>
            <a:ext cx="6850795" cy="190396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737590" algn="l"/>
                <a:tab pos="6054812" algn="l"/>
              </a:tabLst>
            </a:pPr>
            <a:r>
              <a:rPr lang="en-US" sz="1799" baseline="0" b="0" i="0" dirty="0" spc="0">
                <a:solidFill>
                  <a:srgbClr val="A3171E"/>
                </a:solidFill>
                <a:latin typeface="CIDFont+F9" pitchFamily="0" charset="1"/>
              </a:rPr>
              <a:t>2	</a:t>
            </a:r>
            <a:r>
              <a:rPr lang="en-US" sz="1799" baseline="0" b="0" i="0" dirty="0" spc="0">
                <a:latin typeface="CIDFont+F9" pitchFamily="0" charset="1"/>
              </a:rPr>
              <a:t>КХ</a:t>
            </a:r>
            <a:r>
              <a:rPr lang="en-US" sz="1799" baseline="0" b="0" i="0" dirty="0" spc="-10">
                <a:latin typeface="CIDFont+F9" pitchFamily="0" charset="1"/>
              </a:rPr>
              <a:t> </a:t>
            </a:r>
            <a:r>
              <a:rPr lang="en-US" sz="1799" baseline="0" b="0" i="0" dirty="0" spc="0">
                <a:latin typeface="CIDFont+F9" pitchFamily="0" charset="1"/>
              </a:rPr>
              <a:t>«Риск»	1340,9</a:t>
            </a:r>
          </a:p>
          <a:p>
            <a:pPr marL="0">
              <a:lnSpc>
                <a:spcPts val="2916"/>
              </a:lnSpc>
              <a:tabLst>
                <a:tab pos="6198830" algn="l"/>
              </a:tabLst>
            </a:pPr>
            <a:r>
              <a:rPr lang="en-US" sz="1799" baseline="0" b="0" i="0" dirty="0" spc="4670">
                <a:solidFill>
                  <a:srgbClr val="A3171E"/>
                </a:solidFill>
                <a:latin typeface="CIDFont+F9" pitchFamily="0" charset="1"/>
              </a:rPr>
              <a:t>3</a:t>
            </a:r>
            <a:r>
              <a:rPr lang="en-US" sz="1799" baseline="0" b="0" i="0" dirty="0" spc="0">
                <a:latin typeface="CIDFont+F9" pitchFamily="0" charset="1"/>
              </a:rPr>
              <a:t>ООО</a:t>
            </a:r>
            <a:r>
              <a:rPr lang="en-US" sz="1799" baseline="0" b="0" i="0" dirty="0" spc="-10">
                <a:latin typeface="CIDFont+F9" pitchFamily="0" charset="1"/>
              </a:rPr>
              <a:t> </a:t>
            </a:r>
            <a:r>
              <a:rPr lang="en-US" sz="1799" baseline="0" b="0" i="0" dirty="0" spc="0">
                <a:latin typeface="CIDFont+F9" pitchFamily="0" charset="1"/>
              </a:rPr>
              <a:t>ФХ Н</a:t>
            </a:r>
            <a:r>
              <a:rPr lang="en-US" sz="1799" baseline="0" b="0" i="0" dirty="0" spc="-10">
                <a:latin typeface="CIDFont+F9" pitchFamily="0" charset="1"/>
              </a:rPr>
              <a:t>и</a:t>
            </a:r>
            <a:r>
              <a:rPr lang="en-US" sz="1799" baseline="0" b="0" i="0" dirty="0" spc="0">
                <a:latin typeface="CIDFont+F9" pitchFamily="0" charset="1"/>
              </a:rPr>
              <a:t>ко</a:t>
            </a:r>
            <a:r>
              <a:rPr lang="en-US" sz="1799" baseline="0" b="0" i="0" dirty="0" spc="-12">
                <a:latin typeface="CIDFont+F9" pitchFamily="0" charset="1"/>
              </a:rPr>
              <a:t>л</a:t>
            </a:r>
            <a:r>
              <a:rPr lang="en-US" sz="1799" baseline="0" b="0" i="0" dirty="0" spc="0">
                <a:latin typeface="CIDFont+F9" pitchFamily="0" charset="1"/>
              </a:rPr>
              <a:t>евское	330,9</a:t>
            </a:r>
          </a:p>
          <a:p>
            <a:pPr marL="0">
              <a:lnSpc>
                <a:spcPts val="2927"/>
              </a:lnSpc>
              <a:tabLst>
                <a:tab pos="737590" algn="l"/>
                <a:tab pos="6199516" algn="l"/>
              </a:tabLst>
            </a:pPr>
            <a:r>
              <a:rPr lang="en-US" sz="1799" baseline="0" b="0" i="0" dirty="0" spc="0">
                <a:solidFill>
                  <a:srgbClr val="A3171E"/>
                </a:solidFill>
                <a:latin typeface="CIDFont+F9" pitchFamily="0" charset="1"/>
              </a:rPr>
              <a:t>4	</a:t>
            </a:r>
            <a:r>
              <a:rPr lang="en-US" sz="2725" baseline="-3369" b="0" i="0" dirty="0" spc="0">
                <a:latin typeface="CIDFont+F3" pitchFamily="0" charset="1"/>
              </a:rPr>
              <a:t>ИП </a:t>
            </a:r>
            <a:r>
              <a:rPr lang="en-US" sz="2725" baseline="-3369" b="0" i="0" dirty="0" spc="-122">
                <a:latin typeface="CIDFont+F3" pitchFamily="0" charset="1"/>
              </a:rPr>
              <a:t>Г</a:t>
            </a:r>
            <a:r>
              <a:rPr lang="en-US" sz="2725" baseline="-3369" b="0" i="0" dirty="0" spc="0">
                <a:latin typeface="CIDFont+F3" pitchFamily="0" charset="1"/>
              </a:rPr>
              <a:t>ла</a:t>
            </a:r>
            <a:r>
              <a:rPr lang="en-US" sz="2725" baseline="-3369" b="0" i="0" dirty="0" spc="-21">
                <a:latin typeface="CIDFont+F3" pitchFamily="0" charset="1"/>
              </a:rPr>
              <a:t>в</a:t>
            </a:r>
            <a:r>
              <a:rPr lang="en-US" sz="2725" baseline="-3369" b="0" i="0" dirty="0" spc="0">
                <a:latin typeface="CIDFont+F3" pitchFamily="0" charset="1"/>
              </a:rPr>
              <a:t>а</a:t>
            </a:r>
            <a:r>
              <a:rPr lang="en-US" sz="2725" baseline="-3369" b="0" i="0" dirty="0" spc="-17">
                <a:latin typeface="CIDFont+F3" pitchFamily="0" charset="1"/>
              </a:rPr>
              <a:t> </a:t>
            </a:r>
            <a:r>
              <a:rPr lang="en-US" sz="2725" baseline="-3369" b="0" i="0" dirty="0" spc="0">
                <a:latin typeface="CIDFont+F3" pitchFamily="0" charset="1"/>
              </a:rPr>
              <a:t>К(Ф)Х Ш</a:t>
            </a:r>
            <a:r>
              <a:rPr lang="en-US" sz="2725" baseline="-3369" b="0" i="0" dirty="0" spc="-23">
                <a:latin typeface="CIDFont+F3" pitchFamily="0" charset="1"/>
              </a:rPr>
              <a:t>а</a:t>
            </a:r>
            <a:r>
              <a:rPr lang="en-US" sz="2725" baseline="-3369" b="0" i="0" dirty="0" spc="0">
                <a:latin typeface="CIDFont+F3" pitchFamily="0" charset="1"/>
              </a:rPr>
              <a:t>пошни</a:t>
            </a:r>
            <a:r>
              <a:rPr lang="en-US" sz="2725" baseline="-3369" b="0" i="0" dirty="0" spc="-98">
                <a:latin typeface="CIDFont+F3" pitchFamily="0" charset="1"/>
              </a:rPr>
              <a:t>к</a:t>
            </a:r>
            <a:r>
              <a:rPr lang="en-US" sz="2725" baseline="-3369" b="0" i="0" dirty="0" spc="0">
                <a:latin typeface="CIDFont+F3" pitchFamily="0" charset="1"/>
              </a:rPr>
              <a:t>ов В.С.	</a:t>
            </a:r>
            <a:r>
              <a:rPr lang="en-US" sz="1799" baseline="0" b="0" i="0" dirty="0" spc="0">
                <a:latin typeface="CIDFont+F9" pitchFamily="0" charset="1"/>
              </a:rPr>
              <a:t>210</a:t>
            </a:r>
            <a:r>
              <a:rPr lang="en-US" sz="1799" baseline="0" b="0" i="0" dirty="0" spc="-10">
                <a:latin typeface="CIDFont+F9" pitchFamily="0" charset="1"/>
              </a:rPr>
              <a:t>,</a:t>
            </a:r>
            <a:r>
              <a:rPr lang="en-US" sz="1799" baseline="0" b="0" i="0" dirty="0" spc="0">
                <a:latin typeface="CIDFont+F9" pitchFamily="0" charset="1"/>
              </a:rPr>
              <a:t>0</a:t>
            </a:r>
          </a:p>
          <a:p>
            <a:pPr marL="0">
              <a:lnSpc>
                <a:spcPts val="2916"/>
              </a:lnSpc>
              <a:tabLst>
                <a:tab pos="737590" algn="l"/>
                <a:tab pos="6344275" algn="l"/>
              </a:tabLst>
            </a:pPr>
            <a:r>
              <a:rPr lang="en-US" sz="1799" baseline="0" b="0" i="0" dirty="0" spc="0">
                <a:solidFill>
                  <a:srgbClr val="A3171E"/>
                </a:solidFill>
                <a:latin typeface="CIDFont+F9" pitchFamily="0" charset="1"/>
              </a:rPr>
              <a:t>5	</a:t>
            </a:r>
            <a:r>
              <a:rPr lang="en-US" sz="2725" baseline="-3369" b="0" i="0" dirty="0" spc="0">
                <a:latin typeface="CIDFont+F3" pitchFamily="0" charset="1"/>
              </a:rPr>
              <a:t>ИП </a:t>
            </a:r>
            <a:r>
              <a:rPr lang="en-US" sz="2725" baseline="-3369" b="0" i="0" dirty="0" spc="-122">
                <a:latin typeface="CIDFont+F3" pitchFamily="0" charset="1"/>
              </a:rPr>
              <a:t>Г</a:t>
            </a:r>
            <a:r>
              <a:rPr lang="en-US" sz="2725" baseline="-3369" b="0" i="0" dirty="0" spc="0">
                <a:latin typeface="CIDFont+F3" pitchFamily="0" charset="1"/>
              </a:rPr>
              <a:t>ла</a:t>
            </a:r>
            <a:r>
              <a:rPr lang="en-US" sz="2725" baseline="-3369" b="0" i="0" dirty="0" spc="-21">
                <a:latin typeface="CIDFont+F3" pitchFamily="0" charset="1"/>
              </a:rPr>
              <a:t>в</a:t>
            </a:r>
            <a:r>
              <a:rPr lang="en-US" sz="2725" baseline="-3369" b="0" i="0" dirty="0" spc="0">
                <a:latin typeface="CIDFont+F3" pitchFamily="0" charset="1"/>
              </a:rPr>
              <a:t>а</a:t>
            </a:r>
            <a:r>
              <a:rPr lang="en-US" sz="2725" baseline="-3369" b="0" i="0" dirty="0" spc="-17">
                <a:latin typeface="CIDFont+F3" pitchFamily="0" charset="1"/>
              </a:rPr>
              <a:t> </a:t>
            </a:r>
            <a:r>
              <a:rPr lang="en-US" sz="2725" baseline="-3369" b="0" i="0" dirty="0" spc="0">
                <a:latin typeface="CIDFont+F3" pitchFamily="0" charset="1"/>
              </a:rPr>
              <a:t>К(Ф)Х  </a:t>
            </a:r>
            <a:r>
              <a:rPr lang="en-US" sz="2725" baseline="-3369" b="0" i="0" dirty="0" spc="-34">
                <a:latin typeface="CIDFont+F3" pitchFamily="0" charset="1"/>
              </a:rPr>
              <a:t>М</a:t>
            </a:r>
            <a:r>
              <a:rPr lang="en-US" sz="2725" baseline="-3369" b="0" i="0" dirty="0" spc="0">
                <a:latin typeface="CIDFont+F3" pitchFamily="0" charset="1"/>
              </a:rPr>
              <a:t>ел</a:t>
            </a:r>
            <a:r>
              <a:rPr lang="en-US" sz="2725" baseline="-3369" b="0" i="0" dirty="0" spc="-10">
                <a:latin typeface="CIDFont+F3" pitchFamily="0" charset="1"/>
              </a:rPr>
              <a:t>ь</a:t>
            </a:r>
            <a:r>
              <a:rPr lang="en-US" sz="2725" baseline="-3369" b="0" i="0" dirty="0" spc="0">
                <a:latin typeface="CIDFont+F3" pitchFamily="0" charset="1"/>
              </a:rPr>
              <a:t>ни</a:t>
            </a:r>
            <a:r>
              <a:rPr lang="en-US" sz="2725" baseline="-3369" b="0" i="0" dirty="0" spc="-99">
                <a:latin typeface="CIDFont+F3" pitchFamily="0" charset="1"/>
              </a:rPr>
              <a:t>к</a:t>
            </a:r>
            <a:r>
              <a:rPr lang="en-US" sz="2725" baseline="-3369" b="0" i="0" dirty="0" spc="0">
                <a:latin typeface="CIDFont+F3" pitchFamily="0" charset="1"/>
              </a:rPr>
              <a:t>о</a:t>
            </a:r>
            <a:r>
              <a:rPr lang="en-US" sz="2725" baseline="-3369" b="0" i="0" dirty="0" spc="-21">
                <a:latin typeface="CIDFont+F3" pitchFamily="0" charset="1"/>
              </a:rPr>
              <a:t>в</a:t>
            </a:r>
            <a:r>
              <a:rPr lang="en-US" sz="2725" baseline="-3369" b="0" i="0" dirty="0" spc="0">
                <a:latin typeface="CIDFont+F3" pitchFamily="0" charset="1"/>
              </a:rPr>
              <a:t>а М. </a:t>
            </a:r>
            <a:r>
              <a:rPr lang="en-US" sz="2725" baseline="-3369" b="0" i="0" dirty="0" spc="-16">
                <a:latin typeface="CIDFont+F3" pitchFamily="0" charset="1"/>
              </a:rPr>
              <a:t>М</a:t>
            </a:r>
            <a:r>
              <a:rPr lang="en-US" sz="2725" baseline="-3369" b="0" i="0" dirty="0" spc="0">
                <a:latin typeface="CIDFont+F3" pitchFamily="0" charset="1"/>
              </a:rPr>
              <a:t>.	</a:t>
            </a:r>
            <a:r>
              <a:rPr lang="en-US" sz="1799" baseline="0" b="0" i="0" dirty="0" spc="0">
                <a:latin typeface="CIDFont+F9" pitchFamily="0" charset="1"/>
              </a:rPr>
              <a:t>30</a:t>
            </a:r>
            <a:r>
              <a:rPr lang="en-US" sz="1799" baseline="0" b="0" i="0" dirty="0" spc="-10">
                <a:latin typeface="CIDFont+F9" pitchFamily="0" charset="1"/>
              </a:rPr>
              <a:t>,</a:t>
            </a:r>
            <a:r>
              <a:rPr lang="en-US" sz="1799" baseline="0" b="0" i="0" dirty="0" spc="0">
                <a:latin typeface="CIDFont+F9" pitchFamily="0" charset="1"/>
              </a:rPr>
              <a:t>0</a:t>
            </a:r>
          </a:p>
          <a:p>
            <a:pPr marL="0">
              <a:lnSpc>
                <a:spcPts val="2916"/>
              </a:lnSpc>
              <a:tabLst>
                <a:tab pos="737590" algn="l"/>
                <a:tab pos="6199516" algn="l"/>
              </a:tabLst>
            </a:pPr>
            <a:r>
              <a:rPr lang="en-US" sz="1799" baseline="0" b="0" i="0" dirty="0" spc="0">
                <a:solidFill>
                  <a:srgbClr val="A3171E"/>
                </a:solidFill>
                <a:latin typeface="CIDFont+F9" pitchFamily="0" charset="1"/>
              </a:rPr>
              <a:t>6	</a:t>
            </a:r>
            <a:r>
              <a:rPr lang="en-US" sz="2725" baseline="-3320" b="0" i="0" dirty="0" spc="0">
                <a:latin typeface="CIDFont+F3" pitchFamily="0" charset="1"/>
              </a:rPr>
              <a:t>ИП </a:t>
            </a:r>
            <a:r>
              <a:rPr lang="en-US" sz="2725" baseline="-3320" b="0" i="0" dirty="0" spc="-122">
                <a:latin typeface="CIDFont+F3" pitchFamily="0" charset="1"/>
              </a:rPr>
              <a:t>Г</a:t>
            </a:r>
            <a:r>
              <a:rPr lang="en-US" sz="2725" baseline="-3320" b="0" i="0" dirty="0" spc="0">
                <a:latin typeface="CIDFont+F3" pitchFamily="0" charset="1"/>
              </a:rPr>
              <a:t>ла</a:t>
            </a:r>
            <a:r>
              <a:rPr lang="en-US" sz="2725" baseline="-3320" b="0" i="0" dirty="0" spc="-21">
                <a:latin typeface="CIDFont+F3" pitchFamily="0" charset="1"/>
              </a:rPr>
              <a:t>в</a:t>
            </a:r>
            <a:r>
              <a:rPr lang="en-US" sz="2725" baseline="-3320" b="0" i="0" dirty="0" spc="0">
                <a:latin typeface="CIDFont+F3" pitchFamily="0" charset="1"/>
              </a:rPr>
              <a:t>а</a:t>
            </a:r>
            <a:r>
              <a:rPr lang="en-US" sz="2725" baseline="-3320" b="0" i="0" dirty="0" spc="-17">
                <a:latin typeface="CIDFont+F3" pitchFamily="0" charset="1"/>
              </a:rPr>
              <a:t> </a:t>
            </a:r>
            <a:r>
              <a:rPr lang="en-US" sz="2725" baseline="-3320" b="0" i="0" dirty="0" spc="0">
                <a:latin typeface="CIDFont+F3" pitchFamily="0" charset="1"/>
              </a:rPr>
              <a:t>К(Ф)Х  </a:t>
            </a:r>
            <a:r>
              <a:rPr lang="en-US" sz="2725" baseline="-3320" b="0" i="0" dirty="0" spc="-50">
                <a:latin typeface="CIDFont+F3" pitchFamily="0" charset="1"/>
              </a:rPr>
              <a:t>Г</a:t>
            </a:r>
            <a:r>
              <a:rPr lang="en-US" sz="2725" baseline="-3320" b="0" i="0" dirty="0" spc="0">
                <a:latin typeface="CIDFont+F3" pitchFamily="0" charset="1"/>
              </a:rPr>
              <a:t>аврило</a:t>
            </a:r>
            <a:r>
              <a:rPr lang="en-US" sz="2725" baseline="-3320" b="0" i="0" dirty="0" spc="-21">
                <a:latin typeface="CIDFont+F3" pitchFamily="0" charset="1"/>
              </a:rPr>
              <a:t>в</a:t>
            </a:r>
            <a:r>
              <a:rPr lang="en-US" sz="2725" baseline="-3320" b="0" i="0" dirty="0" spc="0">
                <a:latin typeface="CIDFont+F3" pitchFamily="0" charset="1"/>
              </a:rPr>
              <a:t>а С.Н.	</a:t>
            </a:r>
            <a:r>
              <a:rPr lang="en-US" sz="1799" baseline="0" b="0" i="0" dirty="0" spc="0">
                <a:latin typeface="CIDFont+F9" pitchFamily="0" charset="1"/>
              </a:rPr>
              <a:t>445</a:t>
            </a:r>
            <a:r>
              <a:rPr lang="en-US" sz="1799" baseline="0" b="0" i="0" dirty="0" spc="-10">
                <a:latin typeface="CIDFont+F9" pitchFamily="0" charset="1"/>
              </a:rPr>
              <a:t>,</a:t>
            </a:r>
            <a:r>
              <a:rPr lang="en-US" sz="1799" baseline="0" b="0" i="0" dirty="0" spc="0">
                <a:latin typeface="CIDFont+F9" pitchFamily="0" charset="1"/>
              </a:rPr>
              <a:t>3</a:t>
            </a:r>
          </a:p>
        </p:txBody>
      </p:sp>
      <p:sp>
        <p:nvSpPr>
          <p:cNvPr id="533" name="Rectangle 533"/>
          <p:cNvSpPr/>
          <p:nvPr/>
        </p:nvSpPr>
        <p:spPr>
          <a:xfrm rot="0" flipH="0" flipV="0">
            <a:off x="2714283" y="5263218"/>
            <a:ext cx="5900608" cy="4210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5104624" algn="l"/>
              </a:tabLst>
            </a:pPr>
            <a:r>
              <a:rPr lang="en-US" sz="1799" baseline="0" b="0" i="0" dirty="0" spc="0">
                <a:latin typeface="CIDFont+F9" pitchFamily="0" charset="1"/>
              </a:rPr>
              <a:t>ИТОГО</a:t>
            </a:r>
            <a:r>
              <a:rPr lang="en-US" sz="1799" baseline="0" b="0" i="0" dirty="0" spc="-10">
                <a:latin typeface="CIDFont+F9" pitchFamily="0" charset="1"/>
              </a:rPr>
              <a:t> </a:t>
            </a:r>
            <a:r>
              <a:rPr lang="en-US" sz="1799" baseline="0" b="0" i="0" dirty="0" spc="0">
                <a:latin typeface="CIDFont+F9" pitchFamily="0" charset="1"/>
              </a:rPr>
              <a:t>      	2356</a:t>
            </a:r>
            <a:r>
              <a:rPr lang="en-US" sz="1799" baseline="0" b="0" i="0" dirty="0" spc="-10">
                <a:latin typeface="CIDFont+F9" pitchFamily="0" charset="1"/>
              </a:rPr>
              <a:t>,</a:t>
            </a:r>
            <a:r>
              <a:rPr lang="en-US" sz="1799" baseline="0" b="0" i="0" dirty="0" spc="0">
                <a:latin typeface="CIDFont+F9" pitchFamily="0" charset="1"/>
              </a:rPr>
              <a:t>4</a:t>
            </a:r>
          </a:p>
        </p:txBody>
      </p:sp>
      <p:sp>
        <p:nvSpPr>
          <p:cNvPr id="534" name="Rectangle 534"/>
          <p:cNvSpPr/>
          <p:nvPr/>
        </p:nvSpPr>
        <p:spPr>
          <a:xfrm rot="0" flipH="0" flipV="0">
            <a:off x="1420369" y="1416024"/>
            <a:ext cx="7791816" cy="85226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224" baseline="0" b="0" i="0" dirty="0" spc="2892">
                <a:solidFill>
                  <a:srgbClr val="2DA2BF"/>
                </a:solidFill>
                <a:latin typeface="CIDFont+F10" pitchFamily="0" charset="1"/>
              </a:rPr>
              <a:t></a:t>
            </a:r>
            <a:r>
              <a:rPr lang="en-US" sz="1799" baseline="0" b="0" i="0" dirty="0" spc="-111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озяйст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ам</a:t>
            </a:r>
            <a:r>
              <a:rPr lang="en-US" sz="1799" baseline="0" b="0" i="0" dirty="0" spc="476">
                <a:latin typeface="CIDFont+F3" pitchFamily="0" charset="1"/>
              </a:rPr>
              <a:t>и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айон</a:t>
            </a:r>
            <a:r>
              <a:rPr lang="en-US" sz="1799" baseline="0" b="0" i="0" dirty="0" spc="462">
                <a:latin typeface="CIDFont+F3" pitchFamily="0" charset="1"/>
              </a:rPr>
              <a:t>а</a:t>
            </a:r>
            <a:r>
              <a:rPr lang="en-US" sz="1799" baseline="0" b="0" i="0" dirty="0" spc="482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467">
                <a:latin typeface="CIDFont+F3" pitchFamily="0" charset="1"/>
              </a:rPr>
              <a:t>9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468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про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ен</a:t>
            </a:r>
            <a:r>
              <a:rPr lang="en-US" sz="1799" baseline="0" b="0" i="0" dirty="0" spc="462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раб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480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46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во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41">
                <a:latin typeface="CIDFont+F3" pitchFamily="0" charset="1"/>
              </a:rPr>
              <a:t>е</a:t>
            </a:r>
            <a:r>
              <a:rPr lang="en-US" sz="1799" baseline="0" b="0" i="0" dirty="0" spc="-21">
                <a:latin typeface="CIDFont+F3" pitchFamily="0" charset="1"/>
              </a:rPr>
              <a:t>ч</a:t>
            </a:r>
            <a:r>
              <a:rPr lang="en-US" sz="1799" baseline="0" b="0" i="0" dirty="0" spc="0">
                <a:latin typeface="CIDFont+F3" pitchFamily="0" charset="1"/>
              </a:rPr>
              <a:t>ени</a:t>
            </a:r>
            <a:r>
              <a:rPr lang="en-US" sz="1799" baseline="0" b="0" i="0" dirty="0" spc="455">
                <a:latin typeface="CIDFont+F3" pitchFamily="0" charset="1"/>
              </a:rPr>
              <a:t>ю</a:t>
            </a:r>
            <a:r>
              <a:rPr lang="en-US" sz="1799" baseline="0" b="0" i="0" dirty="0" spc="482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ор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</a:p>
          <a:p>
            <a:pPr marL="5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залежны</a:t>
            </a:r>
            <a:r>
              <a:rPr lang="en-US" sz="1799" baseline="0" b="0" i="0" dirty="0" spc="575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земел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593">
                <a:latin typeface="CIDFont+F3" pitchFamily="0" charset="1"/>
              </a:rPr>
              <a:t>.</a:t>
            </a:r>
            <a:r>
              <a:rPr lang="en-US" sz="1799" baseline="0" b="0" i="0" dirty="0" spc="-10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се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55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ос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оен</a:t>
            </a:r>
            <a:r>
              <a:rPr lang="en-US" sz="1799" baseline="0" b="0" i="0" dirty="0" spc="575">
                <a:latin typeface="CIDFont+F3" pitchFamily="0" charset="1"/>
              </a:rPr>
              <a:t>о2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557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356,</a:t>
            </a:r>
            <a:r>
              <a:rPr lang="en-US" sz="1799" baseline="0" b="0" i="0" dirty="0" spc="557">
                <a:latin typeface="CIDFont+F3" pitchFamily="0" charset="1"/>
              </a:rPr>
              <a:t>4</a:t>
            </a:r>
            <a:r>
              <a:rPr lang="en-US" sz="1799" baseline="0" b="0" i="0" dirty="0" spc="0">
                <a:latin typeface="CIDFont+F3" pitchFamily="0" charset="1"/>
              </a:rPr>
              <a:t>га</a:t>
            </a:r>
            <a:r>
              <a:rPr lang="en-US" sz="1799" baseline="0" b="0" i="0" dirty="0" spc="557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пр</a:t>
            </a:r>
            <a:r>
              <a:rPr lang="en-US" sz="1799" baseline="0" b="0" i="0" dirty="0" spc="566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э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557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учен</a:t>
            </a:r>
            <a:r>
              <a:rPr lang="en-US" sz="1799" baseline="0" b="0" i="0" dirty="0" spc="575">
                <a:latin typeface="CIDFont+F3" pitchFamily="0" charset="1"/>
              </a:rPr>
              <a:t>о</a:t>
            </a:r>
            <a:r>
              <a:rPr lang="en-US" sz="1799" baseline="0" b="0" i="0" dirty="0" spc="-41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си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ий</a:t>
            </a:r>
          </a:p>
          <a:p>
            <a:pPr marL="5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462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освоени</a:t>
            </a:r>
            <a:r>
              <a:rPr lang="en-US" sz="1799" baseline="0" b="0" i="0" dirty="0" spc="462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залежны</a:t>
            </a:r>
            <a:r>
              <a:rPr lang="en-US" sz="1799" baseline="0" b="0" i="0" dirty="0" spc="449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земел</a:t>
            </a:r>
            <a:r>
              <a:rPr lang="en-US" sz="1799" baseline="0" b="0" i="0" dirty="0" spc="439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3,</a:t>
            </a:r>
            <a:r>
              <a:rPr lang="en-US" sz="1799" baseline="0" b="0" i="0" dirty="0" spc="450">
                <a:latin typeface="CIDFont+F3" pitchFamily="0" charset="1"/>
              </a:rPr>
              <a:t>4</a:t>
            </a:r>
            <a:r>
              <a:rPr lang="en-US" sz="1799" baseline="0" b="0" i="0" dirty="0" spc="0">
                <a:latin typeface="CIDFont+F3" pitchFamily="0" charset="1"/>
              </a:rPr>
              <a:t>млн</a:t>
            </a:r>
            <a:r>
              <a:rPr lang="en-US" sz="1799" baseline="0" b="0" i="0" dirty="0" spc="449">
                <a:latin typeface="CIDFont+F3" pitchFamily="0" charset="1"/>
              </a:rPr>
              <a:t>.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лей.</a:t>
            </a:r>
          </a:p>
        </p:txBody>
      </p:sp>
      <p:sp>
        <p:nvSpPr>
          <p:cNvPr id="535" name="Rectangle 535"/>
          <p:cNvSpPr/>
          <p:nvPr/>
        </p:nvSpPr>
        <p:spPr>
          <a:xfrm rot="0" flipH="0" flipV="0">
            <a:off x="3337560" y="963578"/>
            <a:ext cx="4260465" cy="3380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004" baseline="0" b="0" i="0" dirty="0" spc="0">
                <a:solidFill>
                  <a:srgbClr val="2B4A76"/>
                </a:solidFill>
                <a:latin typeface="CIDFont+F3" pitchFamily="0" charset="1"/>
              </a:rPr>
              <a:t>Ос</a:t>
            </a:r>
            <a:r>
              <a:rPr lang="en-US" sz="2004" baseline="0" b="0" i="0" dirty="0" spc="-24">
                <a:solidFill>
                  <a:srgbClr val="2B4A76"/>
                </a:solidFill>
                <a:latin typeface="CIDFont+F3" pitchFamily="0" charset="1"/>
              </a:rPr>
              <a:t>в</a:t>
            </a:r>
            <a:r>
              <a:rPr lang="en-US" sz="2004" baseline="0" b="0" i="0" dirty="0" spc="0">
                <a:solidFill>
                  <a:srgbClr val="2B4A76"/>
                </a:solidFill>
                <a:latin typeface="CIDFont+F3" pitchFamily="0" charset="1"/>
              </a:rPr>
              <a:t>оен</a:t>
            </a:r>
            <a:r>
              <a:rPr lang="en-US" sz="2004" baseline="0" b="0" i="0" dirty="0" spc="-10">
                <a:solidFill>
                  <a:srgbClr val="2B4A76"/>
                </a:solidFill>
                <a:latin typeface="CIDFont+F3" pitchFamily="0" charset="1"/>
              </a:rPr>
              <a:t>и</a:t>
            </a:r>
            <a:r>
              <a:rPr lang="en-US" sz="2004" baseline="0" b="0" i="0" dirty="0" spc="0">
                <a:solidFill>
                  <a:srgbClr val="2B4A76"/>
                </a:solidFill>
                <a:latin typeface="CIDFont+F3" pitchFamily="0" charset="1"/>
              </a:rPr>
              <a:t>е за</a:t>
            </a:r>
            <a:r>
              <a:rPr lang="en-US" sz="2004" baseline="0" b="0" i="0" dirty="0" spc="-18">
                <a:solidFill>
                  <a:srgbClr val="2B4A76"/>
                </a:solidFill>
                <a:latin typeface="CIDFont+F3" pitchFamily="0" charset="1"/>
              </a:rPr>
              <a:t>л</a:t>
            </a:r>
            <a:r>
              <a:rPr lang="en-US" sz="2004" baseline="0" b="0" i="0" dirty="0" spc="0">
                <a:solidFill>
                  <a:srgbClr val="2B4A76"/>
                </a:solidFill>
                <a:latin typeface="CIDFont+F3" pitchFamily="0" charset="1"/>
              </a:rPr>
              <a:t>еж</a:t>
            </a:r>
            <a:r>
              <a:rPr lang="en-US" sz="2004" baseline="0" b="0" i="0" dirty="0" spc="-10">
                <a:solidFill>
                  <a:srgbClr val="2B4A76"/>
                </a:solidFill>
                <a:latin typeface="CIDFont+F3" pitchFamily="0" charset="1"/>
              </a:rPr>
              <a:t>н</a:t>
            </a:r>
            <a:r>
              <a:rPr lang="en-US" sz="2004" baseline="0" b="0" i="0" dirty="0" spc="0">
                <a:solidFill>
                  <a:srgbClr val="2B4A76"/>
                </a:solidFill>
                <a:latin typeface="CIDFont+F3" pitchFamily="0" charset="1"/>
              </a:rPr>
              <a:t>ых земе</a:t>
            </a:r>
            <a:r>
              <a:rPr lang="en-US" sz="2004" baseline="0" b="0" i="0" dirty="0" spc="-18">
                <a:solidFill>
                  <a:srgbClr val="2B4A76"/>
                </a:solidFill>
                <a:latin typeface="CIDFont+F3" pitchFamily="0" charset="1"/>
              </a:rPr>
              <a:t>л</a:t>
            </a:r>
            <a:r>
              <a:rPr lang="en-US" sz="2004" baseline="0" b="0" i="0" dirty="0" spc="0">
                <a:solidFill>
                  <a:srgbClr val="2B4A76"/>
                </a:solidFill>
                <a:latin typeface="CIDFont+F3" pitchFamily="0" charset="1"/>
              </a:rPr>
              <a:t>ь</a:t>
            </a:r>
            <a:r>
              <a:rPr lang="en-US" sz="2004" baseline="0" b="0" i="0" dirty="0" spc="-20">
                <a:solidFill>
                  <a:srgbClr val="2B4A76"/>
                </a:solidFill>
                <a:latin typeface="CIDFont+F3" pitchFamily="0" charset="1"/>
              </a:rPr>
              <a:t> </a:t>
            </a:r>
            <a:r>
              <a:rPr lang="en-US" sz="2004" baseline="0" b="0" i="0" dirty="0" spc="0">
                <a:solidFill>
                  <a:srgbClr val="2B4A76"/>
                </a:solidFill>
                <a:latin typeface="CIDFont+F3" pitchFamily="0" charset="1"/>
              </a:rPr>
              <a:t>в 2019</a:t>
            </a:r>
            <a:r>
              <a:rPr lang="en-US" sz="2004" baseline="0" b="0" i="0" dirty="0" spc="-40">
                <a:solidFill>
                  <a:srgbClr val="2B4A76"/>
                </a:solidFill>
                <a:latin typeface="CIDFont+F3" pitchFamily="0" charset="1"/>
              </a:rPr>
              <a:t> г</a:t>
            </a:r>
            <a:r>
              <a:rPr lang="en-US" sz="2004" baseline="0" b="0" i="0" dirty="0" spc="-60">
                <a:solidFill>
                  <a:srgbClr val="2B4A76"/>
                </a:solidFill>
                <a:latin typeface="CIDFont+F3" pitchFamily="0" charset="1"/>
              </a:rPr>
              <a:t>о</a:t>
            </a:r>
            <a:r>
              <a:rPr lang="en-US" sz="2004" baseline="0" b="0" i="0" dirty="0" spc="0">
                <a:solidFill>
                  <a:srgbClr val="2B4A76"/>
                </a:solidFill>
                <a:latin typeface="CIDFont+F3" pitchFamily="0" charset="1"/>
              </a:rPr>
              <a:t>ду</a:t>
            </a:r>
          </a:p>
        </p:txBody>
      </p:sp>
      <p:sp>
        <p:nvSpPr>
          <p:cNvPr id="536" name="Rectangle 536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537" name="Freeform 537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38" name="Picture 101"/>
          <p:cNvPicPr>
            <a:picLocks noChangeAspect="0" noChangeArrowheads="1"/>
          </p:cNvPicPr>
          <p:nvPr/>
        </p:nvPicPr>
        <p:blipFill>
          <a:blip r:embed="rId5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539" name="Picture 539"/>
          <p:cNvPicPr>
            <a:picLocks noChangeAspect="0" noChangeArrowheads="1"/>
          </p:cNvPicPr>
          <p:nvPr/>
        </p:nvPicPr>
        <p:blipFill>
          <a:blip r:embed="rId5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540" name="Picture 103"/>
          <p:cNvPicPr>
            <a:picLocks noChangeAspect="0" noChangeArrowheads="1"/>
          </p:cNvPicPr>
          <p:nvPr/>
        </p:nvPicPr>
        <p:blipFill>
          <a:blip r:embed="rId5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541" name="Picture 541"/>
          <p:cNvPicPr>
            <a:picLocks noChangeAspect="0" noChangeArrowheads="1"/>
          </p:cNvPicPr>
          <p:nvPr/>
        </p:nvPicPr>
        <p:blipFill>
          <a:blip r:embed="rId5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542" name="Picture 107"/>
          <p:cNvPicPr>
            <a:picLocks noChangeAspect="0" noChangeArrowheads="1"/>
          </p:cNvPicPr>
          <p:nvPr/>
        </p:nvPicPr>
        <p:blipFill>
          <a:blip r:embed="rId5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543" name="Picture 543"/>
          <p:cNvPicPr>
            <a:picLocks noChangeAspect="0" noChangeArrowheads="1"/>
          </p:cNvPicPr>
          <p:nvPr/>
        </p:nvPicPr>
        <p:blipFill>
          <a:blip r:embed="rId5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901440" y="699516"/>
            <a:ext cx="2313432" cy="201168"/>
          </a:xfrm>
          <a:prstGeom prst="rect">
            <a:avLst/>
          </a:prstGeom>
          <a:noFill/>
          <a:extLst/>
        </p:spPr>
      </p:pic>
      <p:pic>
        <p:nvPicPr>
          <p:cNvPr id="544" name="Picture 544"/>
          <p:cNvPicPr>
            <a:picLocks noChangeAspect="0" noChangeArrowheads="1"/>
          </p:cNvPicPr>
          <p:nvPr/>
        </p:nvPicPr>
        <p:blipFill>
          <a:blip r:embed="rId5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968751" y="4267201"/>
            <a:ext cx="4524755" cy="2357627"/>
          </a:xfrm>
          <a:prstGeom prst="rect">
            <a:avLst/>
          </a:prstGeom>
          <a:noFill/>
          <a:extLst/>
        </p:spPr>
      </p:pic>
      <p:sp>
        <p:nvSpPr>
          <p:cNvPr id="545" name="Rectangle 545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546" name="Rectangle 546"/>
          <p:cNvSpPr/>
          <p:nvPr/>
        </p:nvSpPr>
        <p:spPr>
          <a:xfrm rot="0" flipH="0" flipV="0">
            <a:off x="1178045" y="1128018"/>
            <a:ext cx="8250837" cy="11265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608"/>
            <a:r>
              <a:rPr lang="en-US" sz="1799" baseline="0" b="0" i="0" dirty="0" spc="0">
                <a:latin typeface="CIDFont+F3" pitchFamily="0" charset="1"/>
              </a:rPr>
              <a:t>По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лов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876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к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упно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86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ро</a:t>
            </a:r>
            <a:r>
              <a:rPr lang="en-US" sz="1799" baseline="0" b="0" i="0" dirty="0" spc="-17">
                <a:latin typeface="CIDFont+F3" pitchFamily="0" charset="1"/>
              </a:rPr>
              <a:t>г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84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858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863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ай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881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863">
                <a:latin typeface="CIDFont+F3" pitchFamily="0" charset="1"/>
              </a:rPr>
              <a:t>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се</a:t>
            </a:r>
            <a:r>
              <a:rPr lang="en-US" sz="1799" baseline="0" b="0" i="0" dirty="0" spc="860">
                <a:latin typeface="CIDFont+F3" pitchFamily="0" charset="1"/>
              </a:rPr>
              <a:t>м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ория</a:t>
            </a:r>
            <a:r>
              <a:rPr lang="en-US" sz="1799" baseline="0" b="0" i="0" dirty="0" spc="860">
                <a:latin typeface="CIDFont+F3" pitchFamily="0" charset="1"/>
              </a:rPr>
              <a:t>м</a:t>
            </a:r>
            <a:r>
              <a:rPr lang="en-US" sz="1799" baseline="0" b="0" i="0" dirty="0" spc="-71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озяйств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составил</a:t>
            </a:r>
            <a:r>
              <a:rPr lang="en-US" sz="1799" baseline="0" b="0" i="0" dirty="0" spc="791">
                <a:latin typeface="CIDFont+F3" pitchFamily="0" charset="1"/>
              </a:rPr>
              <a:t>о–</a:t>
            </a:r>
            <a:r>
              <a:rPr lang="en-US" sz="1799" baseline="0" b="0" i="0" dirty="0" spc="-72">
                <a:latin typeface="CIDFont+F3" pitchFamily="0" charset="1"/>
              </a:rPr>
              <a:t>1</a:t>
            </a:r>
            <a:r>
              <a:rPr lang="en-US" sz="1799" baseline="0" b="0" i="0" dirty="0" spc="773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66</a:t>
            </a:r>
            <a:r>
              <a:rPr lang="en-US" sz="1799" baseline="0" b="0" i="0" dirty="0" spc="791">
                <a:latin typeface="CIDFont+F3" pitchFamily="0" charset="1"/>
              </a:rPr>
              <a:t>9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лов</a:t>
            </a:r>
            <a:r>
              <a:rPr lang="en-US" sz="1799" baseline="0" b="0" i="0" dirty="0" spc="791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Произошл</a:t>
            </a:r>
            <a:r>
              <a:rPr lang="en-US" sz="1799" baseline="0" b="0" i="0" dirty="0" spc="79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сни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ени</a:t>
            </a:r>
            <a:r>
              <a:rPr lang="en-US" sz="1799" baseline="0" b="0" i="0" dirty="0" spc="804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по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лов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793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КР</a:t>
            </a:r>
            <a:r>
              <a:rPr lang="en-US" sz="1799" baseline="0" b="0" i="0" dirty="0" spc="799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79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сравнени</a:t>
            </a:r>
            <a:r>
              <a:rPr lang="en-US" sz="1799" baseline="0" b="0" i="0" dirty="0" spc="797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1241">
                <a:latin typeface="CIDFont+F3" pitchFamily="0" charset="1"/>
              </a:rPr>
              <a:t>8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626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606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1,</a:t>
            </a:r>
            <a:r>
              <a:rPr lang="en-US" sz="1799" baseline="0" b="0" i="0" dirty="0" spc="611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тысяч</a:t>
            </a:r>
            <a:r>
              <a:rPr lang="en-US" sz="1799" baseline="0" b="0" i="0" dirty="0" spc="620">
                <a:latin typeface="CIDFont+F3" pitchFamily="0" charset="1"/>
              </a:rPr>
              <a:t>и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626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з</a:t>
            </a:r>
            <a:r>
              <a:rPr lang="en-US" sz="1799" baseline="0" b="0" i="0" dirty="0" spc="606">
                <a:latin typeface="CIDFont+F3" pitchFamily="0" charset="1"/>
              </a:rPr>
              <a:t>а</a:t>
            </a:r>
            <a:r>
              <a:rPr lang="en-US" sz="1799" baseline="0" b="0" i="0" dirty="0" spc="-23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че</a:t>
            </a:r>
            <a:r>
              <a:rPr lang="en-US" sz="1799" baseline="0" b="0" i="0" dirty="0" spc="635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прекращени</a:t>
            </a:r>
            <a:r>
              <a:rPr lang="en-US" sz="1799" baseline="0" b="0" i="0" dirty="0" spc="613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де</a:t>
            </a:r>
            <a:r>
              <a:rPr lang="en-US" sz="1799" baseline="0" b="0" i="0" dirty="0" spc="-16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те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ност</a:t>
            </a:r>
            <a:r>
              <a:rPr lang="en-US" sz="1799" baseline="0" b="0" i="0" dirty="0" spc="620">
                <a:latin typeface="CIDFont+F3" pitchFamily="0" charset="1"/>
              </a:rPr>
              <a:t>и</a:t>
            </a:r>
            <a:r>
              <a:rPr lang="en-US" sz="1799" baseline="0" b="0" i="0" dirty="0" spc="-72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озяйст</a:t>
            </a:r>
            <a:r>
              <a:rPr lang="en-US" sz="1799" baseline="0" b="0" i="0" dirty="0" spc="626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ООО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-17">
                <a:latin typeface="CIDFont+F3" pitchFamily="0" charset="1"/>
              </a:rPr>
              <a:t>«</a:t>
            </a:r>
            <a:r>
              <a:rPr lang="en-US" sz="1799" baseline="0" b="0" i="0" dirty="0" spc="0">
                <a:latin typeface="CIDFont+F3" pitchFamily="0" charset="1"/>
              </a:rPr>
              <a:t>Аграрна</a:t>
            </a:r>
            <a:r>
              <a:rPr lang="en-US" sz="1799" baseline="0" b="0" i="0" dirty="0" spc="469">
                <a:latin typeface="CIDFont+F3" pitchFamily="0" charset="1"/>
              </a:rPr>
              <a:t>я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мпания</a:t>
            </a:r>
            <a:r>
              <a:rPr lang="en-US" sz="1799" baseline="0" b="0" i="0" dirty="0" spc="-17">
                <a:latin typeface="CIDFont+F3" pitchFamily="0" charset="1"/>
              </a:rPr>
              <a:t>»</a:t>
            </a:r>
            <a:r>
              <a:rPr lang="en-US" sz="1799" baseline="0" b="0" i="0" dirty="0" spc="468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ОО</a:t>
            </a:r>
            <a:r>
              <a:rPr lang="en-US" sz="1799" baseline="0" b="0" i="0" dirty="0" spc="44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«З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462">
                <a:latin typeface="CIDFont+F3" pitchFamily="0" charset="1"/>
              </a:rPr>
              <a:t>е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цо</a:t>
            </a:r>
            <a:r>
              <a:rPr lang="en-US" sz="1799" baseline="0" b="0" i="0" dirty="0" spc="467">
                <a:latin typeface="CIDFont+F3" pitchFamily="0" charset="1"/>
              </a:rPr>
              <a:t>»</a:t>
            </a:r>
            <a:r>
              <a:rPr lang="en-US" sz="1799" baseline="0" b="0" i="0" dirty="0" spc="441">
                <a:latin typeface="CIDFont+F3" pitchFamily="0" charset="1"/>
              </a:rPr>
              <a:t>и</a:t>
            </a:r>
            <a:r>
              <a:rPr lang="en-US" sz="1799" baseline="0" b="0" i="0" dirty="0" spc="446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частн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446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се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оре.</a:t>
            </a:r>
          </a:p>
        </p:txBody>
      </p:sp>
      <p:sp>
        <p:nvSpPr>
          <p:cNvPr id="547" name="Rectangle 547"/>
          <p:cNvSpPr/>
          <p:nvPr/>
        </p:nvSpPr>
        <p:spPr>
          <a:xfrm rot="0" flipH="0" flipV="0">
            <a:off x="1178045" y="2225251"/>
            <a:ext cx="8254723" cy="16752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608"/>
            <a:r>
              <a:rPr lang="en-US" sz="1799" baseline="0" b="0" i="0" dirty="0" spc="0">
                <a:latin typeface="CIDFont+F3" pitchFamily="0" charset="1"/>
              </a:rPr>
              <a:t>На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602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ло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606">
                <a:latin typeface="CIDFont+F3" pitchFamily="0" charset="1"/>
              </a:rPr>
              <a:t>а</a:t>
            </a:r>
            <a:r>
              <a:rPr lang="en-US" sz="1799" baseline="0" b="0" i="0" dirty="0" spc="590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611">
                <a:latin typeface="CIDFont+F3" pitchFamily="0" charset="1"/>
              </a:rPr>
              <a:t>9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611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588">
                <a:latin typeface="CIDFont+F3" pitchFamily="0" charset="1"/>
              </a:rPr>
              <a:t>а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629">
                <a:latin typeface="CIDFont+F3" pitchFamily="0" charset="1"/>
              </a:rPr>
              <a:t>у</a:t>
            </a:r>
            <a:r>
              <a:rPr lang="en-US" sz="1799" baseline="0" b="0" i="0" dirty="0" spc="-66">
                <a:latin typeface="CIDFont+F3" pitchFamily="0" charset="1"/>
              </a:rPr>
              <a:t>ф</a:t>
            </a:r>
            <a:r>
              <a:rPr lang="en-US" sz="1799" baseline="0" b="0" i="0" dirty="0" spc="0">
                <a:latin typeface="CIDFont+F3" pitchFamily="0" charset="1"/>
              </a:rPr>
              <a:t>уражну</a:t>
            </a:r>
            <a:r>
              <a:rPr lang="en-US" sz="1799" baseline="0" b="0" i="0" dirty="0" spc="599">
                <a:latin typeface="CIDFont+F3" pitchFamily="0" charset="1"/>
              </a:rPr>
              <a:t>ю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оро</a:t>
            </a:r>
            <a:r>
              <a:rPr lang="en-US" sz="1799" baseline="0" b="0" i="0" dirty="0" spc="-75">
                <a:latin typeface="CIDFont+F3" pitchFamily="0" charset="1"/>
              </a:rPr>
              <a:t>в</a:t>
            </a:r>
            <a:r>
              <a:rPr lang="en-US" sz="1799" baseline="0" b="0" i="0" dirty="0" spc="629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61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сел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-71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озпре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приятиям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район</a:t>
            </a:r>
            <a:r>
              <a:rPr lang="en-US" sz="1799" baseline="0" b="0" i="0" dirty="0" spc="89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состави</a:t>
            </a:r>
            <a:r>
              <a:rPr lang="en-US" sz="1799" baseline="0" b="0" i="0" dirty="0" spc="883">
                <a:latin typeface="CIDFont+F3" pitchFamily="0" charset="1"/>
              </a:rPr>
              <a:t>л</a:t>
            </a:r>
            <a:r>
              <a:rPr lang="en-US" sz="1799" baseline="0" b="0" i="0" dirty="0" spc="899">
                <a:latin typeface="CIDFont+F3" pitchFamily="0" charset="1"/>
              </a:rPr>
              <a:t>5</a:t>
            </a:r>
            <a:r>
              <a:rPr lang="en-US" sz="1799" baseline="0" b="0" i="0" dirty="0" spc="0">
                <a:latin typeface="CIDFont+F3" pitchFamily="0" charset="1"/>
              </a:rPr>
              <a:t>69</a:t>
            </a:r>
            <a:r>
              <a:rPr lang="en-US" sz="1799" baseline="0" b="0" i="0" dirty="0" spc="863">
                <a:latin typeface="CIDFont+F3" pitchFamily="0" charset="1"/>
              </a:rPr>
              <a:t>2</a:t>
            </a:r>
            <a:r>
              <a:rPr lang="en-US" sz="1799" baseline="0" b="0" i="0" dirty="0" spc="0">
                <a:latin typeface="CIDFont+F3" pitchFamily="0" charset="1"/>
              </a:rPr>
              <a:t>к</a:t>
            </a:r>
            <a:r>
              <a:rPr lang="en-US" sz="1799" baseline="0" b="0" i="0" dirty="0" spc="-215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.</a:t>
            </a:r>
            <a:r>
              <a:rPr lang="en-US" sz="1799" baseline="0" b="0" i="0" dirty="0" spc="881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ч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88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894">
                <a:latin typeface="CIDFont+F3" pitchFamily="0" charset="1"/>
              </a:rPr>
              <a:t>а</a:t>
            </a:r>
            <a:r>
              <a:rPr lang="en-US" sz="1799" baseline="0" b="0" i="0" dirty="0" spc="881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38</a:t>
            </a:r>
            <a:r>
              <a:rPr lang="en-US" sz="1799" baseline="0" b="0" i="0" dirty="0" spc="881">
                <a:latin typeface="CIDFont+F3" pitchFamily="0" charset="1"/>
              </a:rPr>
              <a:t>8</a:t>
            </a:r>
            <a:r>
              <a:rPr lang="en-US" sz="1799" baseline="0" b="0" i="0" dirty="0" spc="0">
                <a:latin typeface="CIDFont+F3" pitchFamily="0" charset="1"/>
              </a:rPr>
              <a:t>к</a:t>
            </a:r>
            <a:r>
              <a:rPr lang="en-US" sz="1799" baseline="0" b="0" i="0" dirty="0" spc="881">
                <a:latin typeface="CIDFont+F3" pitchFamily="0" charset="1"/>
              </a:rPr>
              <a:t>г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ше</a:t>
            </a:r>
            <a:r>
              <a:rPr lang="en-US" sz="1799" baseline="0" b="0" i="0" dirty="0" spc="899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че</a:t>
            </a:r>
            <a:r>
              <a:rPr lang="en-US" sz="1799" baseline="0" b="0" i="0" dirty="0" spc="878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з</a:t>
            </a:r>
            <a:r>
              <a:rPr lang="en-US" sz="1799" baseline="0" b="0" i="0" dirty="0" spc="876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прошлы</a:t>
            </a:r>
            <a:r>
              <a:rPr lang="en-US" sz="1799" baseline="0" b="0" i="0" dirty="0" spc="890">
                <a:latin typeface="CIDFont+F3" pitchFamily="0" charset="1"/>
              </a:rPr>
              <a:t>й</a:t>
            </a:r>
            <a:r>
              <a:rPr lang="en-US" sz="1799" baseline="0" b="0" i="0" dirty="0" spc="-54">
                <a:latin typeface="CIDFont+F3" pitchFamily="0" charset="1"/>
              </a:rPr>
              <a:t>го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882">
                <a:latin typeface="CIDFont+F3" pitchFamily="0" charset="1"/>
              </a:rPr>
              <a:t>.</a:t>
            </a:r>
            <a:r>
              <a:rPr lang="en-US" sz="1799" baseline="0" b="0" i="0" dirty="0" spc="-46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ост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состави</a:t>
            </a:r>
            <a:r>
              <a:rPr lang="en-US" sz="1799" baseline="0" b="0" i="0" dirty="0" spc="703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13</a:t>
            </a:r>
            <a:r>
              <a:rPr lang="en-US" sz="1799" baseline="0" b="0" i="0" dirty="0" spc="701">
                <a:latin typeface="CIDFont+F3" pitchFamily="0" charset="1"/>
              </a:rPr>
              <a:t>3</a:t>
            </a:r>
            <a:r>
              <a:rPr lang="en-US" sz="1799" baseline="0" b="0" i="0" dirty="0" spc="0">
                <a:latin typeface="CIDFont+F3" pitchFamily="0" charset="1"/>
              </a:rPr>
              <a:t>%</a:t>
            </a:r>
            <a:r>
              <a:rPr lang="en-US" sz="1799" baseline="0" b="0" i="0" dirty="0" spc="719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Все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71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произ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ен</a:t>
            </a:r>
            <a:r>
              <a:rPr lang="en-US" sz="1799" baseline="0" b="0" i="0" dirty="0" spc="71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70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все</a:t>
            </a:r>
            <a:r>
              <a:rPr lang="en-US" sz="1799" baseline="0" b="0" i="0" dirty="0" spc="698">
                <a:latin typeface="CIDFont+F3" pitchFamily="0" charset="1"/>
              </a:rPr>
              <a:t>м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те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ория</a:t>
            </a:r>
            <a:r>
              <a:rPr lang="en-US" sz="1799" baseline="0" b="0" i="0" dirty="0" spc="716">
                <a:latin typeface="CIDFont+F3" pitchFamily="0" charset="1"/>
              </a:rPr>
              <a:t>м</a:t>
            </a:r>
            <a:r>
              <a:rPr lang="en-US" sz="1799" baseline="0" b="0" i="0" dirty="0" spc="-72">
                <a:latin typeface="CIDFont+F3" pitchFamily="0" charset="1"/>
              </a:rPr>
              <a:t>х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зяйст</a:t>
            </a:r>
            <a:r>
              <a:rPr lang="en-US" sz="1799" baseline="0" b="0" i="0" dirty="0" spc="698">
                <a:latin typeface="CIDFont+F3" pitchFamily="0" charset="1"/>
              </a:rPr>
              <a:t>в</a:t>
            </a:r>
            <a:r>
              <a:rPr lang="en-US" sz="1799" baseline="0" b="0" i="0" dirty="0" spc="720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1</a:t>
            </a:r>
            <a:r>
              <a:rPr lang="en-US" sz="1799" baseline="0" b="0" i="0" dirty="0" spc="702">
                <a:latin typeface="CIDFont+F3" pitchFamily="0" charset="1"/>
              </a:rPr>
              <a:t>7</a:t>
            </a:r>
            <a:r>
              <a:rPr lang="en-US" sz="1799" baseline="0" b="0" i="0" dirty="0" spc="0">
                <a:latin typeface="CIDFont+F3" pitchFamily="0" charset="1"/>
              </a:rPr>
              <a:t>5</a:t>
            </a:r>
            <a:r>
              <a:rPr lang="en-US" sz="1799" baseline="0" b="0" i="0" dirty="0" spc="-18">
                <a:latin typeface="CIDFont+F3" pitchFamily="0" charset="1"/>
              </a:rPr>
              <a:t>5</a:t>
            </a:r>
            <a:r>
              <a:rPr lang="en-US" sz="1799" baseline="0" b="0" i="0" dirty="0" spc="719">
                <a:latin typeface="CIDFont+F3" pitchFamily="0" charset="1"/>
              </a:rPr>
              <a:t>2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онны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-18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ло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701">
                <a:latin typeface="CIDFont+F3" pitchFamily="0" charset="1"/>
              </a:rPr>
              <a:t>,</a:t>
            </a:r>
            <a:r>
              <a:rPr lang="en-US" sz="1799" baseline="0" b="0" i="0" dirty="0" spc="698">
                <a:latin typeface="CIDFont+F3" pitchFamily="0" charset="1"/>
              </a:rPr>
              <a:t>в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-54">
                <a:latin typeface="CIDFont+F3" pitchFamily="0" charset="1"/>
              </a:rPr>
              <a:t>о</a:t>
            </a:r>
            <a:r>
              <a:rPr lang="en-US" sz="1799" baseline="0" b="0" i="0" dirty="0" spc="698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числ</a:t>
            </a:r>
            <a:r>
              <a:rPr lang="en-US" sz="1799" baseline="0" b="0" i="0" dirty="0" spc="714">
                <a:latin typeface="CIDFont+F3" pitchFamily="0" charset="1"/>
              </a:rPr>
              <a:t>е</a:t>
            </a:r>
            <a:r>
              <a:rPr lang="en-US" sz="1799" baseline="0" b="0" i="0" dirty="0" spc="680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сел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-71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озпр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дприятия</a:t>
            </a:r>
            <a:r>
              <a:rPr lang="en-US" sz="1799" baseline="0" b="0" i="0" dirty="0" spc="701">
                <a:latin typeface="CIDFont+F3" pitchFamily="0" charset="1"/>
              </a:rPr>
              <a:t>х–4</a:t>
            </a:r>
            <a:r>
              <a:rPr lang="en-US" sz="1799" baseline="0" b="0" i="0" dirty="0" spc="0">
                <a:latin typeface="CIDFont+F3" pitchFamily="0" charset="1"/>
              </a:rPr>
              <a:t>61</a:t>
            </a:r>
            <a:r>
              <a:rPr lang="en-US" sz="1799" baseline="0" b="0" i="0" dirty="0" spc="683">
                <a:latin typeface="CIDFont+F3" pitchFamily="0" charset="1"/>
              </a:rPr>
              <a:t>6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онн</a:t>
            </a:r>
            <a:r>
              <a:rPr lang="en-US" sz="1799" baseline="0" b="0" i="0" dirty="0" spc="702">
                <a:latin typeface="CIDFont+F3" pitchFamily="0" charset="1"/>
              </a:rPr>
              <a:t>.</a:t>
            </a:r>
            <a:r>
              <a:rPr lang="en-US" sz="1799" baseline="0" b="0" i="0" dirty="0" spc="-10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аловы</a:t>
            </a:r>
            <a:r>
              <a:rPr lang="en-US" sz="1799" baseline="0" b="0" i="0" dirty="0" spc="710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надо</a:t>
            </a:r>
            <a:r>
              <a:rPr lang="en-US" sz="1799" baseline="0" b="0" i="0" dirty="0" spc="692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ло</a:t>
            </a:r>
            <a:r>
              <a:rPr lang="en-US" sz="1799" baseline="0" b="0" i="0" dirty="0" spc="-44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еличилс</a:t>
            </a:r>
            <a:r>
              <a:rPr lang="en-US" sz="1799" baseline="0" b="0" i="0" dirty="0" spc="505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498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75</a:t>
            </a:r>
            <a:r>
              <a:rPr lang="en-US" sz="1799" baseline="0" b="0" i="0" dirty="0" spc="503">
                <a:latin typeface="CIDFont+F3" pitchFamily="0" charset="1"/>
              </a:rPr>
              <a:t>3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онны</a:t>
            </a:r>
            <a:r>
              <a:rPr lang="en-US" sz="1799" baseline="0" b="0" i="0" dirty="0" spc="1025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оизв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ден</a:t>
            </a:r>
            <a:r>
              <a:rPr lang="en-US" sz="1799" baseline="0" b="0" i="0" dirty="0" spc="504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516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498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512">
                <a:latin typeface="CIDFont+F3" pitchFamily="0" charset="1"/>
              </a:rPr>
              <a:t>й</a:t>
            </a:r>
            <a:r>
              <a:rPr lang="en-US" sz="1799" baseline="0" b="0" i="0" dirty="0" spc="500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жи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518">
                <a:latin typeface="CIDFont+F3" pitchFamily="0" charset="1"/>
              </a:rPr>
              <a:t>м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ес</a:t>
            </a:r>
            <a:r>
              <a:rPr lang="en-US" sz="1799" baseline="0" b="0" i="0" dirty="0" spc="516">
                <a:latin typeface="CIDFont+F3" pitchFamily="0" charset="1"/>
              </a:rPr>
              <a:t>е</a:t>
            </a:r>
            <a:r>
              <a:rPr lang="en-US" sz="1799" baseline="0" b="0" i="0" dirty="0" spc="504">
                <a:latin typeface="CIDFont+F3" pitchFamily="0" charset="1"/>
              </a:rPr>
              <a:t>3</a:t>
            </a:r>
            <a:r>
              <a:rPr lang="en-US" sz="1799" baseline="0" b="0" i="0" dirty="0" spc="0">
                <a:latin typeface="CIDFont+F3" pitchFamily="0" charset="1"/>
              </a:rPr>
              <a:t>69</a:t>
            </a:r>
            <a:r>
              <a:rPr lang="en-US" sz="1799" baseline="0" b="0" i="0" dirty="0" spc="504">
                <a:latin typeface="CIDFont+F3" pitchFamily="0" charset="1"/>
              </a:rPr>
              <a:t>9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онн</a:t>
            </a:r>
            <a:r>
              <a:rPr lang="en-US" sz="1799" baseline="0" b="0" i="0" dirty="0" spc="521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ч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462">
                <a:latin typeface="CIDFont+F3" pitchFamily="0" charset="1"/>
              </a:rPr>
              <a:t>а</a:t>
            </a:r>
            <a:r>
              <a:rPr lang="en-US" sz="1799" baseline="0" b="0" i="0" dirty="0" spc="449">
                <a:latin typeface="CIDFont+F3" pitchFamily="0" charset="1"/>
              </a:rPr>
              <a:t>2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онн</a:t>
            </a:r>
            <a:r>
              <a:rPr lang="en-US" sz="1799" baseline="0" b="0" i="0" dirty="0" spc="448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б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ш</a:t>
            </a:r>
            <a:r>
              <a:rPr lang="en-US" sz="1799" baseline="0" b="0" i="0" dirty="0" spc="462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прошло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431">
                <a:latin typeface="CIDFont+F3" pitchFamily="0" charset="1"/>
              </a:rPr>
              <a:t>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-54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да.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548" name="Freeform 548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49" name="Picture 101"/>
          <p:cNvPicPr>
            <a:picLocks noChangeAspect="0" noChangeArrowheads="1"/>
          </p:cNvPicPr>
          <p:nvPr/>
        </p:nvPicPr>
        <p:blipFill>
          <a:blip r:embed="rId5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550" name="Picture 550"/>
          <p:cNvPicPr>
            <a:picLocks noChangeAspect="0" noChangeArrowheads="1"/>
          </p:cNvPicPr>
          <p:nvPr/>
        </p:nvPicPr>
        <p:blipFill>
          <a:blip r:embed="rId5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551" name="Picture 103"/>
          <p:cNvPicPr>
            <a:picLocks noChangeAspect="0" noChangeArrowheads="1"/>
          </p:cNvPicPr>
          <p:nvPr/>
        </p:nvPicPr>
        <p:blipFill>
          <a:blip r:embed="rId5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552" name="Picture 552"/>
          <p:cNvPicPr>
            <a:picLocks noChangeAspect="0" noChangeArrowheads="1"/>
          </p:cNvPicPr>
          <p:nvPr/>
        </p:nvPicPr>
        <p:blipFill>
          <a:blip r:embed="rId5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553" name="Picture 107"/>
          <p:cNvPicPr>
            <a:picLocks noChangeAspect="0" noChangeArrowheads="1"/>
          </p:cNvPicPr>
          <p:nvPr/>
        </p:nvPicPr>
        <p:blipFill>
          <a:blip r:embed="rId5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15983" y="559309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554" name="Picture 387"/>
          <p:cNvPicPr>
            <a:picLocks noChangeAspect="0" noChangeArrowheads="1"/>
          </p:cNvPicPr>
          <p:nvPr/>
        </p:nvPicPr>
        <p:blipFill>
          <a:blip r:embed="rId5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901440" y="699516"/>
            <a:ext cx="2313432" cy="201168"/>
          </a:xfrm>
          <a:prstGeom prst="rect">
            <a:avLst/>
          </a:prstGeom>
          <a:noFill/>
          <a:extLst/>
        </p:spPr>
      </p:pic>
      <p:sp>
        <p:nvSpPr>
          <p:cNvPr id="555" name="Rectangle 555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556" name="Rectangle 556"/>
          <p:cNvSpPr/>
          <p:nvPr/>
        </p:nvSpPr>
        <p:spPr>
          <a:xfrm rot="0" flipH="0" flipV="0">
            <a:off x="1263435" y="1487661"/>
            <a:ext cx="8133408" cy="11266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7"/>
            <a:r>
              <a:rPr lang="en-US" sz="1799" baseline="0" b="0" i="0" dirty="0" spc="619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593">
                <a:latin typeface="CIDFont+F3" pitchFamily="0" charset="1"/>
              </a:rPr>
              <a:t>9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54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629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613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дд</a:t>
            </a:r>
            <a:r>
              <a:rPr lang="en-US" sz="1799" baseline="0" b="0" i="0" dirty="0" spc="0">
                <a:latin typeface="CIDFont+F3" pitchFamily="0" charset="1"/>
              </a:rPr>
              <a:t>ержк</a:t>
            </a:r>
            <a:r>
              <a:rPr lang="en-US" sz="1799" baseline="0" b="0" i="0" dirty="0" spc="602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сел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-72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озпр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дприяти</a:t>
            </a:r>
            <a:r>
              <a:rPr lang="en-US" sz="1799" baseline="0" b="0" i="0" dirty="0" spc="602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был</a:t>
            </a:r>
            <a:r>
              <a:rPr lang="en-US" sz="1799" baseline="0" b="0" i="0" dirty="0" spc="59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выделен</a:t>
            </a:r>
            <a:r>
              <a:rPr lang="en-US" sz="1799" baseline="0" b="0" i="0" dirty="0" spc="611">
                <a:latin typeface="CIDFont+F3" pitchFamily="0" charset="1"/>
              </a:rPr>
              <a:t>о</a:t>
            </a:r>
            <a:r>
              <a:rPr lang="en-US" sz="1799" baseline="0" b="0" i="0" dirty="0" spc="-41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си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602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на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-23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ум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899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84,</a:t>
            </a:r>
            <a:r>
              <a:rPr lang="en-US" sz="1799" baseline="0" b="0" i="0" dirty="0" spc="431">
                <a:latin typeface="CIDFont+F3" pitchFamily="0" charset="1"/>
              </a:rPr>
              <a:t>8</a:t>
            </a:r>
            <a:r>
              <a:rPr lang="en-US" sz="1799" baseline="0" b="0" i="0" dirty="0" spc="0">
                <a:latin typeface="CIDFont+F3" pitchFamily="0" charset="1"/>
              </a:rPr>
              <a:t>мл</a:t>
            </a:r>
            <a:r>
              <a:rPr lang="en-US" sz="1799" baseline="0" b="0" i="0" dirty="0" spc="458">
                <a:latin typeface="CIDFont+F3" pitchFamily="0" charset="1"/>
              </a:rPr>
              <a:t>н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</a:t>
            </a:r>
            <a:r>
              <a:rPr lang="en-US" sz="1799" baseline="0" b="0" i="0" dirty="0" spc="413">
                <a:latin typeface="CIDFont+F3" pitchFamily="0" charset="1"/>
              </a:rPr>
              <a:t>,</a:t>
            </a:r>
            <a:r>
              <a:rPr lang="en-US" sz="1799" baseline="0" b="0" i="0" dirty="0" spc="446">
                <a:latin typeface="CIDFont+F3" pitchFamily="0" charset="1"/>
              </a:rPr>
              <a:t>в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464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числе: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1650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440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ср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дст</a:t>
            </a:r>
            <a:r>
              <a:rPr lang="en-US" sz="1799" baseline="0" b="0" i="0" dirty="0" spc="428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ф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дерал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44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б</a:t>
            </a:r>
            <a:r>
              <a:rPr lang="en-US" sz="1799" baseline="0" b="0" i="0" dirty="0" spc="-10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</a:t>
            </a:r>
            <a:r>
              <a:rPr lang="en-US" sz="1799" baseline="0" b="0" i="0" dirty="0" spc="444">
                <a:latin typeface="CIDFont+F3" pitchFamily="0" charset="1"/>
              </a:rPr>
              <a:t>а</a:t>
            </a:r>
            <a:r>
              <a:rPr lang="en-US" sz="1799" baseline="0" b="0" i="0" dirty="0" spc="449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43,</a:t>
            </a:r>
            <a:r>
              <a:rPr lang="en-US" sz="1799" baseline="0" b="0" i="0" dirty="0" spc="449">
                <a:latin typeface="CIDFont+F3" pitchFamily="0" charset="1"/>
              </a:rPr>
              <a:t>4</a:t>
            </a:r>
            <a:r>
              <a:rPr lang="en-US" sz="1799" baseline="0" b="0" i="0" dirty="0" spc="0">
                <a:latin typeface="CIDFont+F3" pitchFamily="0" charset="1"/>
              </a:rPr>
              <a:t>мл</a:t>
            </a:r>
            <a:r>
              <a:rPr lang="en-US" sz="1799" baseline="0" b="0" i="0" dirty="0" spc="440">
                <a:latin typeface="CIDFont+F3" pitchFamily="0" charset="1"/>
              </a:rPr>
              <a:t>н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лей;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1650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440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ластно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43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б</a:t>
            </a:r>
            <a:r>
              <a:rPr lang="en-US" sz="1799" baseline="0" b="0" i="0" dirty="0" spc="-10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</a:t>
            </a:r>
            <a:r>
              <a:rPr lang="en-US" sz="1799" baseline="0" b="0" i="0" dirty="0" spc="444">
                <a:latin typeface="CIDFont+F3" pitchFamily="0" charset="1"/>
              </a:rPr>
              <a:t>а</a:t>
            </a:r>
            <a:r>
              <a:rPr lang="en-US" sz="1799" baseline="0" b="0" i="0" dirty="0" spc="449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41,</a:t>
            </a:r>
            <a:r>
              <a:rPr lang="en-US" sz="1799" baseline="0" b="0" i="0" dirty="0" spc="449">
                <a:latin typeface="CIDFont+F3" pitchFamily="0" charset="1"/>
              </a:rPr>
              <a:t>4</a:t>
            </a:r>
            <a:r>
              <a:rPr lang="en-US" sz="1799" baseline="0" b="0" i="0" dirty="0" spc="0">
                <a:latin typeface="CIDFont+F3" pitchFamily="0" charset="1"/>
              </a:rPr>
              <a:t>мл</a:t>
            </a:r>
            <a:r>
              <a:rPr lang="en-US" sz="1799" baseline="0" b="0" i="0" dirty="0" spc="440">
                <a:latin typeface="CIDFont+F3" pitchFamily="0" charset="1"/>
              </a:rPr>
              <a:t>н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лей.</a:t>
            </a:r>
          </a:p>
        </p:txBody>
      </p:sp>
      <p:sp>
        <p:nvSpPr>
          <p:cNvPr id="557" name="Rectangle 557"/>
          <p:cNvSpPr/>
          <p:nvPr/>
        </p:nvSpPr>
        <p:spPr>
          <a:xfrm rot="0" flipH="0" flipV="0">
            <a:off x="1263435" y="2859257"/>
            <a:ext cx="8136309" cy="852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7"/>
            <a:r>
              <a:rPr lang="en-US" sz="1799" baseline="0" b="0" i="0" dirty="0" spc="0">
                <a:latin typeface="CIDFont+F3" pitchFamily="0" charset="1"/>
              </a:rPr>
              <a:t>Ср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дне</a:t>
            </a:r>
            <a:r>
              <a:rPr lang="en-US" sz="1799" baseline="0" b="0" i="0" dirty="0" spc="-54">
                <a:latin typeface="CIDFont+F3" pitchFamily="0" charset="1"/>
              </a:rPr>
              <a:t>г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937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численност</a:t>
            </a:r>
            <a:r>
              <a:rPr lang="en-US" sz="1799" baseline="0" b="0" i="0" dirty="0" spc="943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раб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тающи</a:t>
            </a:r>
            <a:r>
              <a:rPr lang="en-US" sz="1799" baseline="0" b="0" i="0" dirty="0" spc="935">
                <a:latin typeface="CIDFont+F3" pitchFamily="0" charset="1"/>
              </a:rPr>
              <a:t>х</a:t>
            </a:r>
            <a:r>
              <a:rPr lang="en-US" sz="1799" baseline="0" b="0" i="0" dirty="0" spc="950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сель</a:t>
            </a:r>
            <a:r>
              <a:rPr lang="en-US" sz="1799" baseline="0" b="0" i="0" dirty="0" spc="-72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озпре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приятия</a:t>
            </a:r>
            <a:r>
              <a:rPr lang="en-US" sz="1799" baseline="0" b="0" i="0" dirty="0" spc="953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район</a:t>
            </a:r>
            <a:r>
              <a:rPr lang="en-US" sz="1799" baseline="0" b="0" i="0" dirty="0" spc="948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за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1943">
                <a:latin typeface="CIDFont+F3" pitchFamily="0" charset="1"/>
              </a:rPr>
              <a:t>9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54">
                <a:latin typeface="CIDFont+F3" pitchFamily="0" charset="1"/>
              </a:rPr>
              <a:t>о</a:t>
            </a:r>
            <a:r>
              <a:rPr lang="en-US" sz="1799" baseline="0" b="0" i="0" dirty="0" spc="1929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составил</a:t>
            </a:r>
            <a:r>
              <a:rPr lang="en-US" sz="1799" baseline="0" b="0" i="0" dirty="0" spc="1938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80</a:t>
            </a:r>
            <a:r>
              <a:rPr lang="en-US" sz="1799" baseline="0" b="0" i="0" dirty="0" spc="1943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чело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ек</a:t>
            </a:r>
            <a:r>
              <a:rPr lang="en-US" sz="1799" baseline="0" b="0" i="0" dirty="0" spc="1925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немесячна</a:t>
            </a:r>
            <a:r>
              <a:rPr lang="en-US" sz="1799" baseline="0" b="0" i="0" dirty="0" spc="1927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зараб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тна</a:t>
            </a:r>
            <a:r>
              <a:rPr lang="en-US" sz="1799" baseline="0" b="0" i="0" dirty="0" spc="1909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пл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1938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в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сел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-72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озпр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дприятия</a:t>
            </a:r>
            <a:r>
              <a:rPr lang="en-US" sz="1799" baseline="0" b="0" i="0" dirty="0" spc="449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район</a:t>
            </a:r>
            <a:r>
              <a:rPr lang="en-US" sz="1799" baseline="0" b="0" i="0" dirty="0" spc="462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соста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ляе</a:t>
            </a:r>
            <a:r>
              <a:rPr lang="en-US" sz="1799" baseline="0" b="0" i="0" dirty="0" spc="437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1</a:t>
            </a:r>
            <a:r>
              <a:rPr lang="en-US" sz="1799" baseline="0" b="0" i="0" dirty="0" spc="431">
                <a:latin typeface="CIDFont+F3" pitchFamily="0" charset="1"/>
              </a:rPr>
              <a:t>6</a:t>
            </a:r>
            <a:r>
              <a:rPr lang="en-US" sz="1799" baseline="0" b="0" i="0" dirty="0" spc="0">
                <a:latin typeface="CIDFont+F3" pitchFamily="0" charset="1"/>
              </a:rPr>
              <a:t>78</a:t>
            </a:r>
            <a:r>
              <a:rPr lang="en-US" sz="1799" baseline="0" b="0" i="0" dirty="0" spc="467">
                <a:latin typeface="CIDFont+F3" pitchFamily="0" charset="1"/>
              </a:rPr>
              <a:t>5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лей.</a:t>
            </a:r>
          </a:p>
        </p:txBody>
      </p:sp>
      <p:sp>
        <p:nvSpPr>
          <p:cNvPr id="558" name="Rectangle 558"/>
          <p:cNvSpPr/>
          <p:nvPr/>
        </p:nvSpPr>
        <p:spPr>
          <a:xfrm rot="0" flipH="0" flipV="0">
            <a:off x="1263435" y="3682238"/>
            <a:ext cx="8134251" cy="852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7"/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73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ога</a:t>
            </a:r>
            <a:r>
              <a:rPr lang="en-US" sz="1799" baseline="0" b="0" i="0" dirty="0" spc="734">
                <a:latin typeface="CIDFont+F3" pitchFamily="0" charset="1"/>
              </a:rPr>
              <a:t>м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736">
                <a:latin typeface="CIDFont+F3" pitchFamily="0" charset="1"/>
              </a:rPr>
              <a:t>ы</a:t>
            </a:r>
            <a:r>
              <a:rPr lang="en-US" sz="1799" baseline="0" b="0" i="0" dirty="0" spc="716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719">
                <a:latin typeface="CIDFont+F3" pitchFamily="0" charset="1"/>
              </a:rPr>
              <a:t>9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737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18">
                <a:latin typeface="CIDFont+F3" pitchFamily="0" charset="1"/>
              </a:rPr>
              <a:t>о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уче</a:t>
            </a:r>
            <a:r>
              <a:rPr lang="en-US" sz="1799" baseline="0" b="0" i="0" dirty="0" spc="729">
                <a:latin typeface="CIDFont+F3" pitchFamily="0" charset="1"/>
              </a:rPr>
              <a:t>н</a:t>
            </a:r>
            <a:r>
              <a:rPr lang="en-US" sz="1799" baseline="0" b="0" i="0" dirty="0" spc="-18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б</a:t>
            </a:r>
            <a:r>
              <a:rPr lang="en-US" sz="1799" baseline="0" b="0" i="0" dirty="0" spc="-19">
                <a:latin typeface="CIDFont+F3" pitchFamily="0" charset="1"/>
              </a:rPr>
              <a:t>ы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729">
                <a:latin typeface="CIDFont+F3" pitchFamily="0" charset="1"/>
              </a:rPr>
              <a:t>к</a:t>
            </a:r>
            <a:r>
              <a:rPr lang="en-US" sz="1799" baseline="0" b="0" i="0" dirty="0" spc="734">
                <a:latin typeface="CIDFont+F3" pitchFamily="0" charset="1"/>
              </a:rPr>
              <a:t>в</a:t>
            </a:r>
            <a:r>
              <a:rPr lang="en-US" sz="1799" baseline="0" b="0" i="0" dirty="0" spc="-41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714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30,</a:t>
            </a:r>
            <a:r>
              <a:rPr lang="en-US" sz="1799" baseline="0" b="0" i="0" dirty="0" spc="738">
                <a:latin typeface="CIDFont+F3" pitchFamily="0" charset="1"/>
              </a:rPr>
              <a:t>2</a:t>
            </a:r>
            <a:r>
              <a:rPr lang="en-US" sz="1799" baseline="0" b="0" i="0" dirty="0" spc="0">
                <a:latin typeface="CIDFont+F3" pitchFamily="0" charset="1"/>
              </a:rPr>
              <a:t>мл</a:t>
            </a:r>
            <a:r>
              <a:rPr lang="en-US" sz="1799" baseline="0" b="0" i="0" dirty="0" spc="710">
                <a:latin typeface="CIDFont+F3" pitchFamily="0" charset="1"/>
              </a:rPr>
              <a:t>н</a:t>
            </a:r>
            <a:r>
              <a:rPr lang="en-US" sz="1799" baseline="0" b="0" i="0" dirty="0" spc="-36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</a:t>
            </a:r>
            <a:r>
              <a:rPr lang="en-US" sz="1799" baseline="0" b="0" i="0" dirty="0" spc="729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(в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яз</a:t>
            </a:r>
            <a:r>
              <a:rPr lang="en-US" sz="1799" baseline="0" b="0" i="0" dirty="0" spc="908">
                <a:latin typeface="CIDFont+F3" pitchFamily="0" charset="1"/>
              </a:rPr>
              <a:t>и</a:t>
            </a:r>
            <a:r>
              <a:rPr lang="en-US" sz="1799" baseline="0" b="0" i="0" dirty="0" spc="912">
                <a:latin typeface="CIDFont+F3" pitchFamily="0" charset="1"/>
              </a:rPr>
              <a:t>с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озникновение</a:t>
            </a:r>
            <a:r>
              <a:rPr lang="en-US" sz="1799" baseline="0" b="0" i="0" dirty="0" spc="914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75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899">
                <a:latin typeface="CIDFont+F3" pitchFamily="0" charset="1"/>
              </a:rPr>
              <a:t>х</a:t>
            </a:r>
            <a:r>
              <a:rPr lang="en-US" sz="1799" baseline="0" b="0" i="0" dirty="0" spc="-16">
                <a:latin typeface="CIDFont+F3" pitchFamily="0" charset="1"/>
              </a:rPr>
              <a:t>Ч</a:t>
            </a:r>
            <a:r>
              <a:rPr lang="en-US" sz="1799" baseline="0" b="0" i="0" dirty="0" spc="925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районно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917">
                <a:latin typeface="CIDFont+F3" pitchFamily="0" charset="1"/>
              </a:rPr>
              <a:t>о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асшта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930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прир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дно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900">
                <a:latin typeface="CIDFont+F3" pitchFamily="0" charset="1"/>
              </a:rPr>
              <a:t>о</a:t>
            </a:r>
            <a:r>
              <a:rPr lang="en-US" sz="1799" baseline="0" b="0" i="0" dirty="0" spc="-18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ара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ер</a:t>
            </a:r>
            <a:r>
              <a:rPr lang="en-US" sz="1799" baseline="0" b="0" i="0" dirty="0" spc="912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-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ч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енна</a:t>
            </a:r>
            <a:r>
              <a:rPr lang="en-US" sz="1799" baseline="0" b="0" i="0" dirty="0" spc="451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за</a:t>
            </a:r>
            <a:r>
              <a:rPr lang="en-US" sz="1799" baseline="0" b="0" i="0" dirty="0" spc="-23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35">
                <a:latin typeface="CIDFont+F3" pitchFamily="0" charset="1"/>
              </a:rPr>
              <a:t>х</a:t>
            </a:r>
            <a:r>
              <a:rPr lang="en-US" sz="1799" baseline="0" b="0" i="0" dirty="0" spc="426">
                <a:latin typeface="CIDFont+F3" pitchFamily="0" charset="1"/>
              </a:rPr>
              <a:t>а</a:t>
            </a:r>
            <a:r>
              <a:rPr lang="en-US" sz="1799" baseline="0" b="0" i="0" dirty="0" spc="458">
                <a:latin typeface="CIDFont+F3" pitchFamily="0" charset="1"/>
              </a:rPr>
              <a:t>и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чен</a:t>
            </a:r>
            <a:r>
              <a:rPr lang="en-US" sz="1799" baseline="0" b="0" i="0" dirty="0" spc="457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сил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ны</a:t>
            </a:r>
            <a:r>
              <a:rPr lang="en-US" sz="1799" baseline="0" b="0" i="0" dirty="0" spc="458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ветер).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559" name="Freeform 559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60" name="Picture 101"/>
          <p:cNvPicPr>
            <a:picLocks noChangeAspect="0" noChangeArrowheads="1"/>
          </p:cNvPicPr>
          <p:nvPr/>
        </p:nvPicPr>
        <p:blipFill>
          <a:blip r:embed="rId5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561" name="Picture 561"/>
          <p:cNvPicPr>
            <a:picLocks noChangeAspect="0" noChangeArrowheads="1"/>
          </p:cNvPicPr>
          <p:nvPr/>
        </p:nvPicPr>
        <p:blipFill>
          <a:blip r:embed="rId5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562" name="Picture 103"/>
          <p:cNvPicPr>
            <a:picLocks noChangeAspect="0" noChangeArrowheads="1"/>
          </p:cNvPicPr>
          <p:nvPr/>
        </p:nvPicPr>
        <p:blipFill>
          <a:blip r:embed="rId5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563" name="Picture 563"/>
          <p:cNvPicPr>
            <a:picLocks noChangeAspect="0" noChangeArrowheads="1"/>
          </p:cNvPicPr>
          <p:nvPr/>
        </p:nvPicPr>
        <p:blipFill>
          <a:blip r:embed="rId5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564" name="Picture 564"/>
          <p:cNvPicPr>
            <a:picLocks noChangeAspect="0" noChangeArrowheads="1"/>
          </p:cNvPicPr>
          <p:nvPr/>
        </p:nvPicPr>
        <p:blipFill>
          <a:blip r:embed="rId5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300476" y="3067304"/>
            <a:ext cx="1035811" cy="749300"/>
          </a:xfrm>
          <a:prstGeom prst="rect">
            <a:avLst/>
          </a:prstGeom>
          <a:noFill/>
          <a:extLst/>
        </p:spPr>
      </p:pic>
      <p:pic>
        <p:nvPicPr>
          <p:cNvPr id="565" name="Picture 565"/>
          <p:cNvPicPr>
            <a:picLocks noChangeAspect="0" noChangeArrowheads="1"/>
          </p:cNvPicPr>
          <p:nvPr/>
        </p:nvPicPr>
        <p:blipFill>
          <a:blip r:embed="rId5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862319" y="3032253"/>
            <a:ext cx="1180592" cy="749300"/>
          </a:xfrm>
          <a:prstGeom prst="rect">
            <a:avLst/>
          </a:prstGeom>
          <a:noFill/>
          <a:extLst/>
        </p:spPr>
      </p:pic>
      <p:pic>
        <p:nvPicPr>
          <p:cNvPr id="566" name="Picture 566"/>
          <p:cNvPicPr>
            <a:picLocks noChangeAspect="0" noChangeArrowheads="1"/>
          </p:cNvPicPr>
          <p:nvPr/>
        </p:nvPicPr>
        <p:blipFill>
          <a:blip r:embed="rId5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296155" y="885444"/>
            <a:ext cx="2058924" cy="239268"/>
          </a:xfrm>
          <a:prstGeom prst="rect">
            <a:avLst/>
          </a:prstGeom>
          <a:noFill/>
          <a:extLst/>
        </p:spPr>
      </p:pic>
      <p:pic>
        <p:nvPicPr>
          <p:cNvPr id="567" name="Picture 567"/>
          <p:cNvPicPr>
            <a:picLocks noChangeAspect="0" noChangeArrowheads="1"/>
          </p:cNvPicPr>
          <p:nvPr/>
        </p:nvPicPr>
        <p:blipFill>
          <a:blip r:embed="rId5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108947" y="533400"/>
            <a:ext cx="662939" cy="656843"/>
          </a:xfrm>
          <a:prstGeom prst="rect">
            <a:avLst/>
          </a:prstGeom>
          <a:noFill/>
          <a:extLst/>
        </p:spPr>
      </p:pic>
      <p:sp>
        <p:nvSpPr>
          <p:cNvPr id="568" name="Rectangle 568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16</a:t>
            </a:r>
          </a:p>
        </p:txBody>
      </p:sp>
      <p:sp>
        <p:nvSpPr>
          <p:cNvPr id="569" name="Rectangle 569"/>
          <p:cNvSpPr/>
          <p:nvPr/>
        </p:nvSpPr>
        <p:spPr>
          <a:xfrm rot="0" flipH="0" flipV="0">
            <a:off x="1310651" y="1406847"/>
            <a:ext cx="8026125" cy="11266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608"/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98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сос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яни</a:t>
            </a:r>
            <a:r>
              <a:rPr lang="en-US" sz="1799" baseline="0" b="0" i="0" dirty="0" spc="995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984">
                <a:latin typeface="CIDFont+F3" pitchFamily="0" charset="1"/>
              </a:rPr>
              <a:t>а</a:t>
            </a:r>
            <a:r>
              <a:rPr lang="en-US" sz="1799" baseline="0" b="0" i="0" dirty="0" spc="971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ян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ар</a:t>
            </a:r>
            <a:r>
              <a:rPr lang="en-US" sz="1799" baseline="0" b="0" i="0" dirty="0" spc="955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202</a:t>
            </a:r>
            <a:r>
              <a:rPr lang="en-US" sz="1799" baseline="0" b="0" i="0" dirty="0" spc="989">
                <a:latin typeface="CIDFont+F3" pitchFamily="0" charset="1"/>
              </a:rPr>
              <a:t>0</a:t>
            </a:r>
            <a:r>
              <a:rPr lang="en-US" sz="1799" baseline="0" b="0" i="0" dirty="0" spc="-216">
                <a:latin typeface="CIDFont+F3" pitchFamily="0" charset="1"/>
              </a:rPr>
              <a:t>г</a:t>
            </a:r>
            <a:r>
              <a:rPr lang="en-US" sz="1799" baseline="0" b="0" i="0" dirty="0" spc="989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966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те</a:t>
            </a:r>
            <a:r>
              <a:rPr lang="en-US" sz="1799" baseline="0" b="0" i="0" dirty="0" spc="-18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ри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ори</a:t>
            </a:r>
            <a:r>
              <a:rPr lang="en-US" sz="1799" baseline="0" b="0" i="0" dirty="0" spc="980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район</a:t>
            </a:r>
            <a:r>
              <a:rPr lang="en-US" sz="1799" baseline="0" b="0" i="0" dirty="0" spc="98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23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18">
                <a:latin typeface="CIDFont+F3" pitchFamily="0" charset="1"/>
              </a:rPr>
              <a:t>щ</a:t>
            </a:r>
            <a:r>
              <a:rPr lang="en-US" sz="1799" baseline="0" b="0" i="0" dirty="0" spc="0">
                <a:latin typeface="CIDFont+F3" pitchFamily="0" charset="1"/>
              </a:rPr>
              <a:t>ест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ля</a:t>
            </a:r>
            <a:r>
              <a:rPr lang="en-US" sz="1799" baseline="0" b="0" i="0" dirty="0" spc="-30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деятел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ност</a:t>
            </a:r>
            <a:r>
              <a:rPr lang="en-US" sz="1799" baseline="0" b="0" i="0" dirty="0" spc="1069">
                <a:latin typeface="CIDFont+F3" pitchFamily="0" charset="1"/>
              </a:rPr>
              <a:t>ь</a:t>
            </a:r>
            <a:r>
              <a:rPr lang="en-US" sz="1799" baseline="0" b="0" i="0" dirty="0" spc="-17">
                <a:latin typeface="CIDFont+F3" pitchFamily="0" charset="1"/>
              </a:rPr>
              <a:t>2</a:t>
            </a:r>
            <a:r>
              <a:rPr lang="en-US" sz="1799" baseline="0" b="0" i="0" dirty="0" spc="0">
                <a:latin typeface="CIDFont+F3" pitchFamily="0" charset="1"/>
              </a:rPr>
              <a:t>3</a:t>
            </a:r>
            <a:r>
              <a:rPr lang="en-US" sz="1799" baseline="0" b="0" i="0" dirty="0" spc="1061">
                <a:latin typeface="CIDFont+F3" pitchFamily="0" charset="1"/>
              </a:rPr>
              <a:t>0</a:t>
            </a:r>
            <a:r>
              <a:rPr lang="en-US" sz="1799" baseline="0" b="0" i="0" dirty="0" spc="0">
                <a:latin typeface="CIDFont+F3" pitchFamily="0" charset="1"/>
              </a:rPr>
              <a:t>к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упны</a:t>
            </a:r>
            <a:r>
              <a:rPr lang="en-US" sz="1799" baseline="0" b="0" i="0" dirty="0" spc="1061">
                <a:latin typeface="CIDFont+F3" pitchFamily="0" charset="1"/>
              </a:rPr>
              <a:t>х</a:t>
            </a:r>
            <a:r>
              <a:rPr lang="en-US" sz="1799" baseline="0" b="0" i="0" dirty="0" spc="1052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ср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дни</a:t>
            </a:r>
            <a:r>
              <a:rPr lang="en-US" sz="1799" baseline="0" b="0" i="0" dirty="0" spc="1079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пр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прияти</a:t>
            </a:r>
            <a:r>
              <a:rPr lang="en-US" sz="1799" baseline="0" b="0" i="0" dirty="0" spc="1070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(организаций</a:t>
            </a:r>
            <a:r>
              <a:rPr lang="en-US" sz="1799" baseline="0" b="0" i="0" dirty="0" spc="1074">
                <a:latin typeface="CIDFont+F3" pitchFamily="0" charset="1"/>
              </a:rPr>
              <a:t>)</a:t>
            </a:r>
            <a:r>
              <a:rPr lang="en-US" sz="1799" baseline="0" b="0" i="0" dirty="0" spc="0">
                <a:latin typeface="CIDFont+F3" pitchFamily="0" charset="1"/>
              </a:rPr>
              <a:t>различных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организационны</a:t>
            </a:r>
            <a:r>
              <a:rPr lang="en-US" sz="1799" baseline="0" b="0" i="0" dirty="0" spc="611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фо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590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собс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венност</a:t>
            </a:r>
            <a:r>
              <a:rPr lang="en-US" sz="1799" baseline="0" b="0" i="0" dirty="0" spc="620">
                <a:latin typeface="CIDFont+F3" pitchFamily="0" charset="1"/>
              </a:rPr>
              <a:t>и</a:t>
            </a:r>
            <a:r>
              <a:rPr lang="en-US" sz="1799" baseline="0" b="0" i="0" dirty="0" spc="585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видо</a:t>
            </a:r>
            <a:r>
              <a:rPr lang="en-US" sz="1799" baseline="0" b="0" i="0" dirty="0" spc="608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э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он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мичес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620">
                <a:latin typeface="CIDFont+F3" pitchFamily="0" charset="1"/>
              </a:rPr>
              <a:t>й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ея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нос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611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По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сравнени</a:t>
            </a:r>
            <a:r>
              <a:rPr lang="en-US" sz="1799" baseline="0" b="0" i="0" dirty="0" spc="455">
                <a:latin typeface="CIDFont+F3" pitchFamily="0" charset="1"/>
              </a:rPr>
              <a:t>ю</a:t>
            </a:r>
            <a:r>
              <a:rPr lang="en-US" sz="1799" baseline="0" b="0" i="0" dirty="0" spc="462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прошлы</a:t>
            </a:r>
            <a:r>
              <a:rPr lang="en-US" sz="1799" baseline="0" b="0" i="0" dirty="0" spc="446">
                <a:latin typeface="CIDFont+F3" pitchFamily="0" charset="1"/>
              </a:rPr>
              <a:t>м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446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числ</a:t>
            </a:r>
            <a:r>
              <a:rPr lang="en-US" sz="1799" baseline="0" b="0" i="0" dirty="0" spc="450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пре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прияти</a:t>
            </a:r>
            <a:r>
              <a:rPr lang="en-US" sz="1799" baseline="0" b="0" i="0" dirty="0" spc="458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сокр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тилос</a:t>
            </a:r>
            <a:r>
              <a:rPr lang="en-US" sz="1799" baseline="0" b="0" i="0" dirty="0" spc="439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462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1</a:t>
            </a:r>
            <a:r>
              <a:rPr lang="en-US" sz="1799" baseline="0" b="0" i="0" dirty="0" spc="432">
                <a:latin typeface="CIDFont+F3" pitchFamily="0" charset="1"/>
              </a:rPr>
              <a:t>5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иниц.</a:t>
            </a:r>
          </a:p>
        </p:txBody>
      </p:sp>
      <p:sp>
        <p:nvSpPr>
          <p:cNvPr id="570" name="Rectangle 570"/>
          <p:cNvSpPr/>
          <p:nvPr/>
        </p:nvSpPr>
        <p:spPr>
          <a:xfrm rot="0" flipH="0" flipV="0">
            <a:off x="3061758" y="2691603"/>
            <a:ext cx="413604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28">
                <a:solidFill>
                  <a:srgbClr val="2B4A76"/>
                </a:solidFill>
                <a:latin typeface="CIDFont+F3" pitchFamily="0" charset="1"/>
              </a:rPr>
              <a:t>С</a:t>
            </a:r>
            <a:r>
              <a:rPr lang="en-US" sz="1799" baseline="0" b="0" i="0" dirty="0" spc="0">
                <a:solidFill>
                  <a:srgbClr val="2B4A76"/>
                </a:solidFill>
                <a:latin typeface="CIDFont+F3" pitchFamily="0" charset="1"/>
              </a:rPr>
              <a:t>т</a:t>
            </a:r>
            <a:r>
              <a:rPr lang="en-US" sz="1799" baseline="0" b="0" i="0" dirty="0" spc="-35">
                <a:solidFill>
                  <a:srgbClr val="2B4A76"/>
                </a:solidFill>
                <a:latin typeface="CIDFont+F3" pitchFamily="0" charset="1"/>
              </a:rPr>
              <a:t>р</a:t>
            </a:r>
            <a:r>
              <a:rPr lang="en-US" sz="1799" baseline="0" b="0" i="0" dirty="0" spc="0">
                <a:solidFill>
                  <a:srgbClr val="2B4A76"/>
                </a:solidFill>
                <a:latin typeface="CIDFont+F3" pitchFamily="0" charset="1"/>
              </a:rPr>
              <a:t>у</a:t>
            </a:r>
            <a:r>
              <a:rPr lang="en-US" sz="1799" baseline="0" b="0" i="0" dirty="0" spc="-26">
                <a:solidFill>
                  <a:srgbClr val="2B4A76"/>
                </a:solidFill>
                <a:latin typeface="CIDFont+F3" pitchFamily="0" charset="1"/>
              </a:rPr>
              <a:t>к</a:t>
            </a:r>
            <a:r>
              <a:rPr lang="en-US" sz="1799" baseline="0" b="0" i="0" dirty="0" spc="-30">
                <a:solidFill>
                  <a:srgbClr val="2B4A76"/>
                </a:solidFill>
                <a:latin typeface="CIDFont+F3" pitchFamily="0" charset="1"/>
              </a:rPr>
              <a:t>т</a:t>
            </a:r>
            <a:r>
              <a:rPr lang="en-US" sz="1799" baseline="0" b="0" i="0" dirty="0" spc="0">
                <a:solidFill>
                  <a:srgbClr val="2B4A76"/>
                </a:solidFill>
                <a:latin typeface="CIDFont+F3" pitchFamily="0" charset="1"/>
              </a:rPr>
              <a:t>ура</a:t>
            </a:r>
            <a:r>
              <a:rPr lang="en-US" sz="1799" baseline="0" b="0" i="0" dirty="0" spc="-35">
                <a:solidFill>
                  <a:srgbClr val="2B4A76"/>
                </a:solidFill>
                <a:latin typeface="CIDFont+F3" pitchFamily="0" charset="1"/>
              </a:rPr>
              <a:t> </a:t>
            </a:r>
            <a:r>
              <a:rPr lang="en-US" sz="1799" baseline="0" b="0" i="0" dirty="0" spc="0">
                <a:solidFill>
                  <a:srgbClr val="2B4A76"/>
                </a:solidFill>
                <a:latin typeface="CIDFont+F3" pitchFamily="0" charset="1"/>
              </a:rPr>
              <a:t>э</a:t>
            </a:r>
            <a:r>
              <a:rPr lang="en-US" sz="1799" baseline="0" b="0" i="0" dirty="0" spc="-98">
                <a:solidFill>
                  <a:srgbClr val="2B4A76"/>
                </a:solidFill>
                <a:latin typeface="CIDFont+F3" pitchFamily="0" charset="1"/>
              </a:rPr>
              <a:t>к</a:t>
            </a:r>
            <a:r>
              <a:rPr lang="en-US" sz="1799" baseline="0" b="0" i="0" dirty="0" spc="0">
                <a:solidFill>
                  <a:srgbClr val="2B4A76"/>
                </a:solidFill>
                <a:latin typeface="CIDFont+F3" pitchFamily="0" charset="1"/>
              </a:rPr>
              <a:t>он</a:t>
            </a:r>
            <a:r>
              <a:rPr lang="en-US" sz="1799" baseline="0" b="0" i="0" dirty="0" spc="-35">
                <a:solidFill>
                  <a:srgbClr val="2B4A76"/>
                </a:solidFill>
                <a:latin typeface="CIDFont+F3" pitchFamily="0" charset="1"/>
              </a:rPr>
              <a:t>о</a:t>
            </a:r>
            <a:r>
              <a:rPr lang="en-US" sz="1799" baseline="0" b="0" i="0" dirty="0" spc="0">
                <a:solidFill>
                  <a:srgbClr val="2B4A76"/>
                </a:solidFill>
                <a:latin typeface="CIDFont+F3" pitchFamily="0" charset="1"/>
              </a:rPr>
              <a:t>мики Варненс</a:t>
            </a:r>
            <a:r>
              <a:rPr lang="en-US" sz="1799" baseline="0" b="0" i="0" dirty="0" spc="-81">
                <a:solidFill>
                  <a:srgbClr val="2B4A76"/>
                </a:solidFill>
                <a:latin typeface="CIDFont+F3" pitchFamily="0" charset="1"/>
              </a:rPr>
              <a:t>к</a:t>
            </a:r>
            <a:r>
              <a:rPr lang="en-US" sz="1799" baseline="0" b="0" i="0" dirty="0" spc="0">
                <a:solidFill>
                  <a:srgbClr val="2B4A76"/>
                </a:solidFill>
                <a:latin typeface="CIDFont+F3" pitchFamily="0" charset="1"/>
              </a:rPr>
              <a:t>о</a:t>
            </a:r>
            <a:r>
              <a:rPr lang="en-US" sz="1799" baseline="0" b="0" i="0" dirty="0" spc="-54">
                <a:solidFill>
                  <a:srgbClr val="2B4A76"/>
                </a:solidFill>
                <a:latin typeface="CIDFont+F3" pitchFamily="0" charset="1"/>
              </a:rPr>
              <a:t>г</a:t>
            </a:r>
            <a:r>
              <a:rPr lang="en-US" sz="1799" baseline="0" b="0" i="0" dirty="0" spc="0">
                <a:solidFill>
                  <a:srgbClr val="2B4A76"/>
                </a:solidFill>
                <a:latin typeface="CIDFont+F3" pitchFamily="0" charset="1"/>
              </a:rPr>
              <a:t>о района</a:t>
            </a:r>
          </a:p>
        </p:txBody>
      </p:sp>
      <p:sp>
        <p:nvSpPr>
          <p:cNvPr id="571" name="Rectangle 571"/>
          <p:cNvSpPr/>
          <p:nvPr/>
        </p:nvSpPr>
        <p:spPr>
          <a:xfrm rot="0" flipH="0" flipV="0">
            <a:off x="1783030" y="3825447"/>
            <a:ext cx="7270602" cy="7745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693499">
              <a:tabLst>
                <a:tab pos="4251970" algn="l"/>
              </a:tabLst>
            </a:pPr>
            <a:r>
              <a:rPr lang="en-US" sz="1799" baseline="0" b="0" i="0" dirty="0" spc="0">
                <a:solidFill>
                  <a:srgbClr val="2B4A76"/>
                </a:solidFill>
                <a:latin typeface="CIDFont+F3" pitchFamily="0" charset="1"/>
              </a:rPr>
              <a:t>Пр</a:t>
            </a:r>
            <a:r>
              <a:rPr lang="en-US" sz="1799" baseline="0" b="0" i="0" dirty="0" spc="-35">
                <a:solidFill>
                  <a:srgbClr val="2B4A76"/>
                </a:solidFill>
                <a:latin typeface="CIDFont+F3" pitchFamily="0" charset="1"/>
              </a:rPr>
              <a:t>о</a:t>
            </a:r>
            <a:r>
              <a:rPr lang="en-US" sz="1799" baseline="0" b="0" i="0" dirty="0" spc="0">
                <a:solidFill>
                  <a:srgbClr val="2B4A76"/>
                </a:solidFill>
                <a:latin typeface="CIDFont+F3" pitchFamily="0" charset="1"/>
              </a:rPr>
              <a:t>мышленность	</a:t>
            </a:r>
            <a:r>
              <a:rPr lang="en-US" sz="2725" baseline="2001" b="0" i="0" dirty="0" spc="0">
                <a:solidFill>
                  <a:srgbClr val="2B4A76"/>
                </a:solidFill>
                <a:latin typeface="CIDFont+F3" pitchFamily="0" charset="1"/>
              </a:rPr>
              <a:t>Сел</a:t>
            </a:r>
            <a:r>
              <a:rPr lang="en-US" sz="2725" baseline="2001" b="0" i="0" dirty="0" spc="-10">
                <a:solidFill>
                  <a:srgbClr val="2B4A76"/>
                </a:solidFill>
                <a:latin typeface="CIDFont+F3" pitchFamily="0" charset="1"/>
              </a:rPr>
              <a:t>ь</a:t>
            </a:r>
            <a:r>
              <a:rPr lang="en-US" sz="2725" baseline="2001" b="0" i="0" dirty="0" spc="0">
                <a:solidFill>
                  <a:srgbClr val="2B4A76"/>
                </a:solidFill>
                <a:latin typeface="CIDFont+F3" pitchFamily="0" charset="1"/>
              </a:rPr>
              <a:t>с</a:t>
            </a:r>
            <a:r>
              <a:rPr lang="en-US" sz="2725" baseline="2001" b="0" i="0" dirty="0" spc="-99">
                <a:solidFill>
                  <a:srgbClr val="2B4A76"/>
                </a:solidFill>
                <a:latin typeface="CIDFont+F3" pitchFamily="0" charset="1"/>
              </a:rPr>
              <a:t>к</a:t>
            </a:r>
            <a:r>
              <a:rPr lang="en-US" sz="2725" baseline="2001" b="0" i="0" dirty="0" spc="0">
                <a:solidFill>
                  <a:srgbClr val="2B4A76"/>
                </a:solidFill>
                <a:latin typeface="CIDFont+F3" pitchFamily="0" charset="1"/>
              </a:rPr>
              <a:t>ое </a:t>
            </a:r>
            <a:r>
              <a:rPr lang="en-US" sz="2725" baseline="2001" b="0" i="0" dirty="0" spc="-72">
                <a:solidFill>
                  <a:srgbClr val="2B4A76"/>
                </a:solidFill>
                <a:latin typeface="CIDFont+F3" pitchFamily="0" charset="1"/>
              </a:rPr>
              <a:t>х</a:t>
            </a:r>
            <a:r>
              <a:rPr lang="en-US" sz="2725" baseline="2001" b="0" i="0" dirty="0" spc="0">
                <a:solidFill>
                  <a:srgbClr val="2B4A76"/>
                </a:solidFill>
                <a:latin typeface="CIDFont+F3" pitchFamily="0" charset="1"/>
              </a:rPr>
              <a:t>озяйство</a:t>
            </a:r>
          </a:p>
          <a:p>
            <a:pPr marL="0">
              <a:lnSpc>
                <a:spcPts val="3708"/>
              </a:lnSpc>
              <a:tabLst>
                <a:tab pos="4887455" algn="l"/>
                <a:tab pos="6553944" algn="l"/>
              </a:tabLst>
            </a:pPr>
            <a:r>
              <a:rPr lang="en-US" sz="1799" baseline="0" b="0" i="0" dirty="0" spc="0">
                <a:latin typeface="CIDFont+F3" pitchFamily="0" charset="1"/>
              </a:rPr>
              <a:t>Пр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мышленност</a:t>
            </a:r>
            <a:r>
              <a:rPr lang="en-US" sz="1799" baseline="0" b="0" i="0" dirty="0" spc="3049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район</a:t>
            </a:r>
            <a:r>
              <a:rPr lang="en-US" sz="1799" baseline="0" b="0" i="0" dirty="0" spc="3036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пр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дста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лена	с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1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щими	видами</a:t>
            </a:r>
          </a:p>
        </p:txBody>
      </p:sp>
      <p:sp>
        <p:nvSpPr>
          <p:cNvPr id="572" name="Rectangle 572"/>
          <p:cNvSpPr/>
          <p:nvPr/>
        </p:nvSpPr>
        <p:spPr>
          <a:xfrm rot="0" flipH="0" flipV="0">
            <a:off x="1333533" y="4570628"/>
            <a:ext cx="2900240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э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он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мичес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458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деятел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ности:</a:t>
            </a:r>
          </a:p>
        </p:txBody>
      </p:sp>
      <p:sp>
        <p:nvSpPr>
          <p:cNvPr id="573" name="Rectangle 573"/>
          <p:cNvSpPr/>
          <p:nvPr/>
        </p:nvSpPr>
        <p:spPr>
          <a:xfrm rot="0" flipH="0" flipV="0">
            <a:off x="1790732" y="5115744"/>
            <a:ext cx="3678833" cy="8558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1625">
                <a:latin typeface="CIDFont+F11" pitchFamily="0" charset="1"/>
              </a:rPr>
              <a:t>•</a:t>
            </a:r>
            <a:r>
              <a:rPr lang="en-US" sz="1799" baseline="0" b="0" i="0" dirty="0" spc="0">
                <a:latin typeface="CIDFont+F3" pitchFamily="0" charset="1"/>
              </a:rPr>
              <a:t>до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ыч</a:t>
            </a:r>
            <a:r>
              <a:rPr lang="en-US" sz="1799" baseline="0" b="0" i="0" dirty="0" spc="44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лезны</a:t>
            </a:r>
            <a:r>
              <a:rPr lang="en-US" sz="1799" baseline="0" b="0" i="0" dirty="0" spc="449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ис</a:t>
            </a:r>
            <a:r>
              <a:rPr lang="en-US" sz="1799" baseline="0" b="0" i="0" dirty="0" spc="-8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опаемых;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1625">
                <a:latin typeface="CIDFont+F11" pitchFamily="0" charset="1"/>
              </a:rPr>
              <a:t>•</a:t>
            </a:r>
            <a:r>
              <a:rPr lang="en-US" sz="1799" baseline="0" b="0" i="0" dirty="0" spc="0">
                <a:latin typeface="CIDFont+F3" pitchFamily="0" charset="1"/>
              </a:rPr>
              <a:t>обраб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ты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ающи</a:t>
            </a:r>
            <a:r>
              <a:rPr lang="en-US" sz="1799" baseline="0" b="0" i="0" dirty="0" spc="444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произв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а;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1625">
                <a:latin typeface="CIDFont+F11" pitchFamily="0" charset="1"/>
              </a:rPr>
              <a:t>•</a:t>
            </a:r>
            <a:r>
              <a:rPr lang="en-US" sz="1799" baseline="0" b="0" i="0" dirty="0" spc="0">
                <a:latin typeface="CIDFont+F3" pitchFamily="0" charset="1"/>
              </a:rPr>
              <a:t>произв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дств</a:t>
            </a:r>
            <a:r>
              <a:rPr lang="en-US" sz="1799" baseline="0" b="0" i="0" dirty="0" spc="44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пищевы</a:t>
            </a:r>
            <a:r>
              <a:rPr lang="en-US" sz="1799" baseline="0" b="0" i="0" dirty="0" spc="449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пр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дук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ов.</a:t>
            </a:r>
          </a:p>
        </p:txBody>
      </p:sp>
      <p:sp>
        <p:nvSpPr>
          <p:cNvPr id="574" name="Rectangle 574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575" name="Freeform 575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76" name="Picture 101"/>
          <p:cNvPicPr>
            <a:picLocks noChangeAspect="0" noChangeArrowheads="1"/>
          </p:cNvPicPr>
          <p:nvPr/>
        </p:nvPicPr>
        <p:blipFill>
          <a:blip r:embed="rId5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577" name="Picture 577"/>
          <p:cNvPicPr>
            <a:picLocks noChangeAspect="0" noChangeArrowheads="1"/>
          </p:cNvPicPr>
          <p:nvPr/>
        </p:nvPicPr>
        <p:blipFill>
          <a:blip r:embed="rId5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578" name="Picture 103"/>
          <p:cNvPicPr>
            <a:picLocks noChangeAspect="0" noChangeArrowheads="1"/>
          </p:cNvPicPr>
          <p:nvPr/>
        </p:nvPicPr>
        <p:blipFill>
          <a:blip r:embed="rId5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579" name="Picture 579"/>
          <p:cNvPicPr>
            <a:picLocks noChangeAspect="0" noChangeArrowheads="1"/>
          </p:cNvPicPr>
          <p:nvPr/>
        </p:nvPicPr>
        <p:blipFill>
          <a:blip r:embed="rId5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580" name="Picture 107"/>
          <p:cNvPicPr>
            <a:picLocks noChangeAspect="0" noChangeArrowheads="1"/>
          </p:cNvPicPr>
          <p:nvPr/>
        </p:nvPicPr>
        <p:blipFill>
          <a:blip r:embed="rId5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581" name="Picture 581"/>
          <p:cNvPicPr>
            <a:picLocks noChangeAspect="0" noChangeArrowheads="1"/>
          </p:cNvPicPr>
          <p:nvPr/>
        </p:nvPicPr>
        <p:blipFill>
          <a:blip r:embed="rId5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034027" y="699516"/>
            <a:ext cx="2055875" cy="237743"/>
          </a:xfrm>
          <a:prstGeom prst="rect">
            <a:avLst/>
          </a:prstGeom>
          <a:noFill/>
          <a:extLst/>
        </p:spPr>
      </p:pic>
      <p:sp>
        <p:nvSpPr>
          <p:cNvPr id="582" name="Freeform 582"/>
          <p:cNvSpPr/>
          <p:nvPr/>
        </p:nvSpPr>
        <p:spPr>
          <a:xfrm rot="0" flipH="0" flipV="1">
            <a:off x="2313432" y="2278380"/>
            <a:ext cx="6496812" cy="3060191"/>
          </a:xfrm>
          <a:custGeom>
            <a:pathLst>
              <a:path w="8662416" h="4080255">
                <a:moveTo>
                  <a:pt x="0" y="0"/>
                </a:moveTo>
                <a:lnTo>
                  <a:pt x="8662416" y="0"/>
                </a:lnTo>
                <a:moveTo>
                  <a:pt x="0" y="510031"/>
                </a:moveTo>
                <a:lnTo>
                  <a:pt x="8662416" y="510031"/>
                </a:lnTo>
                <a:moveTo>
                  <a:pt x="0" y="1020063"/>
                </a:moveTo>
                <a:lnTo>
                  <a:pt x="8662416" y="1020063"/>
                </a:lnTo>
                <a:moveTo>
                  <a:pt x="0" y="1530096"/>
                </a:moveTo>
                <a:lnTo>
                  <a:pt x="8662416" y="1530096"/>
                </a:lnTo>
                <a:moveTo>
                  <a:pt x="0" y="2040127"/>
                </a:moveTo>
                <a:lnTo>
                  <a:pt x="8662416" y="2040127"/>
                </a:lnTo>
                <a:moveTo>
                  <a:pt x="0" y="2550160"/>
                </a:moveTo>
                <a:lnTo>
                  <a:pt x="8662416" y="2550160"/>
                </a:lnTo>
                <a:moveTo>
                  <a:pt x="0" y="3060192"/>
                </a:moveTo>
                <a:lnTo>
                  <a:pt x="8662416" y="3060192"/>
                </a:lnTo>
                <a:moveTo>
                  <a:pt x="0" y="3570223"/>
                </a:moveTo>
                <a:lnTo>
                  <a:pt x="8662416" y="3570223"/>
                </a:lnTo>
                <a:moveTo>
                  <a:pt x="0" y="4080255"/>
                </a:moveTo>
                <a:lnTo>
                  <a:pt x="8662416" y="4080255"/>
                </a:lnTo>
              </a:path>
            </a:pathLst>
          </a:custGeom>
          <a:noFill/>
          <a:ln w="9143" cap="flat" cmpd="sng">
            <a:solidFill>
              <a:srgbClr val="D9D9D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83" name="Picture 583"/>
          <p:cNvPicPr>
            <a:picLocks noChangeAspect="0" noChangeArrowheads="1"/>
          </p:cNvPicPr>
          <p:nvPr/>
        </p:nvPicPr>
        <p:blipFill>
          <a:blip r:embed="rId5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601467" y="3982212"/>
            <a:ext cx="1048512" cy="1751075"/>
          </a:xfrm>
          <a:prstGeom prst="rect">
            <a:avLst/>
          </a:prstGeom>
          <a:noFill/>
          <a:extLst/>
        </p:spPr>
      </p:pic>
      <p:pic>
        <p:nvPicPr>
          <p:cNvPr id="584" name="Picture 584"/>
          <p:cNvPicPr>
            <a:picLocks noChangeAspect="0" noChangeArrowheads="1"/>
          </p:cNvPicPr>
          <p:nvPr/>
        </p:nvPicPr>
        <p:blipFill>
          <a:blip r:embed="rId5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226052" y="3832860"/>
            <a:ext cx="1048512" cy="1900427"/>
          </a:xfrm>
          <a:prstGeom prst="rect">
            <a:avLst/>
          </a:prstGeom>
          <a:noFill/>
          <a:extLst/>
        </p:spPr>
      </p:pic>
      <p:pic>
        <p:nvPicPr>
          <p:cNvPr id="585" name="Picture 585"/>
          <p:cNvPicPr>
            <a:picLocks noChangeAspect="0" noChangeArrowheads="1"/>
          </p:cNvPicPr>
          <p:nvPr/>
        </p:nvPicPr>
        <p:blipFill>
          <a:blip r:embed="rId5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847588" y="3438144"/>
            <a:ext cx="1053083" cy="2295144"/>
          </a:xfrm>
          <a:prstGeom prst="rect">
            <a:avLst/>
          </a:prstGeom>
          <a:noFill/>
          <a:extLst/>
        </p:spPr>
      </p:pic>
      <p:pic>
        <p:nvPicPr>
          <p:cNvPr id="586" name="Picture 586"/>
          <p:cNvPicPr>
            <a:picLocks noChangeAspect="0" noChangeArrowheads="1"/>
          </p:cNvPicPr>
          <p:nvPr/>
        </p:nvPicPr>
        <p:blipFill>
          <a:blip r:embed="rId5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472171" y="2564893"/>
            <a:ext cx="1048512" cy="3168396"/>
          </a:xfrm>
          <a:prstGeom prst="rect">
            <a:avLst/>
          </a:prstGeom>
          <a:noFill/>
          <a:extLst/>
        </p:spPr>
      </p:pic>
      <p:sp>
        <p:nvSpPr>
          <p:cNvPr id="587" name="Freeform 587"/>
          <p:cNvSpPr/>
          <p:nvPr/>
        </p:nvSpPr>
        <p:spPr>
          <a:xfrm rot="0" flipH="0" flipV="1">
            <a:off x="2313432" y="5722620"/>
            <a:ext cx="6496812" cy="0"/>
          </a:xfrm>
          <a:custGeom>
            <a:pathLst>
              <a:path w="8662416" h="0">
                <a:moveTo>
                  <a:pt x="0" y="0"/>
                </a:moveTo>
                <a:lnTo>
                  <a:pt x="8662416" y="0"/>
                </a:lnTo>
              </a:path>
            </a:pathLst>
          </a:custGeom>
          <a:noFill/>
          <a:ln w="12191" cap="flat" cmpd="sng">
            <a:solidFill>
              <a:srgbClr val="D9D9D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88" name="Picture 588"/>
          <p:cNvPicPr>
            <a:picLocks noChangeAspect="0" noChangeArrowheads="1"/>
          </p:cNvPicPr>
          <p:nvPr/>
        </p:nvPicPr>
        <p:blipFill>
          <a:blip r:embed="rId5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517135" y="6380988"/>
            <a:ext cx="121920" cy="121920"/>
          </a:xfrm>
          <a:prstGeom prst="rect">
            <a:avLst/>
          </a:prstGeom>
          <a:noFill/>
          <a:extLst/>
        </p:spPr>
      </p:pic>
      <p:sp>
        <p:nvSpPr>
          <p:cNvPr id="589" name="Freeform 589"/>
          <p:cNvSpPr/>
          <p:nvPr/>
        </p:nvSpPr>
        <p:spPr>
          <a:xfrm rot="0" flipH="0" flipV="1">
            <a:off x="7865364" y="3491484"/>
            <a:ext cx="288036" cy="720852"/>
          </a:xfrm>
          <a:custGeom>
            <a:pathLst>
              <a:path w="384048" h="961136">
                <a:moveTo>
                  <a:pt x="0" y="768095"/>
                </a:moveTo>
                <a:lnTo>
                  <a:pt x="193040" y="961136"/>
                </a:lnTo>
                <a:lnTo>
                  <a:pt x="384048" y="768095"/>
                </a:lnTo>
                <a:lnTo>
                  <a:pt x="288543" y="768095"/>
                </a:lnTo>
                <a:lnTo>
                  <a:pt x="288543" y="0"/>
                </a:lnTo>
                <a:lnTo>
                  <a:pt x="95504" y="0"/>
                </a:lnTo>
                <a:lnTo>
                  <a:pt x="95504" y="768095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590" name="Picture 590"/>
          <p:cNvPicPr>
            <a:picLocks noChangeAspect="0" noChangeArrowheads="1"/>
          </p:cNvPicPr>
          <p:nvPr/>
        </p:nvPicPr>
        <p:blipFill>
          <a:blip r:embed="rId5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787132" y="3440685"/>
            <a:ext cx="446023" cy="811784"/>
          </a:xfrm>
          <a:prstGeom prst="rect">
            <a:avLst/>
          </a:prstGeom>
          <a:noFill/>
          <a:extLst/>
        </p:spPr>
      </p:pic>
      <p:sp>
        <p:nvSpPr>
          <p:cNvPr id="591" name="Rectangle 591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592" name="Rectangle 592"/>
          <p:cNvSpPr/>
          <p:nvPr/>
        </p:nvSpPr>
        <p:spPr>
          <a:xfrm rot="0" flipH="0" flipV="0">
            <a:off x="1117101" y="1128018"/>
            <a:ext cx="8314617" cy="852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608"/>
            <a:r>
              <a:rPr lang="en-US" sz="1799" baseline="0" b="0" i="0" dirty="0" spc="0">
                <a:latin typeface="CIDFont+F3" pitchFamily="0" charset="1"/>
              </a:rPr>
              <a:t>Отг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36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ен</a:t>
            </a:r>
            <a:r>
              <a:rPr lang="en-US" sz="1799" baseline="0" b="0" i="0" dirty="0" spc="1241">
                <a:latin typeface="CIDFont+F3" pitchFamily="0" charset="1"/>
              </a:rPr>
              <a:t>о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аро</a:t>
            </a:r>
            <a:r>
              <a:rPr lang="en-US" sz="1799" baseline="0" b="0" i="0" dirty="0" spc="1238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собст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енно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124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произв</a:t>
            </a:r>
            <a:r>
              <a:rPr lang="en-US" sz="1799" baseline="0" b="0" i="0" dirty="0" spc="-54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1241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вып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лнен</a:t>
            </a:r>
            <a:r>
              <a:rPr lang="en-US" sz="1799" baseline="0" b="0" i="0" dirty="0" spc="124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раб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1247">
                <a:latin typeface="CIDFont+F3" pitchFamily="0" charset="1"/>
              </a:rPr>
              <a:t>т</a:t>
            </a:r>
            <a:r>
              <a:rPr lang="en-US" sz="1799" baseline="0" b="0" i="0" dirty="0" spc="1214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ус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уг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со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ственным</a:t>
            </a:r>
            <a:r>
              <a:rPr lang="en-US" sz="1799" baseline="0" b="0" i="0" dirty="0" spc="836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силам</a:t>
            </a:r>
            <a:r>
              <a:rPr lang="en-US" sz="1799" baseline="0" b="0" i="0" dirty="0" spc="836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к</a:t>
            </a:r>
            <a:r>
              <a:rPr lang="en-US" sz="1799" baseline="0" b="0" i="0" dirty="0" spc="-36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упным</a:t>
            </a:r>
            <a:r>
              <a:rPr lang="en-US" sz="1799" baseline="0" b="0" i="0" dirty="0" spc="854">
                <a:latin typeface="CIDFont+F3" pitchFamily="0" charset="1"/>
              </a:rPr>
              <a:t>и</a:t>
            </a:r>
            <a:r>
              <a:rPr lang="en-US" sz="1799" baseline="0" b="0" i="0" dirty="0" spc="836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ср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дним</a:t>
            </a:r>
            <a:r>
              <a:rPr lang="en-US" sz="1799" baseline="0" b="0" i="0" dirty="0" spc="854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организациям</a:t>
            </a:r>
            <a:r>
              <a:rPr lang="en-US" sz="1799" baseline="0" b="0" i="0" dirty="0" spc="837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845">
                <a:latin typeface="CIDFont+F3" pitchFamily="0" charset="1"/>
              </a:rPr>
              <a:t>о</a:t>
            </a:r>
            <a:r>
              <a:rPr lang="en-US" sz="1799" baseline="0" b="0" i="0" dirty="0" spc="-18">
                <a:latin typeface="CIDFont+F3" pitchFamily="0" charset="1"/>
              </a:rPr>
              <a:t>«</a:t>
            </a:r>
            <a:r>
              <a:rPr lang="en-US" sz="1799" baseline="0" b="0" i="0" dirty="0" spc="0">
                <a:latin typeface="CIDFont+F3" pitchFamily="0" charset="1"/>
              </a:rPr>
              <a:t>чистым</a:t>
            </a:r>
            <a:r>
              <a:rPr lang="en-US" sz="1799" baseline="0" b="0" i="0" dirty="0" spc="845">
                <a:latin typeface="CIDFont+F3" pitchFamily="0" charset="1"/>
              </a:rPr>
              <a:t>»</a:t>
            </a:r>
            <a:r>
              <a:rPr lang="en-US" sz="1799" baseline="0" b="0" i="0" dirty="0" spc="0">
                <a:latin typeface="CIDFont+F3" pitchFamily="0" charset="1"/>
              </a:rPr>
              <a:t>ви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ам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э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он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мичес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458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деятел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ност</a:t>
            </a:r>
            <a:r>
              <a:rPr lang="en-US" sz="1799" baseline="0" b="0" i="0" dirty="0" spc="440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44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Варненс</a:t>
            </a:r>
            <a:r>
              <a:rPr lang="en-US" sz="1799" baseline="0" b="0" i="0" dirty="0" spc="-81">
                <a:latin typeface="CIDFont+F3" pitchFamily="0" charset="1"/>
              </a:rPr>
              <a:t>к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449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муниципал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449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району</a:t>
            </a:r>
          </a:p>
        </p:txBody>
      </p:sp>
      <p:sp>
        <p:nvSpPr>
          <p:cNvPr id="593" name="Rectangle 593"/>
          <p:cNvSpPr/>
          <p:nvPr/>
        </p:nvSpPr>
        <p:spPr>
          <a:xfrm rot="0" flipH="0" flipV="0">
            <a:off x="2842223" y="3642144"/>
            <a:ext cx="567376" cy="328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n w="1783">
                  <a:solidFill>
                    <a:srgbClr val="404040"/>
                  </a:solidFill>
                  <a:prstDash val="solid"/>
                </a:ln>
                <a:solidFill>
                  <a:srgbClr val="404040"/>
                </a:solidFill>
                <a:latin typeface="CIDFont+F9" pitchFamily="0" charset="1"/>
              </a:rPr>
              <a:t>22143</a:t>
            </a:r>
          </a:p>
        </p:txBody>
      </p:sp>
      <p:sp>
        <p:nvSpPr>
          <p:cNvPr id="594" name="Rectangle 594"/>
          <p:cNvSpPr/>
          <p:nvPr/>
        </p:nvSpPr>
        <p:spPr>
          <a:xfrm rot="0" flipH="0" flipV="0">
            <a:off x="4466849" y="3494308"/>
            <a:ext cx="567376" cy="328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n w="1783">
                  <a:solidFill>
                    <a:srgbClr val="404040"/>
                  </a:solidFill>
                  <a:prstDash val="solid"/>
                </a:ln>
                <a:solidFill>
                  <a:srgbClr val="404040"/>
                </a:solidFill>
                <a:latin typeface="CIDFont+F9" pitchFamily="0" charset="1"/>
              </a:rPr>
              <a:t>24072</a:t>
            </a:r>
          </a:p>
        </p:txBody>
      </p:sp>
      <p:sp>
        <p:nvSpPr>
          <p:cNvPr id="595" name="Rectangle 595"/>
          <p:cNvSpPr/>
          <p:nvPr/>
        </p:nvSpPr>
        <p:spPr>
          <a:xfrm rot="0" flipH="0" flipV="0">
            <a:off x="6089896" y="3099557"/>
            <a:ext cx="567376" cy="328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n w="1783">
                  <a:solidFill>
                    <a:srgbClr val="404040"/>
                  </a:solidFill>
                  <a:prstDash val="solid"/>
                </a:ln>
                <a:solidFill>
                  <a:srgbClr val="404040"/>
                </a:solidFill>
                <a:latin typeface="CIDFont+F9" pitchFamily="0" charset="1"/>
              </a:rPr>
              <a:t>29238</a:t>
            </a:r>
          </a:p>
        </p:txBody>
      </p:sp>
      <p:sp>
        <p:nvSpPr>
          <p:cNvPr id="596" name="Rectangle 596"/>
          <p:cNvSpPr/>
          <p:nvPr/>
        </p:nvSpPr>
        <p:spPr>
          <a:xfrm rot="0" flipH="0" flipV="0">
            <a:off x="7714521" y="2223252"/>
            <a:ext cx="567376" cy="328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n w="1783">
                  <a:solidFill>
                    <a:srgbClr val="404040"/>
                  </a:solidFill>
                  <a:prstDash val="solid"/>
                </a:ln>
                <a:solidFill>
                  <a:srgbClr val="404040"/>
                </a:solidFill>
                <a:latin typeface="CIDFont+F9" pitchFamily="0" charset="1"/>
              </a:rPr>
              <a:t>40679</a:t>
            </a:r>
          </a:p>
        </p:txBody>
      </p:sp>
      <p:sp>
        <p:nvSpPr>
          <p:cNvPr id="597" name="Rectangle 597"/>
          <p:cNvSpPr/>
          <p:nvPr/>
        </p:nvSpPr>
        <p:spPr>
          <a:xfrm rot="0" flipH="0" flipV="0">
            <a:off x="2046753" y="5537772"/>
            <a:ext cx="96316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595959"/>
                </a:solidFill>
                <a:latin typeface="CIDFont+F9" pitchFamily="0" charset="1"/>
              </a:rPr>
              <a:t>0</a:t>
            </a:r>
          </a:p>
        </p:txBody>
      </p:sp>
      <p:sp>
        <p:nvSpPr>
          <p:cNvPr id="598" name="Rectangle 598"/>
          <p:cNvSpPr/>
          <p:nvPr/>
        </p:nvSpPr>
        <p:spPr>
          <a:xfrm rot="0" flipH="0" flipV="0">
            <a:off x="1758697" y="5155238"/>
            <a:ext cx="384351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595959"/>
                </a:solidFill>
                <a:latin typeface="CIDFont+F9" pitchFamily="0" charset="1"/>
              </a:rPr>
              <a:t>5000</a:t>
            </a:r>
          </a:p>
        </p:txBody>
      </p:sp>
      <p:sp>
        <p:nvSpPr>
          <p:cNvPr id="599" name="Rectangle 599"/>
          <p:cNvSpPr/>
          <p:nvPr/>
        </p:nvSpPr>
        <p:spPr>
          <a:xfrm rot="0" flipH="0" flipV="0">
            <a:off x="1662703" y="4771169"/>
            <a:ext cx="480363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595959"/>
                </a:solidFill>
                <a:latin typeface="CIDFont+F9" pitchFamily="0" charset="1"/>
              </a:rPr>
              <a:t>10000</a:t>
            </a:r>
          </a:p>
        </p:txBody>
      </p:sp>
      <p:sp>
        <p:nvSpPr>
          <p:cNvPr id="600" name="Rectangle 600"/>
          <p:cNvSpPr/>
          <p:nvPr/>
        </p:nvSpPr>
        <p:spPr>
          <a:xfrm rot="0" flipH="0" flipV="0">
            <a:off x="1662703" y="4388682"/>
            <a:ext cx="480363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595959"/>
                </a:solidFill>
                <a:latin typeface="CIDFont+F9" pitchFamily="0" charset="1"/>
              </a:rPr>
              <a:t>15000</a:t>
            </a:r>
          </a:p>
        </p:txBody>
      </p:sp>
      <p:sp>
        <p:nvSpPr>
          <p:cNvPr id="601" name="Rectangle 601"/>
          <p:cNvSpPr/>
          <p:nvPr/>
        </p:nvSpPr>
        <p:spPr>
          <a:xfrm rot="0" flipH="0" flipV="0">
            <a:off x="1662703" y="4006120"/>
            <a:ext cx="480363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595959"/>
                </a:solidFill>
                <a:latin typeface="CIDFont+F9" pitchFamily="0" charset="1"/>
              </a:rPr>
              <a:t>20000</a:t>
            </a:r>
          </a:p>
        </p:txBody>
      </p:sp>
      <p:sp>
        <p:nvSpPr>
          <p:cNvPr id="602" name="Rectangle 602"/>
          <p:cNvSpPr/>
          <p:nvPr/>
        </p:nvSpPr>
        <p:spPr>
          <a:xfrm rot="0" flipH="0" flipV="0">
            <a:off x="1662703" y="3623633"/>
            <a:ext cx="480363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595959"/>
                </a:solidFill>
                <a:latin typeface="CIDFont+F9" pitchFamily="0" charset="1"/>
              </a:rPr>
              <a:t>25000</a:t>
            </a:r>
          </a:p>
        </p:txBody>
      </p:sp>
      <p:sp>
        <p:nvSpPr>
          <p:cNvPr id="603" name="Rectangle 603"/>
          <p:cNvSpPr/>
          <p:nvPr/>
        </p:nvSpPr>
        <p:spPr>
          <a:xfrm rot="0" flipH="0" flipV="0">
            <a:off x="1662703" y="3241071"/>
            <a:ext cx="480363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595959"/>
                </a:solidFill>
                <a:latin typeface="CIDFont+F9" pitchFamily="0" charset="1"/>
              </a:rPr>
              <a:t>30000</a:t>
            </a:r>
          </a:p>
        </p:txBody>
      </p:sp>
      <p:sp>
        <p:nvSpPr>
          <p:cNvPr id="604" name="Rectangle 604"/>
          <p:cNvSpPr/>
          <p:nvPr/>
        </p:nvSpPr>
        <p:spPr>
          <a:xfrm rot="0" flipH="0" flipV="0">
            <a:off x="1662703" y="2858584"/>
            <a:ext cx="480363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595959"/>
                </a:solidFill>
                <a:latin typeface="CIDFont+F9" pitchFamily="0" charset="1"/>
              </a:rPr>
              <a:t>35000</a:t>
            </a:r>
          </a:p>
        </p:txBody>
      </p:sp>
      <p:sp>
        <p:nvSpPr>
          <p:cNvPr id="605" name="Rectangle 605"/>
          <p:cNvSpPr/>
          <p:nvPr/>
        </p:nvSpPr>
        <p:spPr>
          <a:xfrm rot="0" flipH="0" flipV="0">
            <a:off x="1662703" y="2476022"/>
            <a:ext cx="480363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595959"/>
                </a:solidFill>
                <a:latin typeface="CIDFont+F9" pitchFamily="0" charset="1"/>
              </a:rPr>
              <a:t>40000</a:t>
            </a:r>
          </a:p>
        </p:txBody>
      </p:sp>
      <p:sp>
        <p:nvSpPr>
          <p:cNvPr id="606" name="Rectangle 606"/>
          <p:cNvSpPr/>
          <p:nvPr/>
        </p:nvSpPr>
        <p:spPr>
          <a:xfrm rot="0" flipH="0" flipV="0">
            <a:off x="1662703" y="2093535"/>
            <a:ext cx="480363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595959"/>
                </a:solidFill>
                <a:latin typeface="CIDFont+F9" pitchFamily="0" charset="1"/>
              </a:rPr>
              <a:t>45000</a:t>
            </a:r>
          </a:p>
        </p:txBody>
      </p:sp>
      <p:sp>
        <p:nvSpPr>
          <p:cNvPr id="607" name="Rectangle 607"/>
          <p:cNvSpPr/>
          <p:nvPr/>
        </p:nvSpPr>
        <p:spPr>
          <a:xfrm rot="0" flipH="0" flipV="0">
            <a:off x="2657841" y="5808521"/>
            <a:ext cx="5811346" cy="37335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623552" algn="l"/>
                <a:tab pos="3247105" algn="l"/>
                <a:tab pos="4872685" algn="l"/>
              </a:tabLst>
            </a:pPr>
            <a:r>
              <a:rPr lang="en-US" sz="1595" baseline="0" b="0" i="0" dirty="0" spc="0">
                <a:solidFill>
                  <a:srgbClr val="595959"/>
                </a:solidFill>
                <a:latin typeface="CIDFont+F9" pitchFamily="0" charset="1"/>
              </a:rPr>
              <a:t>2016 год	2017 год	2018 год	2019 год</a:t>
            </a:r>
          </a:p>
        </p:txBody>
      </p:sp>
      <p:sp>
        <p:nvSpPr>
          <p:cNvPr id="608" name="Rectangle 608"/>
          <p:cNvSpPr/>
          <p:nvPr/>
        </p:nvSpPr>
        <p:spPr>
          <a:xfrm rot="0" flipH="0" flipV="0">
            <a:off x="4680167" y="6258609"/>
            <a:ext cx="1291739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595959"/>
                </a:solidFill>
                <a:latin typeface="CIDFont+F9" pitchFamily="0" charset="1"/>
              </a:rPr>
              <a:t>Сумма,</a:t>
            </a:r>
            <a:r>
              <a:rPr lang="en-US" sz="1199" baseline="0" b="0" i="0" dirty="0" spc="-31">
                <a:solidFill>
                  <a:srgbClr val="595959"/>
                </a:solidFill>
                <a:latin typeface="CIDFont+F9" pitchFamily="0" charset="1"/>
              </a:rPr>
              <a:t> </a:t>
            </a:r>
            <a:r>
              <a:rPr lang="en-US" sz="1199" baseline="0" b="0" i="0" dirty="0" spc="0">
                <a:solidFill>
                  <a:srgbClr val="595959"/>
                </a:solidFill>
                <a:latin typeface="CIDFont+F9" pitchFamily="0" charset="1"/>
              </a:rPr>
              <a:t>млн.</a:t>
            </a:r>
            <a:r>
              <a:rPr lang="en-US" sz="1199" baseline="0" b="0" i="0" dirty="0" spc="-31">
                <a:solidFill>
                  <a:srgbClr val="595959"/>
                </a:solidFill>
                <a:latin typeface="CIDFont+F9" pitchFamily="0" charset="1"/>
              </a:rPr>
              <a:t> </a:t>
            </a:r>
            <a:r>
              <a:rPr lang="en-US" sz="1199" baseline="0" b="0" i="0" dirty="0" spc="0">
                <a:solidFill>
                  <a:srgbClr val="595959"/>
                </a:solidFill>
                <a:latin typeface="CIDFont+F9" pitchFamily="0" charset="1"/>
              </a:rPr>
              <a:t>руб.</a:t>
            </a:r>
          </a:p>
        </p:txBody>
      </p:sp>
      <p:sp>
        <p:nvSpPr>
          <p:cNvPr id="609" name="Rectangle 609"/>
          <p:cNvSpPr/>
          <p:nvPr/>
        </p:nvSpPr>
        <p:spPr>
          <a:xfrm rot="0" flipH="0" flipV="0">
            <a:off x="7813502" y="3148615"/>
            <a:ext cx="576249" cy="2692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3" pitchFamily="0" charset="1"/>
              </a:rPr>
              <a:t>37,3 %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610" name="Freeform 610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11" name="Picture 101"/>
          <p:cNvPicPr>
            <a:picLocks noChangeAspect="0" noChangeArrowheads="1"/>
          </p:cNvPicPr>
          <p:nvPr/>
        </p:nvPicPr>
        <p:blipFill>
          <a:blip r:embed="rId6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612" name="Picture 612"/>
          <p:cNvPicPr>
            <a:picLocks noChangeAspect="0" noChangeArrowheads="1"/>
          </p:cNvPicPr>
          <p:nvPr/>
        </p:nvPicPr>
        <p:blipFill>
          <a:blip r:embed="rId6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613" name="Picture 103"/>
          <p:cNvPicPr>
            <a:picLocks noChangeAspect="0" noChangeArrowheads="1"/>
          </p:cNvPicPr>
          <p:nvPr/>
        </p:nvPicPr>
        <p:blipFill>
          <a:blip r:embed="rId6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614" name="Picture 614"/>
          <p:cNvPicPr>
            <a:picLocks noChangeAspect="0" noChangeArrowheads="1"/>
          </p:cNvPicPr>
          <p:nvPr/>
        </p:nvPicPr>
        <p:blipFill>
          <a:blip r:embed="rId6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615" name="Picture 107"/>
          <p:cNvPicPr>
            <a:picLocks noChangeAspect="0" noChangeArrowheads="1"/>
          </p:cNvPicPr>
          <p:nvPr/>
        </p:nvPicPr>
        <p:blipFill>
          <a:blip r:embed="rId6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sp>
        <p:nvSpPr>
          <p:cNvPr id="616" name="Freeform 616"/>
          <p:cNvSpPr/>
          <p:nvPr/>
        </p:nvSpPr>
        <p:spPr>
          <a:xfrm rot="0" flipH="0" flipV="1">
            <a:off x="2767583" y="2016253"/>
            <a:ext cx="5178551" cy="3493008"/>
          </a:xfrm>
          <a:custGeom>
            <a:pathLst>
              <a:path w="6904735" h="4657344">
                <a:moveTo>
                  <a:pt x="0" y="0"/>
                </a:moveTo>
                <a:lnTo>
                  <a:pt x="6904735" y="0"/>
                </a:lnTo>
                <a:moveTo>
                  <a:pt x="0" y="1164336"/>
                </a:moveTo>
                <a:lnTo>
                  <a:pt x="6904735" y="1164336"/>
                </a:lnTo>
                <a:moveTo>
                  <a:pt x="0" y="2328672"/>
                </a:moveTo>
                <a:lnTo>
                  <a:pt x="6904735" y="2328672"/>
                </a:lnTo>
                <a:moveTo>
                  <a:pt x="0" y="3493008"/>
                </a:moveTo>
                <a:lnTo>
                  <a:pt x="6904735" y="3493008"/>
                </a:lnTo>
                <a:moveTo>
                  <a:pt x="0" y="4657344"/>
                </a:moveTo>
                <a:lnTo>
                  <a:pt x="6904735" y="4657344"/>
                </a:lnTo>
              </a:path>
            </a:pathLst>
          </a:custGeom>
          <a:noFill/>
          <a:ln w="9143" cap="flat" cmpd="sng">
            <a:solidFill>
              <a:srgbClr val="E3E3E3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17" name="Picture 617"/>
          <p:cNvPicPr>
            <a:picLocks noChangeAspect="0" noChangeArrowheads="1"/>
          </p:cNvPicPr>
          <p:nvPr/>
        </p:nvPicPr>
        <p:blipFill>
          <a:blip r:embed="rId6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032251" y="2221485"/>
            <a:ext cx="4649216" cy="4173727"/>
          </a:xfrm>
          <a:prstGeom prst="rect">
            <a:avLst/>
          </a:prstGeom>
          <a:noFill/>
          <a:extLst/>
        </p:spPr>
      </p:pic>
      <p:sp>
        <p:nvSpPr>
          <p:cNvPr id="618" name="Freeform 618"/>
          <p:cNvSpPr/>
          <p:nvPr/>
        </p:nvSpPr>
        <p:spPr>
          <a:xfrm rot="0" flipH="0" flipV="1">
            <a:off x="2767583" y="6382513"/>
            <a:ext cx="5178552" cy="0"/>
          </a:xfrm>
          <a:custGeom>
            <a:pathLst>
              <a:path w="6904736" h="0">
                <a:moveTo>
                  <a:pt x="0" y="0"/>
                </a:moveTo>
                <a:lnTo>
                  <a:pt x="6904736" y="0"/>
                </a:lnTo>
              </a:path>
            </a:pathLst>
          </a:custGeom>
          <a:noFill/>
          <a:ln w="9143" cap="flat" cmpd="sng">
            <a:solidFill>
              <a:srgbClr val="E3E3E3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19" name="Freeform 619"/>
          <p:cNvSpPr/>
          <p:nvPr/>
        </p:nvSpPr>
        <p:spPr>
          <a:xfrm rot="0" flipH="0" flipV="1">
            <a:off x="8167116" y="4270248"/>
            <a:ext cx="105155" cy="105155"/>
          </a:xfrm>
          <a:custGeom>
            <a:pathLst>
              <a:path w="140207" h="140207">
                <a:moveTo>
                  <a:pt x="0" y="140207"/>
                </a:moveTo>
                <a:lnTo>
                  <a:pt x="140207" y="140207"/>
                </a:lnTo>
                <a:lnTo>
                  <a:pt x="140207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20" name="Freeform 620"/>
          <p:cNvSpPr/>
          <p:nvPr/>
        </p:nvSpPr>
        <p:spPr>
          <a:xfrm rot="0" flipH="0" flipV="1">
            <a:off x="7217664" y="3564636"/>
            <a:ext cx="216407" cy="647700"/>
          </a:xfrm>
          <a:custGeom>
            <a:pathLst>
              <a:path w="288543" h="863600">
                <a:moveTo>
                  <a:pt x="0" y="719327"/>
                </a:moveTo>
                <a:lnTo>
                  <a:pt x="144271" y="863600"/>
                </a:lnTo>
                <a:lnTo>
                  <a:pt x="288543" y="719327"/>
                </a:lnTo>
                <a:lnTo>
                  <a:pt x="215391" y="719327"/>
                </a:lnTo>
                <a:lnTo>
                  <a:pt x="215391" y="0"/>
                </a:lnTo>
                <a:lnTo>
                  <a:pt x="71119" y="0"/>
                </a:lnTo>
                <a:lnTo>
                  <a:pt x="71119" y="719327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21" name="Picture 621"/>
          <p:cNvPicPr>
            <a:picLocks noChangeAspect="0" noChangeArrowheads="1"/>
          </p:cNvPicPr>
          <p:nvPr/>
        </p:nvPicPr>
        <p:blipFill>
          <a:blip r:embed="rId6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137907" y="3512313"/>
            <a:ext cx="374395" cy="740155"/>
          </a:xfrm>
          <a:prstGeom prst="rect">
            <a:avLst/>
          </a:prstGeom>
          <a:noFill/>
          <a:extLst/>
        </p:spPr>
      </p:pic>
      <p:pic>
        <p:nvPicPr>
          <p:cNvPr id="622" name="Picture 622"/>
          <p:cNvPicPr>
            <a:picLocks noChangeAspect="0" noChangeArrowheads="1"/>
          </p:cNvPicPr>
          <p:nvPr/>
        </p:nvPicPr>
        <p:blipFill>
          <a:blip r:embed="rId6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283964" y="699516"/>
            <a:ext cx="2054351" cy="237743"/>
          </a:xfrm>
          <a:prstGeom prst="rect">
            <a:avLst/>
          </a:prstGeom>
          <a:noFill/>
          <a:extLst/>
        </p:spPr>
      </p:pic>
      <p:sp>
        <p:nvSpPr>
          <p:cNvPr id="623" name="Rectangle 623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624" name="Rectangle 624"/>
          <p:cNvSpPr/>
          <p:nvPr/>
        </p:nvSpPr>
        <p:spPr>
          <a:xfrm rot="0" flipH="0" flipV="0">
            <a:off x="1812052" y="1135609"/>
            <a:ext cx="7168877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Отг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17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ено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аров со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ственно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произ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вып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лнено ра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 и услуг </a:t>
            </a:r>
          </a:p>
          <a:p>
            <a:pPr marL="2403307">
              <a:lnSpc>
                <a:spcPts val="2159"/>
              </a:lnSpc>
            </a:pPr>
            <a:r>
              <a:rPr lang="en-US" sz="1799" baseline="0" b="0" i="0" dirty="0" spc="-93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О </a:t>
            </a:r>
            <a:r>
              <a:rPr lang="en-US" sz="1799" baseline="0" b="0" i="0" dirty="0" spc="-18">
                <a:latin typeface="CIDFont+F3" pitchFamily="0" charset="1"/>
              </a:rPr>
              <a:t>«</a:t>
            </a:r>
            <a:r>
              <a:rPr lang="en-US" sz="1799" baseline="0" b="0" i="0" dirty="0" spc="0">
                <a:latin typeface="CIDFont+F3" pitchFamily="0" charset="1"/>
              </a:rPr>
              <a:t>Ми</a:t>
            </a:r>
            <a:r>
              <a:rPr lang="en-US" sz="1799" baseline="0" b="0" i="0" dirty="0" spc="-53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ее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ский </a:t>
            </a:r>
            <a:r>
              <a:rPr lang="en-US" sz="1799" baseline="0" b="0" i="0" dirty="0" spc="-50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ОК»</a:t>
            </a:r>
          </a:p>
        </p:txBody>
      </p:sp>
      <p:sp>
        <p:nvSpPr>
          <p:cNvPr id="625" name="Rectangle 625"/>
          <p:cNvSpPr/>
          <p:nvPr/>
        </p:nvSpPr>
        <p:spPr>
          <a:xfrm rot="0" flipH="0" flipV="0">
            <a:off x="3143989" y="3276385"/>
            <a:ext cx="1798818" cy="328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231441" algn="l"/>
              </a:tabLst>
            </a:pPr>
            <a:r>
              <a:rPr lang="en-US" sz="1404" baseline="0" b="0" i="0" dirty="0" spc="0">
                <a:ln w="1783">
                  <a:solidFill>
                    <a:srgbClr val="464646"/>
                  </a:solidFill>
                  <a:prstDash val="solid"/>
                </a:ln>
                <a:solidFill>
                  <a:srgbClr val="464646"/>
                </a:solidFill>
                <a:latin typeface="CIDFont+F9" pitchFamily="0" charset="1"/>
              </a:rPr>
              <a:t>17531	</a:t>
            </a:r>
            <a:r>
              <a:rPr lang="en-US" sz="2127" baseline="27343" b="0" i="0" dirty="0" spc="0">
                <a:ln w="1783">
                  <a:solidFill>
                    <a:srgbClr val="464646"/>
                  </a:solidFill>
                  <a:prstDash val="solid"/>
                </a:ln>
                <a:solidFill>
                  <a:srgbClr val="464646"/>
                </a:solidFill>
                <a:latin typeface="CIDFont+F9" pitchFamily="0" charset="1"/>
              </a:rPr>
              <a:t>18039</a:t>
            </a:r>
          </a:p>
        </p:txBody>
      </p:sp>
      <p:sp>
        <p:nvSpPr>
          <p:cNvPr id="626" name="Rectangle 626"/>
          <p:cNvSpPr/>
          <p:nvPr/>
        </p:nvSpPr>
        <p:spPr>
          <a:xfrm rot="0" flipH="0" flipV="0">
            <a:off x="5734836" y="2383277"/>
            <a:ext cx="567376" cy="328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n w="1783">
                  <a:solidFill>
                    <a:srgbClr val="464646"/>
                  </a:solidFill>
                  <a:prstDash val="solid"/>
                </a:ln>
                <a:solidFill>
                  <a:srgbClr val="464646"/>
                </a:solidFill>
                <a:latin typeface="CIDFont+F9" pitchFamily="0" charset="1"/>
              </a:rPr>
              <a:t>22931</a:t>
            </a:r>
          </a:p>
        </p:txBody>
      </p:sp>
      <p:sp>
        <p:nvSpPr>
          <p:cNvPr id="627" name="Rectangle 627"/>
          <p:cNvSpPr/>
          <p:nvPr/>
        </p:nvSpPr>
        <p:spPr>
          <a:xfrm rot="0" flipH="0" flipV="0">
            <a:off x="7014957" y="2235441"/>
            <a:ext cx="567376" cy="328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n w="1783">
                  <a:solidFill>
                    <a:srgbClr val="464646"/>
                  </a:solidFill>
                  <a:prstDash val="solid"/>
                </a:ln>
                <a:solidFill>
                  <a:srgbClr val="464646"/>
                </a:solidFill>
                <a:latin typeface="CIDFont+F9" pitchFamily="0" charset="1"/>
              </a:rPr>
              <a:t>23750</a:t>
            </a:r>
          </a:p>
        </p:txBody>
      </p:sp>
      <p:sp>
        <p:nvSpPr>
          <p:cNvPr id="628" name="Rectangle 628"/>
          <p:cNvSpPr/>
          <p:nvPr/>
        </p:nvSpPr>
        <p:spPr>
          <a:xfrm rot="0" flipH="0" flipV="0">
            <a:off x="2500901" y="6197590"/>
            <a:ext cx="96316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464646"/>
                </a:solidFill>
                <a:latin typeface="CIDFont+F9" pitchFamily="0" charset="1"/>
              </a:rPr>
              <a:t>0</a:t>
            </a:r>
          </a:p>
        </p:txBody>
      </p:sp>
      <p:sp>
        <p:nvSpPr>
          <p:cNvPr id="629" name="Rectangle 629"/>
          <p:cNvSpPr/>
          <p:nvPr/>
        </p:nvSpPr>
        <p:spPr>
          <a:xfrm rot="0" flipH="0" flipV="0">
            <a:off x="2212845" y="5324343"/>
            <a:ext cx="384351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464646"/>
                </a:solidFill>
                <a:latin typeface="CIDFont+F9" pitchFamily="0" charset="1"/>
              </a:rPr>
              <a:t>5000</a:t>
            </a:r>
          </a:p>
        </p:txBody>
      </p:sp>
      <p:sp>
        <p:nvSpPr>
          <p:cNvPr id="630" name="Rectangle 630"/>
          <p:cNvSpPr/>
          <p:nvPr/>
        </p:nvSpPr>
        <p:spPr>
          <a:xfrm rot="0" flipH="0" flipV="0">
            <a:off x="2116851" y="4451097"/>
            <a:ext cx="480363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464646"/>
                </a:solidFill>
                <a:latin typeface="CIDFont+F9" pitchFamily="0" charset="1"/>
              </a:rPr>
              <a:t>10000</a:t>
            </a:r>
          </a:p>
        </p:txBody>
      </p:sp>
      <p:sp>
        <p:nvSpPr>
          <p:cNvPr id="631" name="Rectangle 631"/>
          <p:cNvSpPr/>
          <p:nvPr/>
        </p:nvSpPr>
        <p:spPr>
          <a:xfrm rot="0" flipH="0" flipV="0">
            <a:off x="2116851" y="3577868"/>
            <a:ext cx="480363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464646"/>
                </a:solidFill>
                <a:latin typeface="CIDFont+F9" pitchFamily="0" charset="1"/>
              </a:rPr>
              <a:t>15000</a:t>
            </a:r>
          </a:p>
        </p:txBody>
      </p:sp>
      <p:sp>
        <p:nvSpPr>
          <p:cNvPr id="632" name="Rectangle 632"/>
          <p:cNvSpPr/>
          <p:nvPr/>
        </p:nvSpPr>
        <p:spPr>
          <a:xfrm rot="0" flipH="0" flipV="0">
            <a:off x="2116851" y="2704621"/>
            <a:ext cx="480363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464646"/>
                </a:solidFill>
                <a:latin typeface="CIDFont+F9" pitchFamily="0" charset="1"/>
              </a:rPr>
              <a:t>20000</a:t>
            </a:r>
          </a:p>
        </p:txBody>
      </p:sp>
      <p:sp>
        <p:nvSpPr>
          <p:cNvPr id="633" name="Rectangle 633"/>
          <p:cNvSpPr/>
          <p:nvPr/>
        </p:nvSpPr>
        <p:spPr>
          <a:xfrm rot="0" flipH="0" flipV="0">
            <a:off x="2116851" y="1831375"/>
            <a:ext cx="480363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464646"/>
                </a:solidFill>
                <a:latin typeface="CIDFont+F9" pitchFamily="0" charset="1"/>
              </a:rPr>
              <a:t>25000</a:t>
            </a:r>
          </a:p>
        </p:txBody>
      </p:sp>
      <p:sp>
        <p:nvSpPr>
          <p:cNvPr id="634" name="Rectangle 634"/>
          <p:cNvSpPr/>
          <p:nvPr/>
        </p:nvSpPr>
        <p:spPr>
          <a:xfrm rot="0" flipH="0" flipV="0">
            <a:off x="3064735" y="6446086"/>
            <a:ext cx="4585856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293872" algn="l"/>
                <a:tab pos="2589269" algn="l"/>
                <a:tab pos="3883142" algn="l"/>
              </a:tabLst>
            </a:pPr>
            <a:r>
              <a:rPr lang="en-US" sz="1199" baseline="0" b="0" i="0" dirty="0" spc="0">
                <a:solidFill>
                  <a:srgbClr val="464646"/>
                </a:solidFill>
                <a:latin typeface="CIDFont+F9" pitchFamily="0" charset="1"/>
              </a:rPr>
              <a:t>2016 год	2017 год	2018 год	2019 год</a:t>
            </a:r>
          </a:p>
        </p:txBody>
      </p:sp>
      <p:sp>
        <p:nvSpPr>
          <p:cNvPr id="635" name="Rectangle 635"/>
          <p:cNvSpPr/>
          <p:nvPr/>
        </p:nvSpPr>
        <p:spPr>
          <a:xfrm rot="0" flipH="0" flipV="0">
            <a:off x="8321052" y="4137163"/>
            <a:ext cx="1247543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464646"/>
                </a:solidFill>
                <a:latin typeface="CIDFont+F9" pitchFamily="0" charset="1"/>
              </a:rPr>
              <a:t>Сумма,</a:t>
            </a:r>
            <a:r>
              <a:rPr lang="en-US" sz="1199" baseline="0" b="0" i="0" dirty="0" spc="-31">
                <a:solidFill>
                  <a:srgbClr val="464646"/>
                </a:solidFill>
                <a:latin typeface="CIDFont+F9" pitchFamily="0" charset="1"/>
              </a:rPr>
              <a:t> </a:t>
            </a:r>
            <a:r>
              <a:rPr lang="en-US" sz="1199" baseline="0" b="0" i="0" dirty="0" spc="0">
                <a:solidFill>
                  <a:srgbClr val="464646"/>
                </a:solidFill>
                <a:latin typeface="CIDFont+F9" pitchFamily="0" charset="1"/>
              </a:rPr>
              <a:t>млн.руб.</a:t>
            </a:r>
          </a:p>
        </p:txBody>
      </p:sp>
      <p:sp>
        <p:nvSpPr>
          <p:cNvPr id="636" name="Rectangle 636"/>
          <p:cNvSpPr/>
          <p:nvPr/>
        </p:nvSpPr>
        <p:spPr>
          <a:xfrm rot="0" flipH="0" flipV="0">
            <a:off x="7165804" y="3220270"/>
            <a:ext cx="320859" cy="2692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3" pitchFamily="0" charset="1"/>
              </a:rPr>
              <a:t>5 %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637" name="Freeform 637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38" name="Picture 101"/>
          <p:cNvPicPr>
            <a:picLocks noChangeAspect="0" noChangeArrowheads="1"/>
          </p:cNvPicPr>
          <p:nvPr/>
        </p:nvPicPr>
        <p:blipFill>
          <a:blip r:embed="rId6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639" name="Picture 639"/>
          <p:cNvPicPr>
            <a:picLocks noChangeAspect="0" noChangeArrowheads="1"/>
          </p:cNvPicPr>
          <p:nvPr/>
        </p:nvPicPr>
        <p:blipFill>
          <a:blip r:embed="rId6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640" name="Picture 103"/>
          <p:cNvPicPr>
            <a:picLocks noChangeAspect="0" noChangeArrowheads="1"/>
          </p:cNvPicPr>
          <p:nvPr/>
        </p:nvPicPr>
        <p:blipFill>
          <a:blip r:embed="rId6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641" name="Picture 641"/>
          <p:cNvPicPr>
            <a:picLocks noChangeAspect="0" noChangeArrowheads="1"/>
          </p:cNvPicPr>
          <p:nvPr/>
        </p:nvPicPr>
        <p:blipFill>
          <a:blip r:embed="rId6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642" name="Picture 642"/>
          <p:cNvPicPr>
            <a:picLocks noChangeAspect="0" noChangeArrowheads="1"/>
          </p:cNvPicPr>
          <p:nvPr/>
        </p:nvPicPr>
        <p:blipFill>
          <a:blip r:embed="rId6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046987" y="3038856"/>
            <a:ext cx="2610611" cy="1165859"/>
          </a:xfrm>
          <a:prstGeom prst="rect">
            <a:avLst/>
          </a:prstGeom>
          <a:noFill/>
          <a:extLst/>
        </p:spPr>
      </p:pic>
      <p:sp>
        <p:nvSpPr>
          <p:cNvPr id="643" name="Freeform 643"/>
          <p:cNvSpPr/>
          <p:nvPr/>
        </p:nvSpPr>
        <p:spPr>
          <a:xfrm rot="0" flipH="0" flipV="1">
            <a:off x="3692651" y="3069336"/>
            <a:ext cx="114300" cy="114300"/>
          </a:xfrm>
          <a:custGeom>
            <a:pathLst>
              <a:path w="152400" h="152400">
                <a:moveTo>
                  <a:pt x="0" y="152400"/>
                </a:moveTo>
                <a:lnTo>
                  <a:pt x="152400" y="152400"/>
                </a:lnTo>
                <a:lnTo>
                  <a:pt x="152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44" name="Freeform 644"/>
          <p:cNvSpPr/>
          <p:nvPr/>
        </p:nvSpPr>
        <p:spPr>
          <a:xfrm rot="0" flipH="0" flipV="1">
            <a:off x="3692651" y="3963924"/>
            <a:ext cx="114300" cy="112776"/>
          </a:xfrm>
          <a:custGeom>
            <a:pathLst>
              <a:path w="152400" h="150368">
                <a:moveTo>
                  <a:pt x="0" y="150368"/>
                </a:moveTo>
                <a:lnTo>
                  <a:pt x="152400" y="150368"/>
                </a:lnTo>
                <a:lnTo>
                  <a:pt x="152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DA1F2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45" name="Picture 645"/>
          <p:cNvPicPr>
            <a:picLocks noChangeAspect="0" noChangeArrowheads="1"/>
          </p:cNvPicPr>
          <p:nvPr/>
        </p:nvPicPr>
        <p:blipFill>
          <a:blip r:embed="rId6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283964" y="774192"/>
            <a:ext cx="2054351" cy="237743"/>
          </a:xfrm>
          <a:prstGeom prst="rect">
            <a:avLst/>
          </a:prstGeom>
          <a:noFill/>
          <a:extLst/>
        </p:spPr>
      </p:pic>
      <p:pic>
        <p:nvPicPr>
          <p:cNvPr id="646" name="Picture 646"/>
          <p:cNvPicPr>
            <a:picLocks noChangeAspect="0" noChangeArrowheads="1"/>
          </p:cNvPicPr>
          <p:nvPr/>
        </p:nvPicPr>
        <p:blipFill>
          <a:blip r:embed="rId6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47988" y="454152"/>
            <a:ext cx="661416" cy="658368"/>
          </a:xfrm>
          <a:prstGeom prst="rect">
            <a:avLst/>
          </a:prstGeom>
          <a:noFill/>
          <a:extLst/>
        </p:spPr>
      </p:pic>
      <p:pic>
        <p:nvPicPr>
          <p:cNvPr id="647" name="Picture 647"/>
          <p:cNvPicPr>
            <a:picLocks noChangeAspect="0" noChangeArrowheads="1"/>
          </p:cNvPicPr>
          <p:nvPr/>
        </p:nvPicPr>
        <p:blipFill>
          <a:blip r:embed="rId6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137147" y="2407920"/>
            <a:ext cx="3241548" cy="1947672"/>
          </a:xfrm>
          <a:prstGeom prst="rect">
            <a:avLst/>
          </a:prstGeom>
          <a:noFill/>
          <a:extLst/>
        </p:spPr>
      </p:pic>
      <p:sp>
        <p:nvSpPr>
          <p:cNvPr id="648" name="Rectangle 648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19</a:t>
            </a:r>
          </a:p>
        </p:txBody>
      </p:sp>
      <p:sp>
        <p:nvSpPr>
          <p:cNvPr id="649" name="Rectangle 649"/>
          <p:cNvSpPr/>
          <p:nvPr/>
        </p:nvSpPr>
        <p:spPr>
          <a:xfrm rot="0" flipH="0" flipV="0">
            <a:off x="1476743" y="1271228"/>
            <a:ext cx="7882107" cy="852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608"/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469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нало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овы</a:t>
            </a:r>
            <a:r>
              <a:rPr lang="en-US" sz="1799" baseline="0" b="0" i="0" dirty="0" spc="467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пос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уплени</a:t>
            </a:r>
            <a:r>
              <a:rPr lang="en-US" sz="1799" baseline="0" b="0" i="0" dirty="0" spc="476">
                <a:latin typeface="CIDFont+F3" pitchFamily="0" charset="1"/>
              </a:rPr>
              <a:t>й</a:t>
            </a:r>
            <a:r>
              <a:rPr lang="en-US" sz="1799" baseline="0" b="0" i="0" dirty="0" spc="482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местны</a:t>
            </a:r>
            <a:r>
              <a:rPr lang="en-US" sz="1799" baseline="0" b="0" i="0" dirty="0" spc="476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б</a:t>
            </a:r>
            <a:r>
              <a:rPr lang="en-US" sz="1799" baseline="0" b="0" i="0" dirty="0" spc="-10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7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473">
                <a:latin typeface="CIDFont+F3" pitchFamily="0" charset="1"/>
              </a:rPr>
              <a:t>т</a:t>
            </a:r>
            <a:r>
              <a:rPr lang="en-US" sz="1799" baseline="0" b="0" i="0" dirty="0" spc="-18">
                <a:latin typeface="CIDFont+F3" pitchFamily="0" charset="1"/>
              </a:rPr>
              <a:t>о</a:t>
            </a:r>
            <a:r>
              <a:rPr lang="en-US" sz="1799" baseline="0" b="0" i="0" dirty="0" spc="473">
                <a:latin typeface="CIDFont+F3" pitchFamily="0" charset="1"/>
              </a:rPr>
              <a:t>т</a:t>
            </a:r>
            <a:r>
              <a:rPr lang="en-US" sz="1799" baseline="0" b="0" i="0" dirty="0" spc="-93">
                <a:latin typeface="CIDFont+F3" pitchFamily="0" charset="1"/>
              </a:rPr>
              <a:t>А</a:t>
            </a:r>
            <a:r>
              <a:rPr lang="en-US" sz="1799" baseline="0" b="0" i="0" dirty="0" spc="482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«</a:t>
            </a:r>
            <a:r>
              <a:rPr lang="en-US" sz="1799" baseline="0" b="0" i="0" dirty="0" spc="0">
                <a:latin typeface="CIDFont+F3" pitchFamily="0" charset="1"/>
              </a:rPr>
              <a:t>Ми</a:t>
            </a:r>
            <a:r>
              <a:rPr lang="en-US" sz="1799" baseline="0" b="0" i="0" dirty="0" spc="-36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еевски</a:t>
            </a:r>
            <a:r>
              <a:rPr lang="en-US" sz="1799" baseline="0" b="0" i="0" dirty="0" spc="476">
                <a:latin typeface="CIDFont+F3" pitchFamily="0" charset="1"/>
              </a:rPr>
              <a:t>й</a:t>
            </a:r>
            <a:r>
              <a:rPr lang="en-US" sz="1799" baseline="0" b="0" i="0" dirty="0" spc="-32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»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1160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рядны</a:t>
            </a:r>
            <a:r>
              <a:rPr lang="en-US" sz="1799" baseline="0" b="0" i="0" dirty="0" spc="1151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организаци</a:t>
            </a:r>
            <a:r>
              <a:rPr lang="en-US" sz="1799" baseline="0" b="0" i="0" dirty="0" spc="1160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составил</a:t>
            </a:r>
            <a:r>
              <a:rPr lang="en-US" sz="1799" baseline="0" b="0" i="0" dirty="0" spc="116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5</a:t>
            </a:r>
            <a:r>
              <a:rPr lang="en-US" sz="1799" baseline="0" b="0" i="0" dirty="0" spc="1151">
                <a:latin typeface="CIDFont+F3" pitchFamily="0" charset="1"/>
              </a:rPr>
              <a:t>7</a:t>
            </a:r>
            <a:r>
              <a:rPr lang="en-US" sz="1799" baseline="0" b="0" i="0" dirty="0" spc="1164">
                <a:latin typeface="CIDFont+F3" pitchFamily="0" charset="1"/>
              </a:rPr>
              <a:t>%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1157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ще</a:t>
            </a:r>
            <a:r>
              <a:rPr lang="en-US" sz="1799" baseline="0" b="0" i="0" dirty="0" spc="1142">
                <a:latin typeface="CIDFont+F3" pitchFamily="0" charset="1"/>
              </a:rPr>
              <a:t>й</a:t>
            </a:r>
            <a:r>
              <a:rPr lang="en-US" sz="1799" baseline="0" b="0" i="0" dirty="0" spc="-23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1150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со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енных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-71">
                <a:latin typeface="CIDFont+F3" pitchFamily="0" charset="1"/>
              </a:rPr>
              <a:t>х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до</a:t>
            </a:r>
            <a:r>
              <a:rPr lang="en-US" sz="1799" baseline="0" b="0" i="0" dirty="0" spc="464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районно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449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-84">
                <a:latin typeface="CIDFont+F3" pitchFamily="0" charset="1"/>
              </a:rPr>
              <a:t>ю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ета.</a:t>
            </a:r>
          </a:p>
        </p:txBody>
      </p:sp>
      <p:sp>
        <p:nvSpPr>
          <p:cNvPr id="650" name="Rectangle 650"/>
          <p:cNvSpPr/>
          <p:nvPr/>
        </p:nvSpPr>
        <p:spPr>
          <a:xfrm rot="0" flipH="0" flipV="0">
            <a:off x="2255521" y="2321245"/>
            <a:ext cx="3161529" cy="5673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2" pitchFamily="0" charset="1"/>
              </a:rPr>
              <a:t>Собс</a:t>
            </a:r>
            <a:r>
              <a:rPr lang="en-US" sz="1799" baseline="0" b="0" i="0" dirty="0" spc="-19">
                <a:latin typeface="CIDFont+F2" pitchFamily="0" charset="1"/>
              </a:rPr>
              <a:t>т</a:t>
            </a:r>
            <a:r>
              <a:rPr lang="en-US" sz="1799" baseline="0" b="0" i="0" dirty="0" spc="0">
                <a:latin typeface="CIDFont+F2" pitchFamily="0" charset="1"/>
              </a:rPr>
              <a:t>ве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ные д</a:t>
            </a:r>
            <a:r>
              <a:rPr lang="en-US" sz="1799" baseline="0" b="0" i="0" dirty="0" spc="-35">
                <a:latin typeface="CIDFont+F2" pitchFamily="0" charset="1"/>
              </a:rPr>
              <a:t>о</a:t>
            </a:r>
            <a:r>
              <a:rPr lang="en-US" sz="1799" baseline="0" b="0" i="0" dirty="0" spc="-71">
                <a:latin typeface="CIDFont+F2" pitchFamily="0" charset="1"/>
              </a:rPr>
              <a:t>х</a:t>
            </a:r>
            <a:r>
              <a:rPr lang="en-US" sz="1799" baseline="0" b="0" i="0" dirty="0" spc="-53">
                <a:latin typeface="CIDFont+F2" pitchFamily="0" charset="1"/>
              </a:rPr>
              <a:t>о</a:t>
            </a:r>
            <a:r>
              <a:rPr lang="en-US" sz="1799" baseline="0" b="0" i="0" dirty="0" spc="0">
                <a:latin typeface="CIDFont+F2" pitchFamily="0" charset="1"/>
              </a:rPr>
              <a:t>ды б</a:t>
            </a:r>
            <a:r>
              <a:rPr lang="en-US" sz="1799" baseline="0" b="0" i="0" dirty="0" spc="-97">
                <a:latin typeface="CIDFont+F2" pitchFamily="0" charset="1"/>
              </a:rPr>
              <a:t>ю</a:t>
            </a:r>
            <a:r>
              <a:rPr lang="en-US" sz="1799" baseline="0" b="0" i="0" dirty="0" spc="0">
                <a:latin typeface="CIDFont+F2" pitchFamily="0" charset="1"/>
              </a:rPr>
              <a:t>д</a:t>
            </a:r>
            <a:r>
              <a:rPr lang="en-US" sz="1799" baseline="0" b="0" i="0" dirty="0" spc="-45">
                <a:latin typeface="CIDFont+F2" pitchFamily="0" charset="1"/>
              </a:rPr>
              <a:t>ж</a:t>
            </a:r>
            <a:r>
              <a:rPr lang="en-US" sz="1799" baseline="0" b="0" i="0" dirty="0" spc="0">
                <a:latin typeface="CIDFont+F2" pitchFamily="0" charset="1"/>
              </a:rPr>
              <a:t>ета </a:t>
            </a:r>
          </a:p>
          <a:p>
            <a:pPr marL="499838">
              <a:lnSpc>
                <a:spcPts val="2075"/>
              </a:lnSpc>
            </a:pPr>
            <a:r>
              <a:rPr lang="en-US" sz="1799" baseline="0" b="0" i="0" dirty="0" spc="0">
                <a:latin typeface="CIDFont+F2" pitchFamily="0" charset="1"/>
              </a:rPr>
              <a:t>Ва</a:t>
            </a:r>
            <a:r>
              <a:rPr lang="en-US" sz="1799" baseline="0" b="0" i="0" dirty="0" spc="-10">
                <a:latin typeface="CIDFont+F2" pitchFamily="0" charset="1"/>
              </a:rPr>
              <a:t>рн</a:t>
            </a:r>
            <a:r>
              <a:rPr lang="en-US" sz="1799" baseline="0" b="0" i="0" dirty="0" spc="0">
                <a:latin typeface="CIDFont+F2" pitchFamily="0" charset="1"/>
              </a:rPr>
              <a:t>е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с</a:t>
            </a:r>
            <a:r>
              <a:rPr lang="en-US" sz="1799" baseline="0" b="0" i="0" dirty="0" spc="-28">
                <a:latin typeface="CIDFont+F2" pitchFamily="0" charset="1"/>
              </a:rPr>
              <a:t>к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43">
                <a:latin typeface="CIDFont+F2" pitchFamily="0" charset="1"/>
              </a:rPr>
              <a:t>г</a:t>
            </a:r>
            <a:r>
              <a:rPr lang="en-US" sz="1799" baseline="0" b="0" i="0" dirty="0" spc="0">
                <a:latin typeface="CIDFont+F2" pitchFamily="0" charset="1"/>
              </a:rPr>
              <a:t>о 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а</a:t>
            </a:r>
            <a:r>
              <a:rPr lang="en-US" sz="1799" baseline="0" b="0" i="0" dirty="0" spc="-10">
                <a:latin typeface="CIDFont+F2" pitchFamily="0" charset="1"/>
              </a:rPr>
              <a:t>й</a:t>
            </a:r>
            <a:r>
              <a:rPr lang="en-US" sz="1799" baseline="0" b="0" i="0" dirty="0" spc="0">
                <a:latin typeface="CIDFont+F2" pitchFamily="0" charset="1"/>
              </a:rPr>
              <a:t>она</a:t>
            </a:r>
          </a:p>
        </p:txBody>
      </p:sp>
      <p:sp>
        <p:nvSpPr>
          <p:cNvPr id="651" name="Rectangle 651"/>
          <p:cNvSpPr/>
          <p:nvPr/>
        </p:nvSpPr>
        <p:spPr>
          <a:xfrm rot="0" flipH="0" flipV="0">
            <a:off x="3858731" y="2952237"/>
            <a:ext cx="1943094" cy="146028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Нало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овые </a:t>
            </a:r>
          </a:p>
          <a:p>
            <a:pPr marL="0">
              <a:lnSpc>
                <a:spcPts val="2075"/>
              </a:lnSpc>
            </a:pPr>
            <a:r>
              <a:rPr lang="en-US" sz="1799" baseline="0" b="0" i="0" dirty="0" spc="0">
                <a:latin typeface="CIDFont+F3" pitchFamily="0" charset="1"/>
              </a:rPr>
              <a:t>пос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упления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 </a:t>
            </a:r>
            <a:r>
              <a:rPr lang="en-US" sz="1799" baseline="0" b="0" i="0" dirty="0" spc="-93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О </a:t>
            </a:r>
          </a:p>
          <a:p>
            <a:pPr marL="0">
              <a:lnSpc>
                <a:spcPts val="2063"/>
              </a:lnSpc>
            </a:pPr>
            <a:r>
              <a:rPr lang="en-US" sz="1799" baseline="0" b="0" i="0" dirty="0" spc="0">
                <a:latin typeface="CIDFont+F3" pitchFamily="0" charset="1"/>
              </a:rPr>
              <a:t>"</a:t>
            </a:r>
            <a:r>
              <a:rPr lang="en-US" sz="1799" baseline="0" b="0" i="0" dirty="0" spc="-16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-53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еевский </a:t>
            </a:r>
            <a:r>
              <a:rPr lang="en-US" sz="1799" baseline="0" b="0" i="0" dirty="0" spc="-32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"</a:t>
            </a:r>
          </a:p>
          <a:p>
            <a:pPr marL="0">
              <a:lnSpc>
                <a:spcPts val="2891"/>
              </a:lnSpc>
            </a:pPr>
            <a:r>
              <a:rPr lang="en-US" sz="1799" baseline="0" b="0" i="0" dirty="0" spc="0">
                <a:latin typeface="CIDFont+F3" pitchFamily="0" charset="1"/>
              </a:rPr>
              <a:t>Иные д</a:t>
            </a:r>
            <a:r>
              <a:rPr lang="en-US" sz="1799" baseline="0" b="0" i="0" dirty="0" spc="-54">
                <a:latin typeface="CIDFont+F3" pitchFamily="0" charset="1"/>
              </a:rPr>
              <a:t>о</a:t>
            </a:r>
            <a:r>
              <a:rPr lang="en-US" sz="1799" baseline="0" b="0" i="0" dirty="0" spc="-71">
                <a:latin typeface="CIDFont+F3" pitchFamily="0" charset="1"/>
              </a:rPr>
              <a:t>х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ды </a:t>
            </a:r>
          </a:p>
          <a:p>
            <a:pPr marL="0">
              <a:lnSpc>
                <a:spcPts val="2075"/>
              </a:lnSpc>
            </a:pPr>
            <a:r>
              <a:rPr lang="en-US" sz="1799" baseline="0" b="0" i="0" dirty="0" spc="0">
                <a:latin typeface="CIDFont+F3" pitchFamily="0" charset="1"/>
              </a:rPr>
              <a:t>б</a:t>
            </a:r>
            <a:r>
              <a:rPr lang="en-US" sz="1799" baseline="0" b="0" i="0" dirty="0" spc="-10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7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ета</a:t>
            </a:r>
          </a:p>
        </p:txBody>
      </p:sp>
      <p:sp>
        <p:nvSpPr>
          <p:cNvPr id="652" name="Rectangle 652"/>
          <p:cNvSpPr/>
          <p:nvPr/>
        </p:nvSpPr>
        <p:spPr>
          <a:xfrm rot="0" flipH="0" flipV="0">
            <a:off x="2557288" y="3403166"/>
            <a:ext cx="424231" cy="2692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3" pitchFamily="0" charset="1"/>
              </a:rPr>
              <a:t>57 %</a:t>
            </a:r>
          </a:p>
        </p:txBody>
      </p:sp>
      <p:sp>
        <p:nvSpPr>
          <p:cNvPr id="653" name="Rectangle 653"/>
          <p:cNvSpPr/>
          <p:nvPr/>
        </p:nvSpPr>
        <p:spPr>
          <a:xfrm rot="0" flipH="0" flipV="0">
            <a:off x="1693180" y="3235511"/>
            <a:ext cx="424231" cy="2692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3" pitchFamily="0" charset="1"/>
              </a:rPr>
              <a:t>43 %</a:t>
            </a:r>
          </a:p>
        </p:txBody>
      </p:sp>
      <p:sp>
        <p:nvSpPr>
          <p:cNvPr id="654" name="Rectangle 654"/>
          <p:cNvSpPr/>
          <p:nvPr/>
        </p:nvSpPr>
        <p:spPr>
          <a:xfrm rot="0" flipH="0" flipV="0">
            <a:off x="1435555" y="5088883"/>
            <a:ext cx="7881374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608"/>
            <a:r>
              <a:rPr lang="en-US" sz="1799" baseline="0" b="0" i="0" dirty="0" spc="0">
                <a:latin typeface="CIDFont+F3" pitchFamily="0" charset="1"/>
              </a:rPr>
              <a:t>Численност</a:t>
            </a:r>
            <a:r>
              <a:rPr lang="en-US" sz="1799" baseline="0" b="0" i="0" dirty="0" spc="745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ра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тающи</a:t>
            </a:r>
            <a:r>
              <a:rPr lang="en-US" sz="1799" baseline="0" b="0" i="0" dirty="0" spc="755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71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сос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яни</a:t>
            </a:r>
            <a:r>
              <a:rPr lang="en-US" sz="1799" baseline="0" b="0" i="0" dirty="0" spc="743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71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01.01.202</a:t>
            </a:r>
            <a:r>
              <a:rPr lang="en-US" sz="1799" baseline="0" b="0" i="0" dirty="0" spc="737">
                <a:latin typeface="CIDFont+F3" pitchFamily="0" charset="1"/>
              </a:rPr>
              <a:t>0</a:t>
            </a:r>
            <a:r>
              <a:rPr lang="en-US" sz="1799" baseline="0" b="0" i="0" dirty="0" spc="-198">
                <a:latin typeface="CIDFont+F3" pitchFamily="0" charset="1"/>
              </a:rPr>
              <a:t>г</a:t>
            </a:r>
            <a:r>
              <a:rPr lang="en-US" sz="1799" baseline="0" b="0" i="0" dirty="0" spc="738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составил</a:t>
            </a:r>
            <a:r>
              <a:rPr lang="en-US" sz="1799" baseline="0" b="0" i="0" dirty="0" spc="750">
                <a:latin typeface="CIDFont+F3" pitchFamily="0" charset="1"/>
              </a:rPr>
              <a:t>а</a:t>
            </a:r>
            <a:r>
              <a:rPr lang="en-US" sz="1799" baseline="0" b="0" i="0" dirty="0" spc="737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564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чело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431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з</a:t>
            </a:r>
            <a:r>
              <a:rPr lang="en-US" sz="1799" baseline="0" b="0" i="0" dirty="0" spc="44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449">
                <a:latin typeface="CIDFont+F3" pitchFamily="0" charset="1"/>
              </a:rPr>
              <a:t>9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453">
                <a:latin typeface="CIDFont+F3" pitchFamily="0" charset="1"/>
              </a:rPr>
              <a:t>д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ыл</a:t>
            </a:r>
            <a:r>
              <a:rPr lang="en-US" sz="1799" baseline="0" b="0" i="0" dirty="0" spc="432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со</a:t>
            </a:r>
            <a:r>
              <a:rPr lang="en-US" sz="1799" baseline="0" b="0" i="0" dirty="0" spc="-45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дан</a:t>
            </a:r>
            <a:r>
              <a:rPr lang="en-US" sz="1799" baseline="0" b="0" i="0" dirty="0" spc="44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16</a:t>
            </a:r>
            <a:r>
              <a:rPr lang="en-US" sz="1799" baseline="0" b="0" i="0" dirty="0" spc="449">
                <a:latin typeface="CIDFont+F3" pitchFamily="0" charset="1"/>
              </a:rPr>
              <a:t>9</a:t>
            </a:r>
            <a:r>
              <a:rPr lang="en-US" sz="1799" baseline="0" b="0" i="0" dirty="0" spc="0">
                <a:latin typeface="CIDFont+F3" pitchFamily="0" charset="1"/>
              </a:rPr>
              <a:t>новы</a:t>
            </a:r>
            <a:r>
              <a:rPr lang="en-US" sz="1799" baseline="0" b="0" i="0" dirty="0" spc="449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раб</a:t>
            </a:r>
            <a:r>
              <a:rPr lang="en-US" sz="1799" baseline="0" b="0" i="0" dirty="0" spc="-54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чи</a:t>
            </a:r>
            <a:r>
              <a:rPr lang="en-US" sz="1799" baseline="0" b="0" i="0" dirty="0" spc="467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мес</a:t>
            </a:r>
            <a:r>
              <a:rPr lang="en-US" sz="1799" baseline="0" b="0" i="0" dirty="0" spc="-12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.</a:t>
            </a:r>
          </a:p>
        </p:txBody>
      </p:sp>
      <p:sp>
        <p:nvSpPr>
          <p:cNvPr id="655" name="Rectangle 655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12" name="Freeform 112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3" name="Picture 101"/>
          <p:cNvPicPr>
            <a:picLocks noChangeAspect="0" noChangeArrowheads="1"/>
          </p:cNvPicPr>
          <p:nvPr/>
        </p:nvPicPr>
        <p:blipFill>
          <a:blip r:embed="rId1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14" name="Picture 114"/>
          <p:cNvPicPr>
            <a:picLocks noChangeAspect="0" noChangeArrowheads="1"/>
          </p:cNvPicPr>
          <p:nvPr/>
        </p:nvPicPr>
        <p:blipFill>
          <a:blip r:embed="rId1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15" name="Picture 103"/>
          <p:cNvPicPr>
            <a:picLocks noChangeAspect="0" noChangeArrowheads="1"/>
          </p:cNvPicPr>
          <p:nvPr/>
        </p:nvPicPr>
        <p:blipFill>
          <a:blip r:embed="rId1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16" name="Picture 116"/>
          <p:cNvPicPr>
            <a:picLocks noChangeAspect="0" noChangeArrowheads="1"/>
          </p:cNvPicPr>
          <p:nvPr/>
        </p:nvPicPr>
        <p:blipFill>
          <a:blip r:embed="rId1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17" name="Picture 107"/>
          <p:cNvPicPr>
            <a:picLocks noChangeAspect="0" noChangeArrowheads="1"/>
          </p:cNvPicPr>
          <p:nvPr/>
        </p:nvPicPr>
        <p:blipFill>
          <a:blip r:embed="rId1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118" name="Picture 118"/>
          <p:cNvPicPr>
            <a:picLocks noChangeAspect="0" noChangeArrowheads="1"/>
          </p:cNvPicPr>
          <p:nvPr/>
        </p:nvPicPr>
        <p:blipFill>
          <a:blip r:embed="rId1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980688" y="694944"/>
            <a:ext cx="2852927" cy="246888"/>
          </a:xfrm>
          <a:prstGeom prst="rect">
            <a:avLst/>
          </a:prstGeom>
          <a:noFill/>
          <a:extLst/>
        </p:spPr>
      </p:pic>
      <p:pic>
        <p:nvPicPr>
          <p:cNvPr id="119" name="Picture 119"/>
          <p:cNvPicPr>
            <a:picLocks noChangeAspect="0" noChangeArrowheads="1"/>
          </p:cNvPicPr>
          <p:nvPr/>
        </p:nvPicPr>
        <p:blipFill>
          <a:blip r:embed="rId1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828800" y="1813053"/>
            <a:ext cx="5270500" cy="4350511"/>
          </a:xfrm>
          <a:prstGeom prst="rect">
            <a:avLst/>
          </a:prstGeom>
          <a:noFill/>
          <a:extLst/>
        </p:spPr>
      </p:pic>
      <p:sp>
        <p:nvSpPr>
          <p:cNvPr id="120" name="Freeform 120"/>
          <p:cNvSpPr/>
          <p:nvPr/>
        </p:nvSpPr>
        <p:spPr>
          <a:xfrm rot="0" flipH="0" flipV="1">
            <a:off x="1877567" y="6112764"/>
            <a:ext cx="4599432" cy="68580"/>
          </a:xfrm>
          <a:custGeom>
            <a:pathLst>
              <a:path w="6132577" h="91440">
                <a:moveTo>
                  <a:pt x="0" y="91440"/>
                </a:moveTo>
                <a:lnTo>
                  <a:pt x="0" y="0"/>
                </a:lnTo>
                <a:moveTo>
                  <a:pt x="3066288" y="91440"/>
                </a:moveTo>
                <a:lnTo>
                  <a:pt x="3066288" y="0"/>
                </a:lnTo>
                <a:moveTo>
                  <a:pt x="6132577" y="91440"/>
                </a:moveTo>
                <a:lnTo>
                  <a:pt x="6132577" y="0"/>
                </a:lnTo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1" name="Freeform 121"/>
          <p:cNvSpPr/>
          <p:nvPr/>
        </p:nvSpPr>
        <p:spPr>
          <a:xfrm rot="0" flipH="0" flipV="1">
            <a:off x="7208519" y="4040124"/>
            <a:ext cx="112776" cy="114300"/>
          </a:xfrm>
          <a:custGeom>
            <a:pathLst>
              <a:path w="150369" h="152400">
                <a:moveTo>
                  <a:pt x="0" y="152400"/>
                </a:moveTo>
                <a:lnTo>
                  <a:pt x="150369" y="152400"/>
                </a:lnTo>
                <a:lnTo>
                  <a:pt x="15036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2" name="Freeform 122"/>
          <p:cNvSpPr/>
          <p:nvPr/>
        </p:nvSpPr>
        <p:spPr>
          <a:xfrm rot="0" flipH="0" flipV="1">
            <a:off x="7208519" y="4366260"/>
            <a:ext cx="112776" cy="114300"/>
          </a:xfrm>
          <a:custGeom>
            <a:pathLst>
              <a:path w="150369" h="152400">
                <a:moveTo>
                  <a:pt x="0" y="152400"/>
                </a:moveTo>
                <a:lnTo>
                  <a:pt x="150369" y="152400"/>
                </a:lnTo>
                <a:lnTo>
                  <a:pt x="150369" y="0"/>
                </a:lnTo>
                <a:lnTo>
                  <a:pt x="0" y="0"/>
                </a:lnTo>
                <a:close/>
              </a:path>
            </a:pathLst>
          </a:custGeom>
          <a:solidFill>
            <a:srgbClr val="2BD21E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3" name="Freeform 123"/>
          <p:cNvSpPr/>
          <p:nvPr/>
        </p:nvSpPr>
        <p:spPr>
          <a:xfrm rot="0" flipH="0" flipV="1">
            <a:off x="5077967" y="3803904"/>
            <a:ext cx="429768" cy="1027176"/>
          </a:xfrm>
          <a:custGeom>
            <a:pathLst>
              <a:path w="573024" h="1369569">
                <a:moveTo>
                  <a:pt x="0" y="1083056"/>
                </a:moveTo>
                <a:lnTo>
                  <a:pt x="286512" y="1369569"/>
                </a:lnTo>
                <a:lnTo>
                  <a:pt x="573024" y="1083056"/>
                </a:lnTo>
                <a:lnTo>
                  <a:pt x="428753" y="1083056"/>
                </a:lnTo>
                <a:lnTo>
                  <a:pt x="428753" y="0"/>
                </a:lnTo>
                <a:lnTo>
                  <a:pt x="144272" y="0"/>
                </a:lnTo>
                <a:lnTo>
                  <a:pt x="144272" y="1083056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4" name="Freeform 124"/>
          <p:cNvSpPr/>
          <p:nvPr/>
        </p:nvSpPr>
        <p:spPr>
          <a:xfrm rot="0" flipH="0" flipV="1">
            <a:off x="5077967" y="3803904"/>
            <a:ext cx="429768" cy="1027176"/>
          </a:xfrm>
          <a:custGeom>
            <a:pathLst>
              <a:path w="573024" h="1369569">
                <a:moveTo>
                  <a:pt x="0" y="1083056"/>
                </a:moveTo>
                <a:lnTo>
                  <a:pt x="286512" y="1369569"/>
                </a:lnTo>
                <a:lnTo>
                  <a:pt x="573024" y="1083056"/>
                </a:lnTo>
                <a:lnTo>
                  <a:pt x="428753" y="1083056"/>
                </a:lnTo>
                <a:lnTo>
                  <a:pt x="428753" y="0"/>
                </a:lnTo>
                <a:lnTo>
                  <a:pt x="144272" y="0"/>
                </a:lnTo>
                <a:lnTo>
                  <a:pt x="144272" y="1083056"/>
                </a:lnTo>
                <a:close/>
              </a:path>
            </a:pathLst>
          </a:custGeom>
          <a:noFill/>
          <a:ln w="25908" cap="flat" cmpd="sng">
            <a:solidFill>
              <a:srgbClr val="FFFF00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5" name="Freeform 125"/>
          <p:cNvSpPr/>
          <p:nvPr/>
        </p:nvSpPr>
        <p:spPr>
          <a:xfrm rot="0" flipH="0" flipV="1">
            <a:off x="5705855" y="5004816"/>
            <a:ext cx="400812" cy="938784"/>
          </a:xfrm>
          <a:custGeom>
            <a:pathLst>
              <a:path w="534416" h="1251712">
                <a:moveTo>
                  <a:pt x="534416" y="985520"/>
                </a:moveTo>
                <a:lnTo>
                  <a:pt x="266193" y="1251712"/>
                </a:lnTo>
                <a:lnTo>
                  <a:pt x="0" y="985520"/>
                </a:lnTo>
                <a:lnTo>
                  <a:pt x="134112" y="985520"/>
                </a:lnTo>
                <a:lnTo>
                  <a:pt x="134112" y="0"/>
                </a:lnTo>
                <a:lnTo>
                  <a:pt x="400304" y="0"/>
                </a:lnTo>
                <a:lnTo>
                  <a:pt x="400304" y="985520"/>
                </a:lnTo>
                <a:close/>
              </a:path>
            </a:pathLst>
          </a:custGeom>
          <a:solidFill>
            <a:srgbClr val="92D05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6" name="Picture 126"/>
          <p:cNvPicPr>
            <a:picLocks noChangeAspect="0" noChangeArrowheads="1"/>
          </p:cNvPicPr>
          <p:nvPr/>
        </p:nvPicPr>
        <p:blipFill>
          <a:blip r:embed="rId1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626099" y="4952493"/>
            <a:ext cx="560323" cy="1031239"/>
          </a:xfrm>
          <a:prstGeom prst="rect">
            <a:avLst/>
          </a:prstGeom>
          <a:noFill/>
          <a:extLst/>
        </p:spPr>
      </p:pic>
      <p:sp>
        <p:nvSpPr>
          <p:cNvPr id="127" name="Rectangle 127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128" name="Rectangle 128"/>
          <p:cNvSpPr/>
          <p:nvPr/>
        </p:nvSpPr>
        <p:spPr>
          <a:xfrm rot="0" flipH="0" flipV="0">
            <a:off x="2538926" y="1128018"/>
            <a:ext cx="5685267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2" pitchFamily="0" charset="1"/>
              </a:rPr>
              <a:t>Д</a:t>
            </a:r>
            <a:r>
              <a:rPr lang="en-US" sz="1799" baseline="0" b="0" i="0" dirty="0" spc="-53">
                <a:latin typeface="CIDFont+F2" pitchFamily="0" charset="1"/>
              </a:rPr>
              <a:t>о</a:t>
            </a:r>
            <a:r>
              <a:rPr lang="en-US" sz="1799" baseline="0" b="0" i="0" dirty="0" spc="-71">
                <a:latin typeface="CIDFont+F2" pitchFamily="0" charset="1"/>
              </a:rPr>
              <a:t>х</a:t>
            </a:r>
            <a:r>
              <a:rPr lang="en-US" sz="1799" baseline="0" b="0" i="0" dirty="0" spc="-53">
                <a:latin typeface="CIDFont+F2" pitchFamily="0" charset="1"/>
              </a:rPr>
              <a:t>о</a:t>
            </a:r>
            <a:r>
              <a:rPr lang="en-US" sz="1799" baseline="0" b="0" i="0" dirty="0" spc="0">
                <a:latin typeface="CIDFont+F2" pitchFamily="0" charset="1"/>
              </a:rPr>
              <a:t>ды б</a:t>
            </a:r>
            <a:r>
              <a:rPr lang="en-US" sz="1799" baseline="0" b="0" i="0" dirty="0" spc="-97">
                <a:latin typeface="CIDFont+F2" pitchFamily="0" charset="1"/>
              </a:rPr>
              <a:t>ю</a:t>
            </a:r>
            <a:r>
              <a:rPr lang="en-US" sz="1799" baseline="0" b="0" i="0" dirty="0" spc="0">
                <a:latin typeface="CIDFont+F2" pitchFamily="0" charset="1"/>
              </a:rPr>
              <a:t>д</a:t>
            </a:r>
            <a:r>
              <a:rPr lang="en-US" sz="1799" baseline="0" b="0" i="0" dirty="0" spc="-44">
                <a:latin typeface="CIDFont+F2" pitchFamily="0" charset="1"/>
              </a:rPr>
              <a:t>ж</a:t>
            </a:r>
            <a:r>
              <a:rPr lang="en-US" sz="1799" baseline="0" b="0" i="0" dirty="0" spc="0">
                <a:latin typeface="CIDFont+F2" pitchFamily="0" charset="1"/>
              </a:rPr>
              <a:t>ета Ва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ненс</a:t>
            </a:r>
            <a:r>
              <a:rPr lang="en-US" sz="1799" baseline="0" b="0" i="0" dirty="0" spc="-28">
                <a:latin typeface="CIDFont+F2" pitchFamily="0" charset="1"/>
              </a:rPr>
              <a:t>к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43">
                <a:latin typeface="CIDFont+F2" pitchFamily="0" charset="1"/>
              </a:rPr>
              <a:t>г</a:t>
            </a:r>
            <a:r>
              <a:rPr lang="en-US" sz="1799" baseline="0" b="0" i="0" dirty="0" spc="0">
                <a:latin typeface="CIDFont+F2" pitchFamily="0" charset="1"/>
              </a:rPr>
              <a:t>о му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и</a:t>
            </a:r>
            <a:r>
              <a:rPr lang="en-US" sz="1799" baseline="0" b="0" i="0" dirty="0" spc="-10">
                <a:latin typeface="CIDFont+F2" pitchFamily="0" charset="1"/>
              </a:rPr>
              <a:t>ци</a:t>
            </a:r>
            <a:r>
              <a:rPr lang="en-US" sz="1799" baseline="0" b="0" i="0" dirty="0" spc="0">
                <a:latin typeface="CIDFont+F2" pitchFamily="0" charset="1"/>
              </a:rPr>
              <a:t>паль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43">
                <a:latin typeface="CIDFont+F2" pitchFamily="0" charset="1"/>
              </a:rPr>
              <a:t>г</a:t>
            </a:r>
            <a:r>
              <a:rPr lang="en-US" sz="1799" baseline="0" b="0" i="0" dirty="0" spc="0">
                <a:latin typeface="CIDFont+F2" pitchFamily="0" charset="1"/>
              </a:rPr>
              <a:t>о ра</a:t>
            </a:r>
            <a:r>
              <a:rPr lang="en-US" sz="1799" baseline="0" b="0" i="0" dirty="0" spc="-10">
                <a:latin typeface="CIDFont+F2" pitchFamily="0" charset="1"/>
              </a:rPr>
              <a:t>й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а</a:t>
            </a:r>
          </a:p>
        </p:txBody>
      </p:sp>
      <p:sp>
        <p:nvSpPr>
          <p:cNvPr id="130" name="Rectangle 130"/>
          <p:cNvSpPr/>
          <p:nvPr/>
        </p:nvSpPr>
        <p:spPr>
          <a:xfrm rot="0" flipH="0" flipV="0">
            <a:off x="2799561" y="6198282"/>
            <a:ext cx="2756908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299710" algn="l"/>
              </a:tabLst>
            </a:pPr>
            <a:r>
              <a:rPr lang="en-US" sz="1799" baseline="0" b="0" i="0" dirty="0" spc="0">
                <a:latin typeface="CIDFont+F3" pitchFamily="0" charset="1"/>
              </a:rPr>
              <a:t>2018	2019</a:t>
            </a:r>
          </a:p>
        </p:txBody>
      </p:sp>
      <p:sp>
        <p:nvSpPr>
          <p:cNvPr id="132" name="Rectangle 132"/>
          <p:cNvSpPr/>
          <p:nvPr/>
        </p:nvSpPr>
        <p:spPr>
          <a:xfrm rot="0" flipH="0" flipV="0">
            <a:off x="2749332" y="2194779"/>
            <a:ext cx="293439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305751" algn="l"/>
              </a:tabLst>
            </a:pPr>
            <a:r>
              <a:rPr lang="en-US" sz="1799" baseline="0" b="0" i="0" dirty="0" spc="-89">
                <a:latin typeface="CIDFont+F2" pitchFamily="0" charset="1"/>
              </a:rPr>
              <a:t>1</a:t>
            </a:r>
            <a:r>
              <a:rPr lang="en-US" sz="1799" baseline="0" b="0" i="0" dirty="0" spc="0">
                <a:latin typeface="CIDFont+F2" pitchFamily="0" charset="1"/>
              </a:rPr>
              <a:t>168,4	</a:t>
            </a:r>
            <a:r>
              <a:rPr lang="en-US" sz="2725" baseline="64648" b="0" i="0" dirty="0" spc="0">
                <a:latin typeface="CIDFont+F2" pitchFamily="0" charset="1"/>
              </a:rPr>
              <a:t>1246,3</a:t>
            </a:r>
          </a:p>
        </p:txBody>
      </p:sp>
      <p:sp>
        <p:nvSpPr>
          <p:cNvPr id="133" name="Rectangle 133"/>
          <p:cNvSpPr/>
          <p:nvPr/>
        </p:nvSpPr>
        <p:spPr>
          <a:xfrm rot="0" flipH="0" flipV="0">
            <a:off x="3432004" y="4368035"/>
            <a:ext cx="514348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2" pitchFamily="0" charset="1"/>
              </a:rPr>
              <a:t>366,7</a:t>
            </a:r>
          </a:p>
        </p:txBody>
      </p:sp>
      <p:sp>
        <p:nvSpPr>
          <p:cNvPr id="134" name="Rectangle 134"/>
          <p:cNvSpPr/>
          <p:nvPr/>
        </p:nvSpPr>
        <p:spPr>
          <a:xfrm rot="0" flipH="0" flipV="0">
            <a:off x="5745457" y="4142450"/>
            <a:ext cx="514348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2" pitchFamily="0" charset="1"/>
              </a:rPr>
              <a:t>442,4</a:t>
            </a:r>
          </a:p>
        </p:txBody>
      </p:sp>
      <p:sp>
        <p:nvSpPr>
          <p:cNvPr id="135" name="Rectangle 135"/>
          <p:cNvSpPr/>
          <p:nvPr/>
        </p:nvSpPr>
        <p:spPr>
          <a:xfrm rot="0" flipH="0" flipV="0">
            <a:off x="7374577" y="3923003"/>
            <a:ext cx="2055337" cy="62982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Все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-72">
                <a:latin typeface="CIDFont+F3" pitchFamily="0" charset="1"/>
              </a:rPr>
              <a:t>х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дов</a:t>
            </a:r>
          </a:p>
          <a:p>
            <a:pPr marL="0">
              <a:lnSpc>
                <a:spcPts val="2568"/>
              </a:lnSpc>
            </a:pPr>
            <a:r>
              <a:rPr lang="en-US" sz="1799" baseline="0" b="0" i="0" dirty="0" spc="0">
                <a:latin typeface="CIDFont+F3" pitchFamily="0" charset="1"/>
              </a:rPr>
              <a:t>Со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ственные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54">
                <a:latin typeface="CIDFont+F3" pitchFamily="0" charset="1"/>
              </a:rPr>
              <a:t>о</a:t>
            </a:r>
            <a:r>
              <a:rPr lang="en-US" sz="1799" baseline="0" b="0" i="0" dirty="0" spc="-71">
                <a:latin typeface="CIDFont+F3" pitchFamily="0" charset="1"/>
              </a:rPr>
              <a:t>х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ды</a:t>
            </a:r>
          </a:p>
        </p:txBody>
      </p:sp>
      <p:sp>
        <p:nvSpPr>
          <p:cNvPr id="136" name="Rectangle 136"/>
          <p:cNvSpPr/>
          <p:nvPr/>
        </p:nvSpPr>
        <p:spPr>
          <a:xfrm rot="-5400000" flipH="0" flipV="0">
            <a:off x="5034191" y="4229073"/>
            <a:ext cx="488564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2" pitchFamily="0" charset="1"/>
              </a:rPr>
              <a:t>6,6</a:t>
            </a:r>
            <a:r>
              <a:rPr lang="en-US" sz="1404" baseline="0" b="0" i="0" dirty="0" spc="-14">
                <a:latin typeface="CIDFont+F2" pitchFamily="0" charset="1"/>
              </a:rPr>
              <a:t> %</a:t>
            </a:r>
            <a:r>
              <a:rPr lang="en-US" sz="1404" baseline="0" b="0" i="0" dirty="0" spc="0">
                <a:latin typeface="CIDFont+F2" pitchFamily="0" charset="1"/>
              </a:rPr>
              <a:t> </a:t>
            </a:r>
          </a:p>
        </p:txBody>
      </p:sp>
      <p:sp>
        <p:nvSpPr>
          <p:cNvPr id="137" name="Rectangle 137"/>
          <p:cNvSpPr/>
          <p:nvPr/>
        </p:nvSpPr>
        <p:spPr>
          <a:xfrm rot="0" flipH="0" flipV="0">
            <a:off x="8461205" y="6349193"/>
            <a:ext cx="880107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solidFill>
                  <a:srgbClr val="464646"/>
                </a:solidFill>
                <a:latin typeface="CIDFont+F2" pitchFamily="0" charset="1"/>
              </a:rPr>
              <a:t>мл</a:t>
            </a:r>
            <a:r>
              <a:rPr lang="en-US" sz="1799" baseline="0" b="0" i="0" dirty="0" spc="457">
                <a:solidFill>
                  <a:srgbClr val="464646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-28">
                <a:solidFill>
                  <a:srgbClr val="464646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-17">
                <a:solidFill>
                  <a:srgbClr val="464646"/>
                </a:solidFill>
                <a:latin typeface="CIDFont+F2" pitchFamily="0" charset="1"/>
              </a:rPr>
              <a:t>у</a:t>
            </a:r>
            <a:r>
              <a:rPr lang="en-US" sz="1799" baseline="0" b="0" i="0" dirty="0" spc="0">
                <a:solidFill>
                  <a:srgbClr val="464646"/>
                </a:solidFill>
                <a:latin typeface="CIDFont+F2" pitchFamily="0" charset="1"/>
              </a:rPr>
              <a:t>б.</a:t>
            </a:r>
          </a:p>
        </p:txBody>
      </p:sp>
      <p:sp>
        <p:nvSpPr>
          <p:cNvPr id="138" name="Rectangle 138"/>
          <p:cNvSpPr/>
          <p:nvPr/>
        </p:nvSpPr>
        <p:spPr>
          <a:xfrm rot="-5400000" flipH="0" flipV="0">
            <a:off x="5626034" y="5404684"/>
            <a:ext cx="533141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2" pitchFamily="0" charset="1"/>
              </a:rPr>
              <a:t>20,6</a:t>
            </a:r>
            <a:r>
              <a:rPr lang="en-US" sz="1404" baseline="0" b="0" i="0" dirty="0" spc="-28">
                <a:latin typeface="CIDFont+F2" pitchFamily="0" charset="1"/>
              </a:rPr>
              <a:t> </a:t>
            </a:r>
            <a:r>
              <a:rPr lang="en-US" sz="1404" baseline="0" b="0" i="0" dirty="0" spc="0">
                <a:latin typeface="CIDFont+F2" pitchFamily="0" charset="1"/>
              </a:rPr>
              <a:t>%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656" name="Freeform 656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57" name="Picture 101"/>
          <p:cNvPicPr>
            <a:picLocks noChangeAspect="0" noChangeArrowheads="1"/>
          </p:cNvPicPr>
          <p:nvPr/>
        </p:nvPicPr>
        <p:blipFill>
          <a:blip r:embed="rId6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658" name="Picture 658"/>
          <p:cNvPicPr>
            <a:picLocks noChangeAspect="0" noChangeArrowheads="1"/>
          </p:cNvPicPr>
          <p:nvPr/>
        </p:nvPicPr>
        <p:blipFill>
          <a:blip r:embed="rId6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659" name="Picture 103"/>
          <p:cNvPicPr>
            <a:picLocks noChangeAspect="0" noChangeArrowheads="1"/>
          </p:cNvPicPr>
          <p:nvPr/>
        </p:nvPicPr>
        <p:blipFill>
          <a:blip r:embed="rId6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660" name="Picture 660"/>
          <p:cNvPicPr>
            <a:picLocks noChangeAspect="0" noChangeArrowheads="1"/>
          </p:cNvPicPr>
          <p:nvPr/>
        </p:nvPicPr>
        <p:blipFill>
          <a:blip r:embed="rId6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661" name="Picture 661"/>
          <p:cNvPicPr>
            <a:picLocks noChangeAspect="0" noChangeArrowheads="1"/>
          </p:cNvPicPr>
          <p:nvPr/>
        </p:nvPicPr>
        <p:blipFill>
          <a:blip r:embed="rId6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305300" y="694944"/>
            <a:ext cx="2054351" cy="237743"/>
          </a:xfrm>
          <a:prstGeom prst="rect">
            <a:avLst/>
          </a:prstGeom>
          <a:noFill/>
          <a:extLst/>
        </p:spPr>
      </p:pic>
      <p:pic>
        <p:nvPicPr>
          <p:cNvPr id="662" name="Picture 662"/>
          <p:cNvPicPr>
            <a:picLocks noChangeAspect="0" noChangeArrowheads="1"/>
          </p:cNvPicPr>
          <p:nvPr/>
        </p:nvPicPr>
        <p:blipFill>
          <a:blip r:embed="rId6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013703" y="2270760"/>
            <a:ext cx="3311652" cy="2208275"/>
          </a:xfrm>
          <a:prstGeom prst="rect">
            <a:avLst/>
          </a:prstGeom>
          <a:noFill/>
          <a:extLst/>
        </p:spPr>
      </p:pic>
      <p:pic>
        <p:nvPicPr>
          <p:cNvPr id="663" name="Picture 663"/>
          <p:cNvPicPr>
            <a:picLocks noChangeAspect="0" noChangeArrowheads="1"/>
          </p:cNvPicPr>
          <p:nvPr/>
        </p:nvPicPr>
        <p:blipFill>
          <a:blip r:embed="rId6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82696" y="2366772"/>
            <a:ext cx="2519172" cy="2016251"/>
          </a:xfrm>
          <a:prstGeom prst="rect">
            <a:avLst/>
          </a:prstGeom>
          <a:noFill/>
          <a:extLst/>
        </p:spPr>
      </p:pic>
      <p:pic>
        <p:nvPicPr>
          <p:cNvPr id="664" name="Picture 664"/>
          <p:cNvPicPr>
            <a:picLocks noChangeAspect="0" noChangeArrowheads="1"/>
          </p:cNvPicPr>
          <p:nvPr/>
        </p:nvPicPr>
        <p:blipFill>
          <a:blip r:embed="rId6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168908" y="2366772"/>
            <a:ext cx="2016251" cy="1790700"/>
          </a:xfrm>
          <a:prstGeom prst="rect">
            <a:avLst/>
          </a:prstGeom>
          <a:noFill/>
          <a:extLst/>
        </p:spPr>
      </p:pic>
      <p:pic>
        <p:nvPicPr>
          <p:cNvPr id="665" name="Picture 665"/>
          <p:cNvPicPr>
            <a:picLocks noChangeAspect="0" noChangeArrowheads="1"/>
          </p:cNvPicPr>
          <p:nvPr/>
        </p:nvPicPr>
        <p:blipFill>
          <a:blip r:embed="rId6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105900" y="461773"/>
            <a:ext cx="665987" cy="658368"/>
          </a:xfrm>
          <a:prstGeom prst="rect">
            <a:avLst/>
          </a:prstGeom>
          <a:noFill/>
          <a:extLst/>
        </p:spPr>
      </p:pic>
      <p:sp>
        <p:nvSpPr>
          <p:cNvPr id="666" name="Rectangle 666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20</a:t>
            </a:r>
          </a:p>
        </p:txBody>
      </p:sp>
      <p:sp>
        <p:nvSpPr>
          <p:cNvPr id="667" name="Rectangle 667"/>
          <p:cNvSpPr/>
          <p:nvPr/>
        </p:nvSpPr>
        <p:spPr>
          <a:xfrm rot="0" flipH="0" flipV="0">
            <a:off x="1424971" y="1060742"/>
            <a:ext cx="7807803" cy="51311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522"/>
            <a:r>
              <a:rPr lang="en-US" sz="1595" baseline="0" b="0" i="0" dirty="0" spc="0">
                <a:latin typeface="CIDFont+F3" pitchFamily="0" charset="1"/>
              </a:rPr>
              <a:t>Обосо</a:t>
            </a:r>
            <a:r>
              <a:rPr lang="en-US" sz="1595" baseline="0" b="0" i="0" dirty="0" spc="-28">
                <a:latin typeface="CIDFont+F3" pitchFamily="0" charset="1"/>
              </a:rPr>
              <a:t>б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енно</a:t>
            </a:r>
            <a:r>
              <a:rPr lang="en-US" sz="1595" baseline="0" b="0" i="0" dirty="0" spc="841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п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дразделени</a:t>
            </a:r>
            <a:r>
              <a:rPr lang="en-US" sz="1595" baseline="0" b="0" i="0" dirty="0" spc="841">
                <a:latin typeface="CIDFont+F3" pitchFamily="0" charset="1"/>
              </a:rPr>
              <a:t>е</a:t>
            </a:r>
            <a:r>
              <a:rPr lang="en-US" sz="1595" baseline="0" b="0" i="0" dirty="0" spc="-12">
                <a:latin typeface="CIDFont+F3" pitchFamily="0" charset="1"/>
              </a:rPr>
              <a:t>"</a:t>
            </a:r>
            <a:r>
              <a:rPr lang="en-US" sz="1595" baseline="0" b="0" i="0" dirty="0" spc="0">
                <a:latin typeface="CIDFont+F3" pitchFamily="0" charset="1"/>
              </a:rPr>
              <a:t>Варненски</a:t>
            </a:r>
            <a:r>
              <a:rPr lang="en-US" sz="1595" baseline="0" b="0" i="0" dirty="0" spc="821">
                <a:latin typeface="CIDFont+F3" pitchFamily="0" charset="1"/>
              </a:rPr>
              <a:t>й</a:t>
            </a:r>
            <a:r>
              <a:rPr lang="en-US" sz="1595" baseline="0" b="0" i="0" dirty="0" spc="-71">
                <a:latin typeface="CIDFont+F3" pitchFamily="0" charset="1"/>
              </a:rPr>
              <a:t>к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мбин</a:t>
            </a:r>
            <a:r>
              <a:rPr lang="en-US" sz="1595" baseline="0" b="0" i="0" dirty="0" spc="-36">
                <a:latin typeface="CIDFont+F3" pitchFamily="0" charset="1"/>
              </a:rPr>
              <a:t>а</a:t>
            </a:r>
            <a:r>
              <a:rPr lang="en-US" sz="1595" baseline="0" b="0" i="0" dirty="0" spc="850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хлебопр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ду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-27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ов</a:t>
            </a:r>
            <a:r>
              <a:rPr lang="en-US" sz="1595" baseline="0" b="0" i="0" dirty="0" spc="833">
                <a:latin typeface="CIDFont+F3" pitchFamily="0" charset="1"/>
              </a:rPr>
              <a:t>"</a:t>
            </a:r>
            <a:r>
              <a:rPr lang="en-US" sz="1595" baseline="0" b="0" i="0" dirty="0" spc="1655">
                <a:latin typeface="CIDFont+F3" pitchFamily="0" charset="1"/>
              </a:rPr>
              <a:t>-</a:t>
            </a:r>
            <a:r>
              <a:rPr lang="en-US" sz="1595" baseline="0" b="0" i="0" dirty="0" spc="0">
                <a:latin typeface="CIDFont+F3" pitchFamily="0" charset="1"/>
              </a:rPr>
              <a:t>та</a:t>
            </a:r>
            <a:r>
              <a:rPr lang="en-US" sz="1595" baseline="0" b="0" i="0" dirty="0" spc="821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же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я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яетс</a:t>
            </a:r>
            <a:r>
              <a:rPr lang="en-US" sz="1595" baseline="0" b="0" i="0" dirty="0" spc="432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б</a:t>
            </a:r>
            <a:r>
              <a:rPr lang="en-US" sz="1595" baseline="0" b="0" i="0" dirty="0" spc="-90">
                <a:latin typeface="CIDFont+F3" pitchFamily="0" charset="1"/>
              </a:rPr>
              <a:t>ю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-15">
                <a:latin typeface="CIDFont+F3" pitchFamily="0" charset="1"/>
              </a:rPr>
              <a:t>ж</a:t>
            </a:r>
            <a:r>
              <a:rPr lang="en-US" sz="1595" baseline="0" b="0" i="0" dirty="0" spc="0">
                <a:latin typeface="CIDFont+F3" pitchFamily="0" charset="1"/>
              </a:rPr>
              <a:t>е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ообра</a:t>
            </a:r>
            <a:r>
              <a:rPr lang="en-US" sz="1595" baseline="0" b="0" i="0" dirty="0" spc="-23">
                <a:latin typeface="CIDFont+F3" pitchFamily="0" charset="1"/>
              </a:rPr>
              <a:t>з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ю</a:t>
            </a:r>
            <a:r>
              <a:rPr lang="en-US" sz="1595" baseline="0" b="0" i="0" dirty="0" spc="-15">
                <a:latin typeface="CIDFont+F3" pitchFamily="0" charset="1"/>
              </a:rPr>
              <a:t>щ</a:t>
            </a:r>
            <a:r>
              <a:rPr lang="en-US" sz="1595" baseline="0" b="0" i="0" dirty="0" spc="0">
                <a:latin typeface="CIDFont+F3" pitchFamily="0" charset="1"/>
              </a:rPr>
              <a:t>и</a:t>
            </a:r>
            <a:r>
              <a:rPr lang="en-US" sz="1595" baseline="0" b="0" i="0" dirty="0" spc="459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пр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дприятие</a:t>
            </a:r>
            <a:r>
              <a:rPr lang="en-US" sz="1595" baseline="0" b="0" i="0" dirty="0" spc="443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района.</a:t>
            </a:r>
          </a:p>
        </p:txBody>
      </p:sp>
      <p:sp>
        <p:nvSpPr>
          <p:cNvPr id="668" name="Rectangle 668"/>
          <p:cNvSpPr/>
          <p:nvPr/>
        </p:nvSpPr>
        <p:spPr>
          <a:xfrm rot="0" flipH="0" flipV="0">
            <a:off x="1424971" y="1548467"/>
            <a:ext cx="7807646" cy="7568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522"/>
            <a:r>
              <a:rPr lang="en-US" sz="1595" baseline="0" b="0" i="0" dirty="0" spc="0">
                <a:latin typeface="CIDFont+F3" pitchFamily="0" charset="1"/>
              </a:rPr>
              <a:t>З</a:t>
            </a:r>
            <a:r>
              <a:rPr lang="en-US" sz="1595" baseline="0" b="0" i="0" dirty="0" spc="841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813">
                <a:latin typeface="CIDFont+F3" pitchFamily="0" charset="1"/>
              </a:rPr>
              <a:t>9</a:t>
            </a:r>
            <a:r>
              <a:rPr lang="en-US" sz="1595" baseline="0" b="0" i="0" dirty="0" spc="-31">
                <a:latin typeface="CIDFont+F3" pitchFamily="0" charset="1"/>
              </a:rPr>
              <a:t>го</a:t>
            </a:r>
            <a:r>
              <a:rPr lang="en-US" sz="1595" baseline="0" b="0" i="0" dirty="0" spc="833">
                <a:latin typeface="CIDFont+F3" pitchFamily="0" charset="1"/>
              </a:rPr>
              <a:t>д</a:t>
            </a:r>
            <a:r>
              <a:rPr lang="en-US" sz="1595" baseline="0" b="0" i="0" dirty="0" spc="-15">
                <a:latin typeface="CIDFont+F3" pitchFamily="0" charset="1"/>
              </a:rPr>
              <a:t>«</a:t>
            </a:r>
            <a:r>
              <a:rPr lang="en-US" sz="1595" baseline="0" b="0" i="0" dirty="0" spc="0">
                <a:latin typeface="CIDFont+F3" pitchFamily="0" charset="1"/>
              </a:rPr>
              <a:t>Варненски</a:t>
            </a:r>
            <a:r>
              <a:rPr lang="en-US" sz="1595" baseline="0" b="0" i="0" dirty="0" spc="826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КХП</a:t>
            </a:r>
            <a:r>
              <a:rPr lang="en-US" sz="1595" baseline="0" b="0" i="0" dirty="0" spc="829">
                <a:latin typeface="CIDFont+F3" pitchFamily="0" charset="1"/>
              </a:rPr>
              <a:t>»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г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-15">
                <a:latin typeface="CIDFont+F3" pitchFamily="0" charset="1"/>
              </a:rPr>
              <a:t>ж</a:t>
            </a:r>
            <a:r>
              <a:rPr lang="en-US" sz="1595" baseline="0" b="0" i="0" dirty="0" spc="0">
                <a:latin typeface="CIDFont+F3" pitchFamily="0" charset="1"/>
              </a:rPr>
              <a:t>ен</a:t>
            </a:r>
            <a:r>
              <a:rPr lang="en-US" sz="1595" baseline="0" b="0" i="0" dirty="0" spc="845">
                <a:latin typeface="CIDFont+F3" pitchFamily="0" charset="1"/>
              </a:rPr>
              <a:t>о</a:t>
            </a:r>
            <a:r>
              <a:rPr lang="en-US" sz="1595" baseline="0" b="0" i="0" dirty="0" spc="-27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аро</a:t>
            </a:r>
            <a:r>
              <a:rPr lang="en-US" sz="1595" baseline="0" b="0" i="0" dirty="0" spc="842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собс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венно</a:t>
            </a:r>
            <a:r>
              <a:rPr lang="en-US" sz="1595" baseline="0" b="0" i="0" dirty="0" spc="-15">
                <a:latin typeface="CIDFont+F3" pitchFamily="0" charset="1"/>
              </a:rPr>
              <a:t>г</a:t>
            </a:r>
            <a:r>
              <a:rPr lang="en-US" sz="1595" baseline="0" b="0" i="0" dirty="0" spc="84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произв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дст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а,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вып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лнен</a:t>
            </a:r>
            <a:r>
              <a:rPr lang="en-US" sz="1595" baseline="0" b="0" i="0" dirty="0" spc="84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раб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882">
                <a:latin typeface="CIDFont+F3" pitchFamily="0" charset="1"/>
              </a:rPr>
              <a:t>т</a:t>
            </a:r>
            <a:r>
              <a:rPr lang="en-US" sz="1595" baseline="0" b="0" i="0" dirty="0" spc="853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услу</a:t>
            </a:r>
            <a:r>
              <a:rPr lang="en-US" sz="1595" baseline="0" b="0" i="0" dirty="0" spc="861">
                <a:latin typeface="CIDFont+F3" pitchFamily="0" charset="1"/>
              </a:rPr>
              <a:t>г</a:t>
            </a:r>
            <a:r>
              <a:rPr lang="en-US" sz="1595" baseline="0" b="0" i="0" dirty="0" spc="858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дейс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-51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ующи</a:t>
            </a:r>
            <a:r>
              <a:rPr lang="en-US" sz="1595" baseline="0" b="0" i="0" dirty="0" spc="877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цена</a:t>
            </a:r>
            <a:r>
              <a:rPr lang="en-US" sz="1595" baseline="0" b="0" i="0" dirty="0" spc="861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873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с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мм</a:t>
            </a:r>
            <a:r>
              <a:rPr lang="en-US" sz="1595" baseline="0" b="0" i="0" dirty="0" spc="861">
                <a:latin typeface="CIDFont+F3" pitchFamily="0" charset="1"/>
              </a:rPr>
              <a:t>у</a:t>
            </a:r>
            <a:r>
              <a:rPr lang="en-US" sz="1595" baseline="0" b="0" i="0" dirty="0" spc="845">
                <a:latin typeface="CIDFont+F3" pitchFamily="0" charset="1"/>
              </a:rPr>
              <a:t>1</a:t>
            </a:r>
            <a:r>
              <a:rPr lang="en-US" sz="1595" baseline="0" b="0" i="0" dirty="0" spc="0">
                <a:latin typeface="CIDFont+F3" pitchFamily="0" charset="1"/>
              </a:rPr>
              <a:t>мл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865">
                <a:latin typeface="CIDFont+F3" pitchFamily="0" charset="1"/>
              </a:rPr>
              <a:t>д</a:t>
            </a:r>
            <a:r>
              <a:rPr lang="en-US" sz="1595" baseline="0" b="0" i="0" dirty="0" spc="0">
                <a:latin typeface="CIDFont+F3" pitchFamily="0" charset="1"/>
              </a:rPr>
              <a:t>43</a:t>
            </a:r>
            <a:r>
              <a:rPr lang="en-US" sz="1595" baseline="0" b="0" i="0" dirty="0" spc="845">
                <a:latin typeface="CIDFont+F3" pitchFamily="0" charset="1"/>
              </a:rPr>
              <a:t>7</a:t>
            </a:r>
            <a:r>
              <a:rPr lang="en-US" sz="1595" baseline="0" b="0" i="0" dirty="0" spc="0">
                <a:latin typeface="CIDFont+F3" pitchFamily="0" charset="1"/>
              </a:rPr>
              <a:t>мл</a:t>
            </a:r>
            <a:r>
              <a:rPr lang="en-US" sz="1595" baseline="0" b="0" i="0" dirty="0" spc="869">
                <a:latin typeface="CIDFont+F3" pitchFamily="0" charset="1"/>
              </a:rPr>
              <a:t>н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-28">
                <a:latin typeface="CIDFont+F3" pitchFamily="0" charset="1"/>
              </a:rPr>
              <a:t>б</a:t>
            </a:r>
            <a:r>
              <a:rPr lang="en-US" sz="1595" baseline="0" b="0" i="0" dirty="0" spc="0">
                <a:latin typeface="CIDFont+F3" pitchFamily="0" charset="1"/>
              </a:rPr>
              <a:t>лей,</a:t>
            </a:r>
          </a:p>
          <a:p>
            <a:pPr marL="0">
              <a:lnSpc>
                <a:spcPts val="1919"/>
              </a:lnSpc>
            </a:pPr>
            <a:r>
              <a:rPr lang="en-US" sz="1595" baseline="0" b="0" i="0" dirty="0" spc="0">
                <a:latin typeface="CIDFont+F3" pitchFamily="0" charset="1"/>
              </a:rPr>
              <a:t>сни</a:t>
            </a:r>
            <a:r>
              <a:rPr lang="en-US" sz="1595" baseline="0" b="0" i="0" dirty="0" spc="-15">
                <a:latin typeface="CIDFont+F3" pitchFamily="0" charset="1"/>
              </a:rPr>
              <a:t>ж</a:t>
            </a:r>
            <a:r>
              <a:rPr lang="en-US" sz="1595" baseline="0" b="0" i="0" dirty="0" spc="0">
                <a:latin typeface="CIDFont+F3" pitchFamily="0" charset="1"/>
              </a:rPr>
              <a:t>ени</a:t>
            </a:r>
            <a:r>
              <a:rPr lang="en-US" sz="1595" baseline="0" b="0" i="0" dirty="0" spc="458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составил</a:t>
            </a:r>
            <a:r>
              <a:rPr lang="en-US" sz="1595" baseline="0" b="0" i="0" dirty="0" spc="430">
                <a:latin typeface="CIDFont+F3" pitchFamily="0" charset="1"/>
              </a:rPr>
              <a:t>о</a:t>
            </a:r>
            <a:r>
              <a:rPr lang="en-US" sz="1595" baseline="0" b="0" i="0" dirty="0" spc="398">
                <a:latin typeface="CIDFont+F3" pitchFamily="0" charset="1"/>
              </a:rPr>
              <a:t>5</a:t>
            </a:r>
            <a:r>
              <a:rPr lang="en-US" sz="1595" baseline="0" b="0" i="0" dirty="0" spc="410">
                <a:latin typeface="CIDFont+F3" pitchFamily="0" charset="1"/>
              </a:rPr>
              <a:t>%</a:t>
            </a:r>
            <a:r>
              <a:rPr lang="en-US" sz="1595" baseline="0" b="0" i="0" dirty="0" spc="406">
                <a:latin typeface="CIDFont+F3" pitchFamily="0" charset="1"/>
              </a:rPr>
              <a:t>к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ровн</a:t>
            </a:r>
            <a:r>
              <a:rPr lang="en-US" sz="1595" baseline="0" b="0" i="0" dirty="0" spc="403">
                <a:latin typeface="CIDFont+F3" pitchFamily="0" charset="1"/>
              </a:rPr>
              <a:t>ю</a:t>
            </a:r>
            <a:r>
              <a:rPr lang="en-US" sz="1595" baseline="0" b="0" i="0" dirty="0" spc="0">
                <a:latin typeface="CIDFont+F3" pitchFamily="0" charset="1"/>
              </a:rPr>
              <a:t>прош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414">
                <a:latin typeface="CIDFont+F3" pitchFamily="0" charset="1"/>
              </a:rPr>
              <a:t>о</a:t>
            </a:r>
            <a:r>
              <a:rPr lang="en-US" sz="1595" baseline="0" b="0" i="0" dirty="0" spc="-31">
                <a:latin typeface="CIDFont+F3" pitchFamily="0" charset="1"/>
              </a:rPr>
              <a:t>го</a:t>
            </a:r>
            <a:r>
              <a:rPr lang="en-US" sz="1595" baseline="0" b="0" i="0" dirty="0" spc="0">
                <a:latin typeface="CIDFont+F3" pitchFamily="0" charset="1"/>
              </a:rPr>
              <a:t>да.</a:t>
            </a:r>
          </a:p>
        </p:txBody>
      </p:sp>
      <p:sp>
        <p:nvSpPr>
          <p:cNvPr id="669" name="Rectangle 669"/>
          <p:cNvSpPr/>
          <p:nvPr/>
        </p:nvSpPr>
        <p:spPr>
          <a:xfrm rot="0" flipH="0" flipV="0">
            <a:off x="1443181" y="4495895"/>
            <a:ext cx="7807699" cy="75688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621"/>
            <a:r>
              <a:rPr lang="en-US" sz="1595" baseline="0" b="0" i="0" dirty="0" spc="0">
                <a:latin typeface="CIDFont+F3" pitchFamily="0" charset="1"/>
              </a:rPr>
              <a:t>Ср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днемесячна</a:t>
            </a:r>
            <a:r>
              <a:rPr lang="en-US" sz="1595" baseline="0" b="0" i="0" dirty="0" spc="448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минальна</a:t>
            </a:r>
            <a:r>
              <a:rPr lang="en-US" sz="1595" baseline="0" b="0" i="0" dirty="0" spc="448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-68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численна</a:t>
            </a:r>
            <a:r>
              <a:rPr lang="en-US" sz="1595" baseline="0" b="0" i="0" dirty="0" spc="416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зараб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тна</a:t>
            </a:r>
            <a:r>
              <a:rPr lang="en-US" sz="1595" baseline="0" b="0" i="0" dirty="0" spc="448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п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-20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т</a:t>
            </a:r>
            <a:r>
              <a:rPr lang="en-US" sz="1595" baseline="0" b="0" i="0" dirty="0" spc="442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п</a:t>
            </a:r>
            <a:r>
              <a:rPr lang="en-US" sz="1595" baseline="0" b="0" i="0" dirty="0" spc="446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к</a:t>
            </a:r>
            <a:r>
              <a:rPr lang="en-US" sz="1595" baseline="0" b="0" i="0" dirty="0" spc="-31">
                <a:latin typeface="CIDFont+F3" pitchFamily="0" charset="1"/>
              </a:rPr>
              <a:t>р</a:t>
            </a:r>
            <a:r>
              <a:rPr lang="en-US" sz="1595" baseline="0" b="0" i="0" dirty="0" spc="0">
                <a:latin typeface="CIDFont+F3" pitchFamily="0" charset="1"/>
              </a:rPr>
              <a:t>упны</a:t>
            </a:r>
            <a:r>
              <a:rPr lang="en-US" sz="1595" baseline="0" b="0" i="0" dirty="0" spc="443">
                <a:latin typeface="CIDFont+F3" pitchFamily="0" charset="1"/>
              </a:rPr>
              <a:t>м</a:t>
            </a:r>
            <a:r>
              <a:rPr lang="en-US" sz="1595" baseline="0" b="0" i="0" dirty="0" spc="438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ср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дним</a:t>
            </a:r>
          </a:p>
          <a:p>
            <a:pPr marL="0">
              <a:lnSpc>
                <a:spcPts val="1919"/>
              </a:lnSpc>
            </a:pPr>
            <a:r>
              <a:rPr lang="en-US" sz="1595" baseline="0" b="0" i="0" dirty="0" spc="0">
                <a:latin typeface="CIDFont+F3" pitchFamily="0" charset="1"/>
              </a:rPr>
              <a:t>пр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дприятия</a:t>
            </a:r>
            <a:r>
              <a:rPr lang="en-US" sz="1595" baseline="0" b="0" i="0" dirty="0" spc="459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район</a:t>
            </a:r>
            <a:r>
              <a:rPr lang="en-US" sz="1595" baseline="0" b="0" i="0" dirty="0" spc="474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з</a:t>
            </a:r>
            <a:r>
              <a:rPr lang="en-US" sz="1595" baseline="0" b="0" i="0" dirty="0" spc="458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462">
                <a:latin typeface="CIDFont+F3" pitchFamily="0" charset="1"/>
              </a:rPr>
              <a:t>9</a:t>
            </a:r>
            <a:r>
              <a:rPr lang="en-US" sz="1595" baseline="0" b="0" i="0" dirty="0" spc="-31">
                <a:latin typeface="CIDFont+F3" pitchFamily="0" charset="1"/>
              </a:rPr>
              <a:t>го</a:t>
            </a:r>
            <a:r>
              <a:rPr lang="en-US" sz="1595" baseline="0" b="0" i="0" dirty="0" spc="450">
                <a:latin typeface="CIDFont+F3" pitchFamily="0" charset="1"/>
              </a:rPr>
              <a:t>д</a:t>
            </a:r>
            <a:r>
              <a:rPr lang="en-US" sz="1595" baseline="0" b="0" i="0" dirty="0" spc="0">
                <a:latin typeface="CIDFont+F3" pitchFamily="0" charset="1"/>
              </a:rPr>
              <a:t>п</a:t>
            </a:r>
            <a:r>
              <a:rPr lang="en-US" sz="1595" baseline="0" b="0" i="0" dirty="0" spc="478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сравнени</a:t>
            </a:r>
            <a:r>
              <a:rPr lang="en-US" sz="1595" baseline="0" b="0" i="0" dirty="0" spc="451">
                <a:latin typeface="CIDFont+F3" pitchFamily="0" charset="1"/>
              </a:rPr>
              <a:t>ю</a:t>
            </a:r>
            <a:r>
              <a:rPr lang="en-US" sz="1595" baseline="0" b="0" i="0" dirty="0" spc="489">
                <a:latin typeface="CIDFont+F3" pitchFamily="0" charset="1"/>
              </a:rPr>
              <a:t>с</a:t>
            </a:r>
            <a:r>
              <a:rPr lang="en-US" sz="1595" baseline="0" b="0" i="0" dirty="0" spc="0">
                <a:latin typeface="CIDFont+F3" pitchFamily="0" charset="1"/>
              </a:rPr>
              <a:t>со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т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етст</a:t>
            </a:r>
            <a:r>
              <a:rPr lang="en-US" sz="1595" baseline="0" b="0" i="0" dirty="0" spc="-67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ующи</a:t>
            </a:r>
            <a:r>
              <a:rPr lang="en-US" sz="1595" baseline="0" b="0" i="0" dirty="0" spc="475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пери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475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прошло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394">
                <a:latin typeface="CIDFont+F3" pitchFamily="0" charset="1"/>
              </a:rPr>
              <a:t>а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величилас</a:t>
            </a:r>
            <a:r>
              <a:rPr lang="en-US" sz="1595" baseline="0" b="0" i="0" dirty="0" spc="453">
                <a:latin typeface="CIDFont+F3" pitchFamily="0" charset="1"/>
              </a:rPr>
              <a:t>ь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410">
                <a:latin typeface="CIDFont+F3" pitchFamily="0" charset="1"/>
              </a:rPr>
              <a:t>а</a:t>
            </a:r>
            <a:r>
              <a:rPr lang="en-US" sz="1595" baseline="0" b="0" i="0" dirty="0" spc="-47">
                <a:latin typeface="CIDFont+F3" pitchFamily="0" charset="1"/>
              </a:rPr>
              <a:t>1</a:t>
            </a:r>
            <a:r>
              <a:rPr lang="en-US" sz="1595" baseline="0" b="0" i="0" dirty="0" spc="0">
                <a:latin typeface="CIDFont+F3" pitchFamily="0" charset="1"/>
              </a:rPr>
              <a:t>1,</a:t>
            </a:r>
            <a:r>
              <a:rPr lang="en-US" sz="1595" baseline="0" b="0" i="0" dirty="0" spc="383">
                <a:latin typeface="CIDFont+F3" pitchFamily="0" charset="1"/>
              </a:rPr>
              <a:t>3</a:t>
            </a:r>
            <a:r>
              <a:rPr lang="en-US" sz="1595" baseline="0" b="0" i="0" dirty="0" spc="426">
                <a:latin typeface="CIDFont+F3" pitchFamily="0" charset="1"/>
              </a:rPr>
              <a:t>%</a:t>
            </a:r>
            <a:r>
              <a:rPr lang="en-US" sz="1595" baseline="0" b="0" i="0" dirty="0" spc="391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составил</a:t>
            </a:r>
            <a:r>
              <a:rPr lang="en-US" sz="1595" baseline="0" b="0" i="0" dirty="0" spc="426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4</a:t>
            </a:r>
            <a:r>
              <a:rPr lang="en-US" sz="1595" baseline="0" b="0" i="0" dirty="0" spc="414">
                <a:latin typeface="CIDFont+F3" pitchFamily="0" charset="1"/>
              </a:rPr>
              <a:t>0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ыс</a:t>
            </a:r>
            <a:r>
              <a:rPr lang="en-US" sz="1595" baseline="0" b="0" i="0" dirty="0" spc="414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96</a:t>
            </a:r>
            <a:r>
              <a:rPr lang="en-US" sz="1595" baseline="0" b="0" i="0" dirty="0" spc="398">
                <a:latin typeface="CIDFont+F3" pitchFamily="0" charset="1"/>
              </a:rPr>
              <a:t>6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-28">
                <a:latin typeface="CIDFont+F3" pitchFamily="0" charset="1"/>
              </a:rPr>
              <a:t>б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ей.</a:t>
            </a:r>
          </a:p>
        </p:txBody>
      </p:sp>
      <p:sp>
        <p:nvSpPr>
          <p:cNvPr id="670" name="Rectangle 670"/>
          <p:cNvSpPr/>
          <p:nvPr/>
        </p:nvSpPr>
        <p:spPr>
          <a:xfrm rot="0" flipH="0" flipV="0">
            <a:off x="1693180" y="5452936"/>
            <a:ext cx="7652947" cy="75688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522"/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28">
                <a:latin typeface="CIDFont+F3" pitchFamily="0" charset="1"/>
              </a:rPr>
              <a:t>б</a:t>
            </a:r>
            <a:r>
              <a:rPr lang="en-US" sz="1595" baseline="0" b="0" i="0" dirty="0" spc="0">
                <a:latin typeface="CIDFont+F3" pitchFamily="0" charset="1"/>
              </a:rPr>
              <a:t>ъе</a:t>
            </a:r>
            <a:r>
              <a:rPr lang="en-US" sz="1595" baseline="0" b="0" i="0" dirty="0" spc="571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инвестици</a:t>
            </a:r>
            <a:r>
              <a:rPr lang="en-US" sz="1595" baseline="0" b="0" i="0" dirty="0" spc="550">
                <a:latin typeface="CIDFont+F3" pitchFamily="0" charset="1"/>
              </a:rPr>
              <a:t>й</a:t>
            </a:r>
            <a:r>
              <a:rPr lang="en-US" sz="1595" baseline="0" b="0" i="0" dirty="0" spc="571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основно</a:t>
            </a:r>
            <a:r>
              <a:rPr lang="en-US" sz="1595" baseline="0" b="0" i="0" dirty="0" spc="566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к</a:t>
            </a:r>
            <a:r>
              <a:rPr lang="en-US" sz="1595" baseline="0" b="0" i="0" dirty="0" spc="-20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пита</a:t>
            </a:r>
            <a:r>
              <a:rPr lang="en-US" sz="1595" baseline="0" b="0" i="0" dirty="0" spc="560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з</a:t>
            </a:r>
            <a:r>
              <a:rPr lang="en-US" sz="1595" baseline="0" b="0" i="0" dirty="0" spc="585">
                <a:latin typeface="CIDFont+F3" pitchFamily="0" charset="1"/>
              </a:rPr>
              <a:t>а</a:t>
            </a:r>
            <a:r>
              <a:rPr lang="en-US" sz="1595" baseline="0" b="0" i="0" dirty="0" spc="-36">
                <a:latin typeface="CIDFont+F3" pitchFamily="0" charset="1"/>
              </a:rPr>
              <a:t>с</a:t>
            </a:r>
            <a:r>
              <a:rPr lang="en-US" sz="1595" baseline="0" b="0" i="0" dirty="0" spc="0">
                <a:latin typeface="CIDFont+F3" pitchFamily="0" charset="1"/>
              </a:rPr>
              <a:t>че</a:t>
            </a:r>
            <a:r>
              <a:rPr lang="en-US" sz="1595" baseline="0" b="0" i="0" dirty="0" spc="547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вс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558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ис</a:t>
            </a:r>
            <a:r>
              <a:rPr lang="en-US" sz="1595" baseline="0" b="0" i="0" dirty="0" spc="-27">
                <a:latin typeface="CIDFont+F3" pitchFamily="0" charset="1"/>
              </a:rPr>
              <a:t>т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чни</a:t>
            </a:r>
            <a:r>
              <a:rPr lang="en-US" sz="1595" baseline="0" b="0" i="0" dirty="0" spc="-71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571">
                <a:latin typeface="CIDFont+F3" pitchFamily="0" charset="1"/>
              </a:rPr>
              <a:t>в</a:t>
            </a:r>
            <a:r>
              <a:rPr lang="en-US" sz="1595" baseline="0" b="0" i="0" dirty="0" spc="-11">
                <a:latin typeface="CIDFont+F3" pitchFamily="0" charset="1"/>
              </a:rPr>
              <a:t>ф</a:t>
            </a:r>
            <a:r>
              <a:rPr lang="en-US" sz="1595" baseline="0" b="0" i="0" dirty="0" spc="0">
                <a:latin typeface="CIDFont+F3" pitchFamily="0" charset="1"/>
              </a:rPr>
              <a:t>инансиро</a:t>
            </a:r>
            <a:r>
              <a:rPr lang="en-US" sz="1595" baseline="0" b="0" i="0" dirty="0" spc="-3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ания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п</a:t>
            </a:r>
            <a:r>
              <a:rPr lang="en-US" sz="1595" baseline="0" b="0" i="0" dirty="0" spc="718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к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0">
                <a:latin typeface="CIDFont+F3" pitchFamily="0" charset="1"/>
              </a:rPr>
              <a:t>упны</a:t>
            </a:r>
            <a:r>
              <a:rPr lang="en-US" sz="1595" baseline="0" b="0" i="0" dirty="0" spc="715">
                <a:latin typeface="CIDFont+F3" pitchFamily="0" charset="1"/>
              </a:rPr>
              <a:t>м</a:t>
            </a:r>
            <a:r>
              <a:rPr lang="en-US" sz="1595" baseline="0" b="0" i="0" dirty="0" spc="710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ср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дни</a:t>
            </a:r>
            <a:r>
              <a:rPr lang="en-US" sz="1595" baseline="0" b="0" i="0" dirty="0" spc="715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организация</a:t>
            </a:r>
            <a:r>
              <a:rPr lang="en-US" sz="1595" baseline="0" b="0" i="0" dirty="0" spc="699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район</a:t>
            </a:r>
            <a:r>
              <a:rPr lang="en-US" sz="1595" baseline="0" b="0" i="0" dirty="0" spc="713">
                <a:latin typeface="CIDFont+F3" pitchFamily="0" charset="1"/>
              </a:rPr>
              <a:t>а</a:t>
            </a:r>
            <a:r>
              <a:rPr lang="en-US" sz="1595" baseline="0" b="0" i="0" dirty="0" spc="71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718">
                <a:latin typeface="CIDFont+F3" pitchFamily="0" charset="1"/>
              </a:rPr>
              <a:t>9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702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состави</a:t>
            </a:r>
            <a:r>
              <a:rPr lang="en-US" sz="1595" baseline="0" b="0" i="0" dirty="0" spc="703">
                <a:latin typeface="CIDFont+F3" pitchFamily="0" charset="1"/>
              </a:rPr>
              <a:t>л</a:t>
            </a:r>
            <a:r>
              <a:rPr lang="en-US" sz="1595" baseline="0" b="0" i="0" dirty="0" spc="718">
                <a:latin typeface="CIDFont+F3" pitchFamily="0" charset="1"/>
              </a:rPr>
              <a:t>5</a:t>
            </a:r>
            <a:r>
              <a:rPr lang="en-US" sz="1595" baseline="0" b="0" i="0" dirty="0" spc="0">
                <a:latin typeface="CIDFont+F3" pitchFamily="0" charset="1"/>
              </a:rPr>
              <a:t>м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721">
                <a:latin typeface="CIDFont+F3" pitchFamily="0" charset="1"/>
              </a:rPr>
              <a:t>д</a:t>
            </a:r>
            <a:r>
              <a:rPr lang="en-US" sz="1595" baseline="0" b="0" i="0" dirty="0" spc="0">
                <a:latin typeface="CIDFont+F3" pitchFamily="0" charset="1"/>
              </a:rPr>
              <a:t>22</a:t>
            </a:r>
            <a:r>
              <a:rPr lang="en-US" sz="1595" baseline="0" b="0" i="0" dirty="0" spc="718">
                <a:latin typeface="CIDFont+F3" pitchFamily="0" charset="1"/>
              </a:rPr>
              <a:t>4</a:t>
            </a:r>
            <a:r>
              <a:rPr lang="en-US" sz="1595" baseline="0" b="0" i="0" dirty="0" spc="0">
                <a:latin typeface="CIDFont+F3" pitchFamily="0" charset="1"/>
              </a:rPr>
              <a:t>млн</a:t>
            </a:r>
          </a:p>
          <a:p>
            <a:pPr marL="0">
              <a:lnSpc>
                <a:spcPts val="1919"/>
              </a:lnSpc>
            </a:pP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-28">
                <a:latin typeface="CIDFont+F3" pitchFamily="0" charset="1"/>
              </a:rPr>
              <a:t>б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ей</a:t>
            </a:r>
            <a:r>
              <a:rPr lang="en-US" sz="1595" baseline="0" b="0" i="0" dirty="0" spc="430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Сни</a:t>
            </a:r>
            <a:r>
              <a:rPr lang="en-US" sz="1595" baseline="0" b="0" i="0" dirty="0" spc="-31">
                <a:latin typeface="CIDFont+F3" pitchFamily="0" charset="1"/>
              </a:rPr>
              <a:t>ж</a:t>
            </a:r>
            <a:r>
              <a:rPr lang="en-US" sz="1595" baseline="0" b="0" i="0" dirty="0" spc="0">
                <a:latin typeface="CIDFont+F3" pitchFamily="0" charset="1"/>
              </a:rPr>
              <a:t>ени</a:t>
            </a:r>
            <a:r>
              <a:rPr lang="en-US" sz="1595" baseline="0" b="0" i="0" dirty="0" spc="442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410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33,</a:t>
            </a:r>
            <a:r>
              <a:rPr lang="en-US" sz="1595" baseline="0" b="0" i="0" dirty="0" spc="398">
                <a:latin typeface="CIDFont+F3" pitchFamily="0" charset="1"/>
              </a:rPr>
              <a:t>4</a:t>
            </a:r>
            <a:r>
              <a:rPr lang="en-US" sz="1595" baseline="0" b="0" i="0" dirty="0" spc="410">
                <a:latin typeface="CIDFont+F3" pitchFamily="0" charset="1"/>
              </a:rPr>
              <a:t>%</a:t>
            </a:r>
            <a:r>
              <a:rPr lang="en-US" sz="1595" baseline="0" b="0" i="0" dirty="0" spc="406">
                <a:latin typeface="CIDFont+F3" pitchFamily="0" charset="1"/>
              </a:rPr>
              <a:t>к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ровн</a:t>
            </a:r>
            <a:r>
              <a:rPr lang="en-US" sz="1595" baseline="0" b="0" i="0" dirty="0" spc="403">
                <a:latin typeface="CIDFont+F3" pitchFamily="0" charset="1"/>
              </a:rPr>
              <a:t>ю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383">
                <a:latin typeface="CIDFont+F3" pitchFamily="0" charset="1"/>
              </a:rPr>
              <a:t>8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да.</a:t>
            </a:r>
          </a:p>
        </p:txBody>
      </p:sp>
      <p:sp>
        <p:nvSpPr>
          <p:cNvPr id="671" name="Rectangle 671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672" name="Freeform 672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73" name="Picture 101"/>
          <p:cNvPicPr>
            <a:picLocks noChangeAspect="0" noChangeArrowheads="1"/>
          </p:cNvPicPr>
          <p:nvPr/>
        </p:nvPicPr>
        <p:blipFill>
          <a:blip r:embed="rId6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674" name="Picture 674"/>
          <p:cNvPicPr>
            <a:picLocks noChangeAspect="0" noChangeArrowheads="1"/>
          </p:cNvPicPr>
          <p:nvPr/>
        </p:nvPicPr>
        <p:blipFill>
          <a:blip r:embed="rId6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675" name="Picture 103"/>
          <p:cNvPicPr>
            <a:picLocks noChangeAspect="0" noChangeArrowheads="1"/>
          </p:cNvPicPr>
          <p:nvPr/>
        </p:nvPicPr>
        <p:blipFill>
          <a:blip r:embed="rId6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676" name="Picture 676"/>
          <p:cNvPicPr>
            <a:picLocks noChangeAspect="0" noChangeArrowheads="1"/>
          </p:cNvPicPr>
          <p:nvPr/>
        </p:nvPicPr>
        <p:blipFill>
          <a:blip r:embed="rId6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677" name="Picture 107"/>
          <p:cNvPicPr>
            <a:picLocks noChangeAspect="0" noChangeArrowheads="1"/>
          </p:cNvPicPr>
          <p:nvPr/>
        </p:nvPicPr>
        <p:blipFill>
          <a:blip r:embed="rId6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678" name="Picture 678"/>
          <p:cNvPicPr>
            <a:picLocks noChangeAspect="0" noChangeArrowheads="1"/>
          </p:cNvPicPr>
          <p:nvPr/>
        </p:nvPicPr>
        <p:blipFill>
          <a:blip r:embed="rId6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958083" y="707137"/>
            <a:ext cx="4561332" cy="239268"/>
          </a:xfrm>
          <a:prstGeom prst="rect">
            <a:avLst/>
          </a:prstGeom>
          <a:noFill/>
          <a:extLst/>
        </p:spPr>
      </p:pic>
      <p:pic>
        <p:nvPicPr>
          <p:cNvPr id="679" name="Picture 679"/>
          <p:cNvPicPr>
            <a:picLocks noChangeAspect="0" noChangeArrowheads="1"/>
          </p:cNvPicPr>
          <p:nvPr/>
        </p:nvPicPr>
        <p:blipFill>
          <a:blip r:embed="rId6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820924" y="1859280"/>
            <a:ext cx="5408676" cy="4119372"/>
          </a:xfrm>
          <a:prstGeom prst="rect">
            <a:avLst/>
          </a:prstGeom>
          <a:noFill/>
          <a:extLst/>
        </p:spPr>
      </p:pic>
      <p:sp>
        <p:nvSpPr>
          <p:cNvPr id="680" name="Rectangle 680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681" name="Rectangle 681"/>
          <p:cNvSpPr/>
          <p:nvPr/>
        </p:nvSpPr>
        <p:spPr>
          <a:xfrm rot="0" flipH="0" flipV="0">
            <a:off x="1220685" y="1013719"/>
            <a:ext cx="8261582" cy="61911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82">
                <a:latin typeface="CIDFont+F3" pitchFamily="0" charset="1"/>
              </a:rPr>
              <a:t>К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личество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индивидуал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ных пр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дприним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телей, осущес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ляющих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еятел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ност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 на </a:t>
            </a:r>
          </a:p>
          <a:p>
            <a:pPr marL="1684023">
              <a:lnSpc>
                <a:spcPts val="2483"/>
              </a:lnSpc>
            </a:pPr>
            <a:r>
              <a:rPr lang="en-US" sz="1799" baseline="0" b="0" i="0" dirty="0" spc="0">
                <a:latin typeface="CIDFont+F3" pitchFamily="0" charset="1"/>
              </a:rPr>
              <a:t>терри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ории Варненс</a:t>
            </a:r>
            <a:r>
              <a:rPr lang="en-US" sz="1799" baseline="0" b="0" i="0" dirty="0" spc="-8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54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 муниципал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 района</a:t>
            </a:r>
          </a:p>
        </p:txBody>
      </p:sp>
      <p:sp>
        <p:nvSpPr>
          <p:cNvPr id="682" name="Rectangle 682"/>
          <p:cNvSpPr/>
          <p:nvPr/>
        </p:nvSpPr>
        <p:spPr>
          <a:xfrm rot="0" flipH="0" flipV="0">
            <a:off x="2648705" y="5827431"/>
            <a:ext cx="72237" cy="2105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99" baseline="0" b="0" i="0" dirty="0" spc="0">
                <a:solidFill>
                  <a:srgbClr val="464646"/>
                </a:solidFill>
                <a:latin typeface="CIDFont+F9" pitchFamily="0" charset="1"/>
              </a:rPr>
              <a:t>0</a:t>
            </a:r>
          </a:p>
        </p:txBody>
      </p:sp>
      <p:sp>
        <p:nvSpPr>
          <p:cNvPr id="683" name="Rectangle 683"/>
          <p:cNvSpPr/>
          <p:nvPr/>
        </p:nvSpPr>
        <p:spPr>
          <a:xfrm rot="0" flipH="0" flipV="0">
            <a:off x="2505440" y="5307732"/>
            <a:ext cx="217398" cy="2105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99" baseline="0" b="0" i="0" dirty="0" spc="0">
                <a:solidFill>
                  <a:srgbClr val="464646"/>
                </a:solidFill>
                <a:latin typeface="CIDFont+F9" pitchFamily="0" charset="1"/>
              </a:rPr>
              <a:t>100</a:t>
            </a:r>
          </a:p>
        </p:txBody>
      </p:sp>
      <p:sp>
        <p:nvSpPr>
          <p:cNvPr id="684" name="Rectangle 684"/>
          <p:cNvSpPr/>
          <p:nvPr/>
        </p:nvSpPr>
        <p:spPr>
          <a:xfrm rot="0" flipH="0" flipV="0">
            <a:off x="2505440" y="4788067"/>
            <a:ext cx="217398" cy="2105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99" baseline="0" b="0" i="0" dirty="0" spc="0">
                <a:solidFill>
                  <a:srgbClr val="464646"/>
                </a:solidFill>
                <a:latin typeface="CIDFont+F9" pitchFamily="0" charset="1"/>
              </a:rPr>
              <a:t>200</a:t>
            </a:r>
          </a:p>
        </p:txBody>
      </p:sp>
      <p:sp>
        <p:nvSpPr>
          <p:cNvPr id="685" name="Rectangle 685"/>
          <p:cNvSpPr/>
          <p:nvPr/>
        </p:nvSpPr>
        <p:spPr>
          <a:xfrm rot="0" flipH="0" flipV="0">
            <a:off x="2505440" y="4269868"/>
            <a:ext cx="217398" cy="2105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99" baseline="0" b="0" i="0" dirty="0" spc="0">
                <a:solidFill>
                  <a:srgbClr val="464646"/>
                </a:solidFill>
                <a:latin typeface="CIDFont+F9" pitchFamily="0" charset="1"/>
              </a:rPr>
              <a:t>300</a:t>
            </a:r>
          </a:p>
        </p:txBody>
      </p:sp>
      <p:sp>
        <p:nvSpPr>
          <p:cNvPr id="686" name="Rectangle 686"/>
          <p:cNvSpPr/>
          <p:nvPr/>
        </p:nvSpPr>
        <p:spPr>
          <a:xfrm rot="0" flipH="0" flipV="0">
            <a:off x="2505440" y="3750203"/>
            <a:ext cx="217398" cy="2105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99" baseline="0" b="0" i="0" dirty="0" spc="0">
                <a:solidFill>
                  <a:srgbClr val="464646"/>
                </a:solidFill>
                <a:latin typeface="CIDFont+F9" pitchFamily="0" charset="1"/>
              </a:rPr>
              <a:t>400</a:t>
            </a:r>
          </a:p>
        </p:txBody>
      </p:sp>
      <p:sp>
        <p:nvSpPr>
          <p:cNvPr id="687" name="Rectangle 687"/>
          <p:cNvSpPr/>
          <p:nvPr/>
        </p:nvSpPr>
        <p:spPr>
          <a:xfrm rot="0" flipH="0" flipV="0">
            <a:off x="2505440" y="3232073"/>
            <a:ext cx="217398" cy="2105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99" baseline="0" b="0" i="0" dirty="0" spc="0">
                <a:solidFill>
                  <a:srgbClr val="464646"/>
                </a:solidFill>
                <a:latin typeface="CIDFont+F9" pitchFamily="0" charset="1"/>
              </a:rPr>
              <a:t>500</a:t>
            </a:r>
          </a:p>
        </p:txBody>
      </p:sp>
      <p:sp>
        <p:nvSpPr>
          <p:cNvPr id="688" name="Rectangle 688"/>
          <p:cNvSpPr/>
          <p:nvPr/>
        </p:nvSpPr>
        <p:spPr>
          <a:xfrm rot="0" flipH="0" flipV="0">
            <a:off x="2505440" y="2712367"/>
            <a:ext cx="217398" cy="2105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99" baseline="0" b="0" i="0" dirty="0" spc="0">
                <a:solidFill>
                  <a:srgbClr val="464646"/>
                </a:solidFill>
                <a:latin typeface="CIDFont+F9" pitchFamily="0" charset="1"/>
              </a:rPr>
              <a:t>600</a:t>
            </a:r>
          </a:p>
        </p:txBody>
      </p:sp>
      <p:sp>
        <p:nvSpPr>
          <p:cNvPr id="689" name="Rectangle 689"/>
          <p:cNvSpPr/>
          <p:nvPr/>
        </p:nvSpPr>
        <p:spPr>
          <a:xfrm rot="0" flipH="0" flipV="0">
            <a:off x="2505440" y="2194223"/>
            <a:ext cx="217398" cy="2105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99" baseline="0" b="0" i="0" dirty="0" spc="0">
                <a:solidFill>
                  <a:srgbClr val="464646"/>
                </a:solidFill>
                <a:latin typeface="CIDFont+F9" pitchFamily="0" charset="1"/>
              </a:rPr>
              <a:t>700</a:t>
            </a:r>
          </a:p>
        </p:txBody>
      </p:sp>
      <p:sp>
        <p:nvSpPr>
          <p:cNvPr id="690" name="Rectangle 690"/>
          <p:cNvSpPr/>
          <p:nvPr/>
        </p:nvSpPr>
        <p:spPr>
          <a:xfrm rot="0" flipH="0" flipV="0">
            <a:off x="3253769" y="6024176"/>
            <a:ext cx="3980651" cy="31440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95947" algn="l"/>
                <a:tab pos="3190187" algn="l"/>
              </a:tabLst>
            </a:pPr>
            <a:r>
              <a:rPr lang="en-US" sz="1344" baseline="0" b="0" i="0" dirty="0" spc="0">
                <a:solidFill>
                  <a:srgbClr val="464646"/>
                </a:solidFill>
                <a:latin typeface="CIDFont+F9" pitchFamily="0" charset="1"/>
              </a:rPr>
              <a:t>2017 год	2018 год	2019 год</a:t>
            </a:r>
          </a:p>
        </p:txBody>
      </p:sp>
      <p:sp>
        <p:nvSpPr>
          <p:cNvPr id="691" name="Rectangle 691"/>
          <p:cNvSpPr/>
          <p:nvPr/>
        </p:nvSpPr>
        <p:spPr>
          <a:xfrm rot="0" flipH="0" flipV="0">
            <a:off x="3659078" y="2805229"/>
            <a:ext cx="291388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ln w="1524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IDFont+F9" pitchFamily="0" charset="1"/>
              </a:rPr>
              <a:t>663</a:t>
            </a:r>
          </a:p>
        </p:txBody>
      </p:sp>
      <p:sp>
        <p:nvSpPr>
          <p:cNvPr id="692" name="Rectangle 692"/>
          <p:cNvSpPr/>
          <p:nvPr/>
        </p:nvSpPr>
        <p:spPr>
          <a:xfrm rot="0" flipH="0" flipV="0">
            <a:off x="5305057" y="3619019"/>
            <a:ext cx="291388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ln w="1524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IDFont+F9" pitchFamily="0" charset="1"/>
              </a:rPr>
              <a:t>581</a:t>
            </a:r>
          </a:p>
        </p:txBody>
      </p:sp>
      <p:sp>
        <p:nvSpPr>
          <p:cNvPr id="693" name="Rectangle 693"/>
          <p:cNvSpPr/>
          <p:nvPr/>
        </p:nvSpPr>
        <p:spPr>
          <a:xfrm rot="0" flipH="0" flipV="0">
            <a:off x="6827472" y="4121982"/>
            <a:ext cx="291388" cy="2807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ln w="1524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CIDFont+F9" pitchFamily="0" charset="1"/>
              </a:rPr>
              <a:t>549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694" name="Freeform 694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695" name="Picture 101"/>
          <p:cNvPicPr>
            <a:picLocks noChangeAspect="0" noChangeArrowheads="1"/>
          </p:cNvPicPr>
          <p:nvPr/>
        </p:nvPicPr>
        <p:blipFill>
          <a:blip r:embed="rId6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696" name="Picture 696"/>
          <p:cNvPicPr>
            <a:picLocks noChangeAspect="0" noChangeArrowheads="1"/>
          </p:cNvPicPr>
          <p:nvPr/>
        </p:nvPicPr>
        <p:blipFill>
          <a:blip r:embed="rId6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697" name="Picture 103"/>
          <p:cNvPicPr>
            <a:picLocks noChangeAspect="0" noChangeArrowheads="1"/>
          </p:cNvPicPr>
          <p:nvPr/>
        </p:nvPicPr>
        <p:blipFill>
          <a:blip r:embed="rId6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698" name="Picture 698"/>
          <p:cNvPicPr>
            <a:picLocks noChangeAspect="0" noChangeArrowheads="1"/>
          </p:cNvPicPr>
          <p:nvPr/>
        </p:nvPicPr>
        <p:blipFill>
          <a:blip r:embed="rId6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699" name="Picture 107"/>
          <p:cNvPicPr>
            <a:picLocks noChangeAspect="0" noChangeArrowheads="1"/>
          </p:cNvPicPr>
          <p:nvPr/>
        </p:nvPicPr>
        <p:blipFill>
          <a:blip r:embed="rId6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700" name="Picture 700"/>
          <p:cNvPicPr>
            <a:picLocks noChangeAspect="0" noChangeArrowheads="1"/>
          </p:cNvPicPr>
          <p:nvPr/>
        </p:nvPicPr>
        <p:blipFill>
          <a:blip r:embed="rId7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061716" y="699516"/>
            <a:ext cx="4561332" cy="237743"/>
          </a:xfrm>
          <a:prstGeom prst="rect">
            <a:avLst/>
          </a:prstGeom>
          <a:noFill/>
          <a:extLst/>
        </p:spPr>
      </p:pic>
      <p:pic>
        <p:nvPicPr>
          <p:cNvPr id="701" name="Picture 701"/>
          <p:cNvPicPr>
            <a:picLocks noChangeAspect="0" noChangeArrowheads="1"/>
          </p:cNvPicPr>
          <p:nvPr/>
        </p:nvPicPr>
        <p:blipFill>
          <a:blip r:embed="rId7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808732" y="1717548"/>
            <a:ext cx="5042915" cy="3695700"/>
          </a:xfrm>
          <a:prstGeom prst="rect">
            <a:avLst/>
          </a:prstGeom>
          <a:noFill/>
          <a:extLst/>
        </p:spPr>
      </p:pic>
      <p:sp>
        <p:nvSpPr>
          <p:cNvPr id="702" name="Freeform 702"/>
          <p:cNvSpPr/>
          <p:nvPr/>
        </p:nvSpPr>
        <p:spPr>
          <a:xfrm rot="0" flipH="0" flipV="1">
            <a:off x="2561843" y="5411724"/>
            <a:ext cx="92964" cy="91440"/>
          </a:xfrm>
          <a:custGeom>
            <a:pathLst>
              <a:path w="123953" h="121921">
                <a:moveTo>
                  <a:pt x="0" y="121921"/>
                </a:moveTo>
                <a:lnTo>
                  <a:pt x="123953" y="121921"/>
                </a:lnTo>
                <a:lnTo>
                  <a:pt x="123953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3" name="Freeform 703"/>
          <p:cNvSpPr/>
          <p:nvPr/>
        </p:nvSpPr>
        <p:spPr>
          <a:xfrm rot="0" flipH="0" flipV="1">
            <a:off x="2561843" y="5411724"/>
            <a:ext cx="92964" cy="91440"/>
          </a:xfrm>
          <a:custGeom>
            <a:pathLst>
              <a:path w="123953" h="121921">
                <a:moveTo>
                  <a:pt x="0" y="121921"/>
                </a:moveTo>
                <a:lnTo>
                  <a:pt x="123953" y="121921"/>
                </a:lnTo>
                <a:lnTo>
                  <a:pt x="123953" y="0"/>
                </a:lnTo>
                <a:lnTo>
                  <a:pt x="0" y="0"/>
                </a:lnTo>
                <a:close/>
              </a:path>
            </a:pathLst>
          </a:custGeom>
          <a:noFill/>
          <a:ln w="13716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4" name="Freeform 704"/>
          <p:cNvSpPr/>
          <p:nvPr/>
        </p:nvSpPr>
        <p:spPr>
          <a:xfrm rot="0" flipH="0" flipV="1">
            <a:off x="5518403" y="5411724"/>
            <a:ext cx="91440" cy="91440"/>
          </a:xfrm>
          <a:custGeom>
            <a:pathLst>
              <a:path w="121921" h="121921">
                <a:moveTo>
                  <a:pt x="0" y="121921"/>
                </a:moveTo>
                <a:lnTo>
                  <a:pt x="121921" y="121921"/>
                </a:lnTo>
                <a:lnTo>
                  <a:pt x="121921" y="0"/>
                </a:lnTo>
                <a:lnTo>
                  <a:pt x="0" y="0"/>
                </a:lnTo>
                <a:close/>
              </a:path>
            </a:pathLst>
          </a:custGeom>
          <a:solidFill>
            <a:srgbClr val="DA1F2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5" name="Freeform 705"/>
          <p:cNvSpPr/>
          <p:nvPr/>
        </p:nvSpPr>
        <p:spPr>
          <a:xfrm rot="0" flipH="0" flipV="1">
            <a:off x="5518403" y="5411724"/>
            <a:ext cx="91440" cy="91440"/>
          </a:xfrm>
          <a:custGeom>
            <a:pathLst>
              <a:path w="121921" h="121921">
                <a:moveTo>
                  <a:pt x="0" y="121921"/>
                </a:moveTo>
                <a:lnTo>
                  <a:pt x="121921" y="121921"/>
                </a:lnTo>
                <a:lnTo>
                  <a:pt x="121921" y="0"/>
                </a:lnTo>
                <a:lnTo>
                  <a:pt x="0" y="0"/>
                </a:lnTo>
                <a:close/>
              </a:path>
            </a:pathLst>
          </a:custGeom>
          <a:noFill/>
          <a:ln w="13716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6" name="Freeform 706"/>
          <p:cNvSpPr/>
          <p:nvPr/>
        </p:nvSpPr>
        <p:spPr>
          <a:xfrm rot="0" flipH="0" flipV="1">
            <a:off x="2561843" y="5734813"/>
            <a:ext cx="92964" cy="91439"/>
          </a:xfrm>
          <a:custGeom>
            <a:pathLst>
              <a:path w="123953" h="121919">
                <a:moveTo>
                  <a:pt x="0" y="121919"/>
                </a:moveTo>
                <a:lnTo>
                  <a:pt x="123953" y="121919"/>
                </a:lnTo>
                <a:lnTo>
                  <a:pt x="123953" y="0"/>
                </a:lnTo>
                <a:lnTo>
                  <a:pt x="0" y="0"/>
                </a:lnTo>
                <a:close/>
              </a:path>
            </a:pathLst>
          </a:custGeom>
          <a:solidFill>
            <a:srgbClr val="EB641B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7" name="Freeform 707"/>
          <p:cNvSpPr/>
          <p:nvPr/>
        </p:nvSpPr>
        <p:spPr>
          <a:xfrm rot="0" flipH="0" flipV="1">
            <a:off x="2561843" y="5734813"/>
            <a:ext cx="92964" cy="91439"/>
          </a:xfrm>
          <a:custGeom>
            <a:pathLst>
              <a:path w="123953" h="121919">
                <a:moveTo>
                  <a:pt x="0" y="121919"/>
                </a:moveTo>
                <a:lnTo>
                  <a:pt x="123953" y="121919"/>
                </a:lnTo>
                <a:lnTo>
                  <a:pt x="123953" y="0"/>
                </a:lnTo>
                <a:lnTo>
                  <a:pt x="0" y="0"/>
                </a:lnTo>
                <a:close/>
              </a:path>
            </a:pathLst>
          </a:custGeom>
          <a:noFill/>
          <a:ln w="13716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8" name="Freeform 708"/>
          <p:cNvSpPr/>
          <p:nvPr/>
        </p:nvSpPr>
        <p:spPr>
          <a:xfrm rot="0" flipH="0" flipV="1">
            <a:off x="5518403" y="5734813"/>
            <a:ext cx="91440" cy="91439"/>
          </a:xfrm>
          <a:custGeom>
            <a:pathLst>
              <a:path w="121921" h="121919">
                <a:moveTo>
                  <a:pt x="0" y="121919"/>
                </a:moveTo>
                <a:lnTo>
                  <a:pt x="121921" y="121919"/>
                </a:lnTo>
                <a:lnTo>
                  <a:pt x="121921" y="0"/>
                </a:lnTo>
                <a:lnTo>
                  <a:pt x="0" y="0"/>
                </a:lnTo>
                <a:close/>
              </a:path>
            </a:pathLst>
          </a:custGeom>
          <a:solidFill>
            <a:srgbClr val="39639D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09" name="Freeform 709"/>
          <p:cNvSpPr/>
          <p:nvPr/>
        </p:nvSpPr>
        <p:spPr>
          <a:xfrm rot="0" flipH="0" flipV="1">
            <a:off x="5518403" y="5734813"/>
            <a:ext cx="91440" cy="91439"/>
          </a:xfrm>
          <a:custGeom>
            <a:pathLst>
              <a:path w="121921" h="121919">
                <a:moveTo>
                  <a:pt x="0" y="121919"/>
                </a:moveTo>
                <a:lnTo>
                  <a:pt x="121921" y="121919"/>
                </a:lnTo>
                <a:lnTo>
                  <a:pt x="121921" y="0"/>
                </a:lnTo>
                <a:lnTo>
                  <a:pt x="0" y="0"/>
                </a:lnTo>
                <a:close/>
              </a:path>
            </a:pathLst>
          </a:custGeom>
          <a:noFill/>
          <a:ln w="13716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0" name="Freeform 710"/>
          <p:cNvSpPr/>
          <p:nvPr/>
        </p:nvSpPr>
        <p:spPr>
          <a:xfrm rot="0" flipH="0" flipV="1">
            <a:off x="2561843" y="6057900"/>
            <a:ext cx="92964" cy="92964"/>
          </a:xfrm>
          <a:custGeom>
            <a:pathLst>
              <a:path w="123953" h="123952">
                <a:moveTo>
                  <a:pt x="0" y="123952"/>
                </a:moveTo>
                <a:lnTo>
                  <a:pt x="123953" y="123952"/>
                </a:lnTo>
                <a:lnTo>
                  <a:pt x="123953" y="0"/>
                </a:lnTo>
                <a:lnTo>
                  <a:pt x="0" y="0"/>
                </a:lnTo>
                <a:close/>
              </a:path>
            </a:pathLst>
          </a:custGeom>
          <a:solidFill>
            <a:srgbClr val="474B7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1" name="Freeform 711"/>
          <p:cNvSpPr/>
          <p:nvPr/>
        </p:nvSpPr>
        <p:spPr>
          <a:xfrm rot="0" flipH="0" flipV="1">
            <a:off x="2561843" y="6057900"/>
            <a:ext cx="92964" cy="92964"/>
          </a:xfrm>
          <a:custGeom>
            <a:pathLst>
              <a:path w="123953" h="123952">
                <a:moveTo>
                  <a:pt x="0" y="123952"/>
                </a:moveTo>
                <a:lnTo>
                  <a:pt x="123953" y="123952"/>
                </a:lnTo>
                <a:lnTo>
                  <a:pt x="123953" y="0"/>
                </a:lnTo>
                <a:lnTo>
                  <a:pt x="0" y="0"/>
                </a:lnTo>
                <a:close/>
              </a:path>
            </a:pathLst>
          </a:custGeom>
          <a:noFill/>
          <a:ln w="13716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2" name="Freeform 712"/>
          <p:cNvSpPr/>
          <p:nvPr/>
        </p:nvSpPr>
        <p:spPr>
          <a:xfrm rot="0" flipH="0" flipV="1">
            <a:off x="5518403" y="6057900"/>
            <a:ext cx="91440" cy="92964"/>
          </a:xfrm>
          <a:custGeom>
            <a:pathLst>
              <a:path w="121921" h="123952">
                <a:moveTo>
                  <a:pt x="0" y="123952"/>
                </a:moveTo>
                <a:lnTo>
                  <a:pt x="121921" y="123952"/>
                </a:lnTo>
                <a:lnTo>
                  <a:pt x="121921" y="0"/>
                </a:lnTo>
                <a:lnTo>
                  <a:pt x="0" y="0"/>
                </a:lnTo>
                <a:close/>
              </a:path>
            </a:pathLst>
          </a:custGeom>
          <a:solidFill>
            <a:srgbClr val="7D3C4A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3" name="Freeform 713"/>
          <p:cNvSpPr/>
          <p:nvPr/>
        </p:nvSpPr>
        <p:spPr>
          <a:xfrm rot="0" flipH="0" flipV="1">
            <a:off x="5518403" y="6057900"/>
            <a:ext cx="91440" cy="92964"/>
          </a:xfrm>
          <a:custGeom>
            <a:pathLst>
              <a:path w="121921" h="123952">
                <a:moveTo>
                  <a:pt x="0" y="123952"/>
                </a:moveTo>
                <a:lnTo>
                  <a:pt x="121921" y="123952"/>
                </a:lnTo>
                <a:lnTo>
                  <a:pt x="121921" y="0"/>
                </a:lnTo>
                <a:lnTo>
                  <a:pt x="0" y="0"/>
                </a:lnTo>
                <a:close/>
              </a:path>
            </a:pathLst>
          </a:custGeom>
          <a:noFill/>
          <a:ln w="13716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14" name="Rectangle 714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715" name="Rectangle 715"/>
          <p:cNvSpPr/>
          <p:nvPr/>
        </p:nvSpPr>
        <p:spPr>
          <a:xfrm rot="0" flipH="0" flipV="0">
            <a:off x="2628915" y="1504167"/>
            <a:ext cx="5401671" cy="23879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1" pitchFamily="0" charset="1"/>
              </a:rPr>
              <a:t>С</a:t>
            </a:r>
            <a:r>
              <a:rPr lang="en-US" sz="1404" baseline="0" b="0" i="0" dirty="0" spc="-12">
                <a:latin typeface="CIDFont+F1" pitchFamily="0" charset="1"/>
              </a:rPr>
              <a:t>т</a:t>
            </a:r>
            <a:r>
              <a:rPr lang="en-US" sz="1404" baseline="0" b="0" i="0" dirty="0" spc="-28">
                <a:latin typeface="CIDFont+F1" pitchFamily="0" charset="1"/>
              </a:rPr>
              <a:t>р</a:t>
            </a:r>
            <a:r>
              <a:rPr lang="en-US" sz="1404" baseline="0" b="0" i="0" dirty="0" spc="-36">
                <a:latin typeface="CIDFont+F1" pitchFamily="0" charset="1"/>
              </a:rPr>
              <a:t>у</a:t>
            </a:r>
            <a:r>
              <a:rPr lang="en-US" sz="1404" baseline="0" b="0" i="0" dirty="0" spc="0">
                <a:latin typeface="CIDFont+F1" pitchFamily="0" charset="1"/>
              </a:rPr>
              <a:t>кт</a:t>
            </a:r>
            <a:r>
              <a:rPr lang="en-US" sz="1404" baseline="0" b="0" i="0" dirty="0" spc="-36">
                <a:latin typeface="CIDFont+F1" pitchFamily="0" charset="1"/>
              </a:rPr>
              <a:t>у</a:t>
            </a:r>
            <a:r>
              <a:rPr lang="en-US" sz="1404" baseline="0" b="0" i="0" dirty="0" spc="0">
                <a:latin typeface="CIDFont+F1" pitchFamily="0" charset="1"/>
              </a:rPr>
              <a:t>ра МП</a:t>
            </a:r>
            <a:r>
              <a:rPr lang="en-US" sz="1404" baseline="0" b="0" i="0" dirty="0" spc="-37">
                <a:latin typeface="CIDFont+F1" pitchFamily="0" charset="1"/>
              </a:rPr>
              <a:t> </a:t>
            </a:r>
            <a:r>
              <a:rPr lang="en-US" sz="1404" baseline="0" b="0" i="0" dirty="0" spc="0">
                <a:latin typeface="CIDFont+F1" pitchFamily="0" charset="1"/>
              </a:rPr>
              <a:t>в раз</a:t>
            </a:r>
            <a:r>
              <a:rPr lang="en-US" sz="1404" baseline="0" b="0" i="0" dirty="0" spc="-14">
                <a:latin typeface="CIDFont+F1" pitchFamily="0" charset="1"/>
              </a:rPr>
              <a:t>р</a:t>
            </a:r>
            <a:r>
              <a:rPr lang="en-US" sz="1404" baseline="0" b="0" i="0" dirty="0" spc="0">
                <a:latin typeface="CIDFont+F1" pitchFamily="0" charset="1"/>
              </a:rPr>
              <a:t>е</a:t>
            </a:r>
            <a:r>
              <a:rPr lang="en-US" sz="1404" baseline="0" b="0" i="0" dirty="0" spc="-23">
                <a:latin typeface="CIDFont+F1" pitchFamily="0" charset="1"/>
              </a:rPr>
              <a:t>з</a:t>
            </a:r>
            <a:r>
              <a:rPr lang="en-US" sz="1404" baseline="0" b="0" i="0" dirty="0" spc="0">
                <a:latin typeface="CIDFont+F1" pitchFamily="0" charset="1"/>
              </a:rPr>
              <a:t>е видов э</a:t>
            </a:r>
            <a:r>
              <a:rPr lang="en-US" sz="1404" baseline="0" b="0" i="0" dirty="0" spc="-14">
                <a:latin typeface="CIDFont+F1" pitchFamily="0" charset="1"/>
              </a:rPr>
              <a:t>к</a:t>
            </a:r>
            <a:r>
              <a:rPr lang="en-US" sz="1404" baseline="0" b="0" i="0" dirty="0" spc="0">
                <a:latin typeface="CIDFont+F1" pitchFamily="0" charset="1"/>
              </a:rPr>
              <a:t>он</a:t>
            </a:r>
            <a:r>
              <a:rPr lang="en-US" sz="1404" baseline="0" b="0" i="0" dirty="0" spc="-28">
                <a:latin typeface="CIDFont+F1" pitchFamily="0" charset="1"/>
              </a:rPr>
              <a:t>о</a:t>
            </a:r>
            <a:r>
              <a:rPr lang="en-US" sz="1404" baseline="0" b="0" i="0" dirty="0" spc="0">
                <a:latin typeface="CIDFont+F1" pitchFamily="0" charset="1"/>
              </a:rPr>
              <a:t>мич</a:t>
            </a:r>
            <a:r>
              <a:rPr lang="en-US" sz="1404" baseline="0" b="0" i="0" dirty="0" spc="-22">
                <a:latin typeface="CIDFont+F1" pitchFamily="0" charset="1"/>
              </a:rPr>
              <a:t>е</a:t>
            </a:r>
            <a:r>
              <a:rPr lang="en-US" sz="1404" baseline="0" b="0" i="0" dirty="0" spc="0">
                <a:latin typeface="CIDFont+F1" pitchFamily="0" charset="1"/>
              </a:rPr>
              <a:t>с</a:t>
            </a:r>
            <a:r>
              <a:rPr lang="en-US" sz="1404" baseline="0" b="0" i="0" dirty="0" spc="-28">
                <a:latin typeface="CIDFont+F1" pitchFamily="0" charset="1"/>
              </a:rPr>
              <a:t>к</a:t>
            </a:r>
            <a:r>
              <a:rPr lang="en-US" sz="1404" baseline="0" b="0" i="0" dirty="0" spc="0">
                <a:latin typeface="CIDFont+F1" pitchFamily="0" charset="1"/>
              </a:rPr>
              <a:t>ой</a:t>
            </a:r>
            <a:r>
              <a:rPr lang="en-US" sz="1404" baseline="0" b="0" i="0" dirty="0" spc="-51">
                <a:latin typeface="CIDFont+F1" pitchFamily="0" charset="1"/>
              </a:rPr>
              <a:t> </a:t>
            </a:r>
            <a:r>
              <a:rPr lang="en-US" sz="1404" baseline="0" b="0" i="0" dirty="0" spc="0">
                <a:latin typeface="CIDFont+F1" pitchFamily="0" charset="1"/>
              </a:rPr>
              <a:t>дея</a:t>
            </a:r>
            <a:r>
              <a:rPr lang="en-US" sz="1404" baseline="0" b="0" i="0" dirty="0" spc="-12">
                <a:latin typeface="CIDFont+F1" pitchFamily="0" charset="1"/>
              </a:rPr>
              <a:t>т</a:t>
            </a:r>
            <a:r>
              <a:rPr lang="en-US" sz="1404" baseline="0" b="0" i="0" dirty="0" spc="0">
                <a:latin typeface="CIDFont+F1" pitchFamily="0" charset="1"/>
              </a:rPr>
              <a:t>ельн</a:t>
            </a:r>
            <a:r>
              <a:rPr lang="en-US" sz="1404" baseline="0" b="0" i="0" dirty="0" spc="-28">
                <a:latin typeface="CIDFont+F1" pitchFamily="0" charset="1"/>
              </a:rPr>
              <a:t>о</a:t>
            </a:r>
            <a:r>
              <a:rPr lang="en-US" sz="1404" baseline="0" b="0" i="0" dirty="0" spc="0">
                <a:latin typeface="CIDFont+F1" pitchFamily="0" charset="1"/>
              </a:rPr>
              <a:t>с</a:t>
            </a:r>
            <a:r>
              <a:rPr lang="en-US" sz="1404" baseline="0" b="0" i="0" dirty="0" spc="-12">
                <a:latin typeface="CIDFont+F1" pitchFamily="0" charset="1"/>
              </a:rPr>
              <a:t>т</a:t>
            </a:r>
            <a:r>
              <a:rPr lang="en-US" sz="1404" baseline="0" b="0" i="0" dirty="0" spc="0">
                <a:latin typeface="CIDFont+F1" pitchFamily="0" charset="1"/>
              </a:rPr>
              <a:t>и</a:t>
            </a:r>
          </a:p>
        </p:txBody>
      </p:sp>
      <p:sp>
        <p:nvSpPr>
          <p:cNvPr id="716" name="Rectangle 716"/>
          <p:cNvSpPr/>
          <p:nvPr/>
        </p:nvSpPr>
        <p:spPr>
          <a:xfrm rot="0" flipH="0" flipV="0">
            <a:off x="5858236" y="2202744"/>
            <a:ext cx="583343" cy="37335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9" pitchFamily="0" charset="1"/>
              </a:rPr>
              <a:t>15,0%</a:t>
            </a:r>
          </a:p>
        </p:txBody>
      </p:sp>
      <p:sp>
        <p:nvSpPr>
          <p:cNvPr id="717" name="Rectangle 717"/>
          <p:cNvSpPr/>
          <p:nvPr/>
        </p:nvSpPr>
        <p:spPr>
          <a:xfrm rot="0" flipH="0" flipV="0">
            <a:off x="7028669" y="2736192"/>
            <a:ext cx="611093" cy="87929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9" pitchFamily="0" charset="1"/>
              </a:rPr>
              <a:t>8,3%</a:t>
            </a:r>
          </a:p>
          <a:p>
            <a:pPr marL="155444">
              <a:lnSpc>
                <a:spcPts val="3983"/>
              </a:lnSpc>
            </a:pPr>
            <a:r>
              <a:rPr lang="en-US" sz="1595" baseline="0" b="0" i="0" dirty="0" spc="0">
                <a:latin typeface="CIDFont+F9" pitchFamily="0" charset="1"/>
              </a:rPr>
              <a:t>6,3%</a:t>
            </a:r>
          </a:p>
        </p:txBody>
      </p:sp>
      <p:sp>
        <p:nvSpPr>
          <p:cNvPr id="718" name="Rectangle 718"/>
          <p:cNvSpPr/>
          <p:nvPr/>
        </p:nvSpPr>
        <p:spPr>
          <a:xfrm rot="0" flipH="0" flipV="0">
            <a:off x="5190683" y="4098614"/>
            <a:ext cx="583343" cy="37335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9" pitchFamily="0" charset="1"/>
              </a:rPr>
              <a:t>38,8%</a:t>
            </a:r>
          </a:p>
        </p:txBody>
      </p:sp>
      <p:sp>
        <p:nvSpPr>
          <p:cNvPr id="719" name="Rectangle 719"/>
          <p:cNvSpPr/>
          <p:nvPr/>
        </p:nvSpPr>
        <p:spPr>
          <a:xfrm rot="0" flipH="0" flipV="0">
            <a:off x="2971774" y="3021127"/>
            <a:ext cx="583343" cy="37335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9" pitchFamily="0" charset="1"/>
              </a:rPr>
              <a:t>15,6%</a:t>
            </a:r>
          </a:p>
        </p:txBody>
      </p:sp>
      <p:sp>
        <p:nvSpPr>
          <p:cNvPr id="720" name="Rectangle 720"/>
          <p:cNvSpPr/>
          <p:nvPr/>
        </p:nvSpPr>
        <p:spPr>
          <a:xfrm rot="0" flipH="0" flipV="0">
            <a:off x="4152883" y="2221053"/>
            <a:ext cx="583343" cy="37335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9" pitchFamily="0" charset="1"/>
              </a:rPr>
              <a:t>16,0%</a:t>
            </a:r>
          </a:p>
        </p:txBody>
      </p:sp>
      <p:sp>
        <p:nvSpPr>
          <p:cNvPr id="721" name="Rectangle 721"/>
          <p:cNvSpPr/>
          <p:nvPr/>
        </p:nvSpPr>
        <p:spPr>
          <a:xfrm rot="0" flipH="0" flipV="0">
            <a:off x="2695947" y="5297298"/>
            <a:ext cx="5467994" cy="8903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956540" algn="l"/>
              </a:tabLst>
            </a:pPr>
            <a:r>
              <a:rPr lang="en-US" sz="1043" baseline="0" b="0" i="0" dirty="0" spc="0">
                <a:solidFill>
                  <a:srgbClr val="595959"/>
                </a:solidFill>
                <a:latin typeface="CIDFont+F9" pitchFamily="0" charset="1"/>
              </a:rPr>
              <a:t>Сельское хоз</a:t>
            </a:r>
            <a:r>
              <a:rPr lang="en-US" sz="1043" baseline="0" b="0" i="0" dirty="0" spc="-10">
                <a:solidFill>
                  <a:srgbClr val="595959"/>
                </a:solidFill>
                <a:latin typeface="CIDFont+F9" pitchFamily="0" charset="1"/>
              </a:rPr>
              <a:t>я</a:t>
            </a:r>
            <a:r>
              <a:rPr lang="en-US" sz="1043" baseline="0" b="0" i="0" dirty="0" spc="0">
                <a:solidFill>
                  <a:srgbClr val="595959"/>
                </a:solidFill>
                <a:latin typeface="CIDFont+F9" pitchFamily="0" charset="1"/>
              </a:rPr>
              <a:t>йство </a:t>
            </a:r>
            <a:r>
              <a:rPr lang="en-US" sz="1043" baseline="0" b="0" i="0" dirty="0" spc="336">
                <a:solidFill>
                  <a:srgbClr val="595959"/>
                </a:solidFill>
                <a:latin typeface="CIDFont+F9" pitchFamily="0" charset="1"/>
              </a:rPr>
              <a:t>-</a:t>
            </a:r>
            <a:r>
              <a:rPr lang="en-US" sz="1043" baseline="0" b="0" i="0" dirty="0" spc="0">
                <a:solidFill>
                  <a:srgbClr val="595959"/>
                </a:solidFill>
                <a:latin typeface="CIDFont+F9" pitchFamily="0" charset="1"/>
              </a:rPr>
              <a:t>15	Обрабатывающее производств</a:t>
            </a:r>
            <a:r>
              <a:rPr lang="en-US" sz="1043" baseline="0" b="0" i="0" dirty="0" spc="-14">
                <a:solidFill>
                  <a:srgbClr val="595959"/>
                </a:solidFill>
                <a:latin typeface="CIDFont+F9" pitchFamily="0" charset="1"/>
              </a:rPr>
              <a:t>о</a:t>
            </a:r>
            <a:r>
              <a:rPr lang="en-US" sz="1043" baseline="0" b="0" i="0" dirty="0" spc="0">
                <a:solidFill>
                  <a:srgbClr val="595959"/>
                </a:solidFill>
                <a:latin typeface="CIDFont+F9" pitchFamily="0" charset="1"/>
              </a:rPr>
              <a:t> </a:t>
            </a:r>
            <a:r>
              <a:rPr lang="en-US" sz="1043" baseline="0" b="0" i="0" dirty="0" spc="336">
                <a:solidFill>
                  <a:srgbClr val="595959"/>
                </a:solidFill>
                <a:latin typeface="CIDFont+F9" pitchFamily="0" charset="1"/>
              </a:rPr>
              <a:t>-</a:t>
            </a:r>
            <a:r>
              <a:rPr lang="en-US" sz="1043" baseline="0" b="0" i="0" dirty="0" spc="0">
                <a:solidFill>
                  <a:srgbClr val="595959"/>
                </a:solidFill>
                <a:latin typeface="CIDFont+F9" pitchFamily="0" charset="1"/>
              </a:rPr>
              <a:t>8,3</a:t>
            </a:r>
          </a:p>
          <a:p>
            <a:pPr marL="0">
              <a:lnSpc>
                <a:spcPts val="2543"/>
              </a:lnSpc>
              <a:tabLst>
                <a:tab pos="2956540" algn="l"/>
              </a:tabLst>
            </a:pPr>
            <a:r>
              <a:rPr lang="en-US" sz="1043" baseline="0" b="0" i="0" dirty="0" spc="0">
                <a:solidFill>
                  <a:srgbClr val="595959"/>
                </a:solidFill>
                <a:latin typeface="CIDFont+F9" pitchFamily="0" charset="1"/>
              </a:rPr>
              <a:t>Строительств</a:t>
            </a:r>
            <a:r>
              <a:rPr lang="en-US" sz="1043" baseline="0" b="0" i="0" dirty="0" spc="-14">
                <a:solidFill>
                  <a:srgbClr val="595959"/>
                </a:solidFill>
                <a:latin typeface="CIDFont+F9" pitchFamily="0" charset="1"/>
              </a:rPr>
              <a:t>о</a:t>
            </a:r>
            <a:r>
              <a:rPr lang="en-US" sz="1043" baseline="0" b="0" i="0" dirty="0" spc="0">
                <a:solidFill>
                  <a:srgbClr val="595959"/>
                </a:solidFill>
                <a:latin typeface="CIDFont+F9" pitchFamily="0" charset="1"/>
              </a:rPr>
              <a:t> </a:t>
            </a:r>
            <a:r>
              <a:rPr lang="en-US" sz="1043" baseline="0" b="0" i="0" dirty="0" spc="336">
                <a:solidFill>
                  <a:srgbClr val="595959"/>
                </a:solidFill>
                <a:latin typeface="CIDFont+F9" pitchFamily="0" charset="1"/>
              </a:rPr>
              <a:t>-</a:t>
            </a:r>
            <a:r>
              <a:rPr lang="en-US" sz="1043" baseline="0" b="0" i="0" dirty="0" spc="0">
                <a:solidFill>
                  <a:srgbClr val="595959"/>
                </a:solidFill>
                <a:latin typeface="CIDFont+F9" pitchFamily="0" charset="1"/>
              </a:rPr>
              <a:t>6,3	Розничная и оптова</a:t>
            </a:r>
            <a:r>
              <a:rPr lang="en-US" sz="1043" baseline="0" b="0" i="0" dirty="0" spc="-10">
                <a:solidFill>
                  <a:srgbClr val="595959"/>
                </a:solidFill>
                <a:latin typeface="CIDFont+F9" pitchFamily="0" charset="1"/>
              </a:rPr>
              <a:t>я</a:t>
            </a:r>
            <a:r>
              <a:rPr lang="en-US" sz="1043" baseline="0" b="0" i="0" dirty="0" spc="0">
                <a:solidFill>
                  <a:srgbClr val="595959"/>
                </a:solidFill>
                <a:latin typeface="CIDFont+F9" pitchFamily="0" charset="1"/>
              </a:rPr>
              <a:t> торговля </a:t>
            </a:r>
            <a:r>
              <a:rPr lang="en-US" sz="1043" baseline="0" b="0" i="0" dirty="0" spc="346">
                <a:solidFill>
                  <a:srgbClr val="595959"/>
                </a:solidFill>
                <a:latin typeface="CIDFont+F9" pitchFamily="0" charset="1"/>
              </a:rPr>
              <a:t>-</a:t>
            </a:r>
            <a:r>
              <a:rPr lang="en-US" sz="1043" baseline="0" b="0" i="0" dirty="0" spc="0">
                <a:solidFill>
                  <a:srgbClr val="595959"/>
                </a:solidFill>
                <a:latin typeface="CIDFont+F9" pitchFamily="0" charset="1"/>
              </a:rPr>
              <a:t>38,8</a:t>
            </a:r>
          </a:p>
          <a:p>
            <a:pPr marL="0">
              <a:lnSpc>
                <a:spcPts val="2544"/>
              </a:lnSpc>
              <a:tabLst>
                <a:tab pos="2956540" algn="l"/>
              </a:tabLst>
            </a:pPr>
            <a:r>
              <a:rPr lang="en-US" sz="1043" baseline="0" b="0" i="0" dirty="0" spc="0">
                <a:solidFill>
                  <a:srgbClr val="595959"/>
                </a:solidFill>
                <a:latin typeface="CIDFont+F9" pitchFamily="0" charset="1"/>
              </a:rPr>
              <a:t>Прочие </a:t>
            </a:r>
            <a:r>
              <a:rPr lang="en-US" sz="1043" baseline="0" b="0" i="0" dirty="0" spc="336">
                <a:solidFill>
                  <a:srgbClr val="595959"/>
                </a:solidFill>
                <a:latin typeface="CIDFont+F9" pitchFamily="0" charset="1"/>
              </a:rPr>
              <a:t>-</a:t>
            </a:r>
            <a:r>
              <a:rPr lang="en-US" sz="1043" baseline="0" b="0" i="0" dirty="0" spc="0">
                <a:solidFill>
                  <a:srgbClr val="595959"/>
                </a:solidFill>
                <a:latin typeface="CIDFont+F9" pitchFamily="0" charset="1"/>
              </a:rPr>
              <a:t>15,6	Транспортировка и хранение </a:t>
            </a:r>
            <a:r>
              <a:rPr lang="en-US" sz="1043" baseline="0" b="0" i="0" dirty="0" spc="336">
                <a:solidFill>
                  <a:srgbClr val="595959"/>
                </a:solidFill>
                <a:latin typeface="CIDFont+F9" pitchFamily="0" charset="1"/>
              </a:rPr>
              <a:t>-</a:t>
            </a:r>
            <a:r>
              <a:rPr lang="en-US" sz="1043" baseline="0" b="0" i="0" dirty="0" spc="0">
                <a:solidFill>
                  <a:srgbClr val="595959"/>
                </a:solidFill>
                <a:latin typeface="CIDFont+F9" pitchFamily="0" charset="1"/>
              </a:rPr>
              <a:t>16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722" name="Freeform 722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23" name="Picture 101"/>
          <p:cNvPicPr>
            <a:picLocks noChangeAspect="0" noChangeArrowheads="1"/>
          </p:cNvPicPr>
          <p:nvPr/>
        </p:nvPicPr>
        <p:blipFill>
          <a:blip r:embed="rId7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724" name="Picture 724"/>
          <p:cNvPicPr>
            <a:picLocks noChangeAspect="0" noChangeArrowheads="1"/>
          </p:cNvPicPr>
          <p:nvPr/>
        </p:nvPicPr>
        <p:blipFill>
          <a:blip r:embed="rId7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725" name="Picture 103"/>
          <p:cNvPicPr>
            <a:picLocks noChangeAspect="0" noChangeArrowheads="1"/>
          </p:cNvPicPr>
          <p:nvPr/>
        </p:nvPicPr>
        <p:blipFill>
          <a:blip r:embed="rId7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726" name="Picture 726"/>
          <p:cNvPicPr>
            <a:picLocks noChangeAspect="0" noChangeArrowheads="1"/>
          </p:cNvPicPr>
          <p:nvPr/>
        </p:nvPicPr>
        <p:blipFill>
          <a:blip r:embed="rId7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727" name="Picture 700"/>
          <p:cNvPicPr>
            <a:picLocks noChangeAspect="0" noChangeArrowheads="1"/>
          </p:cNvPicPr>
          <p:nvPr/>
        </p:nvPicPr>
        <p:blipFill>
          <a:blip r:embed="rId7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061716" y="699516"/>
            <a:ext cx="4561332" cy="237743"/>
          </a:xfrm>
          <a:prstGeom prst="rect">
            <a:avLst/>
          </a:prstGeom>
          <a:noFill/>
          <a:extLst/>
        </p:spPr>
      </p:pic>
      <p:pic>
        <p:nvPicPr>
          <p:cNvPr id="728" name="Picture 728"/>
          <p:cNvPicPr>
            <a:picLocks noChangeAspect="0" noChangeArrowheads="1"/>
          </p:cNvPicPr>
          <p:nvPr/>
        </p:nvPicPr>
        <p:blipFill>
          <a:blip r:embed="rId7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31223" y="524256"/>
            <a:ext cx="661416" cy="658368"/>
          </a:xfrm>
          <a:prstGeom prst="rect">
            <a:avLst/>
          </a:prstGeom>
          <a:noFill/>
          <a:extLst/>
        </p:spPr>
      </p:pic>
      <p:sp>
        <p:nvSpPr>
          <p:cNvPr id="729" name="Rectangle 729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23</a:t>
            </a:r>
          </a:p>
        </p:txBody>
      </p:sp>
      <p:sp>
        <p:nvSpPr>
          <p:cNvPr id="730" name="Rectangle 730"/>
          <p:cNvSpPr/>
          <p:nvPr/>
        </p:nvSpPr>
        <p:spPr>
          <a:xfrm rot="0" flipH="0" flipV="0">
            <a:off x="1783030" y="1128018"/>
            <a:ext cx="5634289" cy="11265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Все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43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462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терри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ори</a:t>
            </a:r>
            <a:r>
              <a:rPr lang="en-US" sz="1799" baseline="0" b="0" i="0" dirty="0" spc="440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район</a:t>
            </a:r>
            <a:r>
              <a:rPr lang="en-US" sz="1799" baseline="0" b="0" i="0" dirty="0" spc="44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23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ущест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ля</a:t>
            </a:r>
            <a:r>
              <a:rPr lang="en-US" sz="1799" baseline="0" b="0" i="0" dirty="0" spc="-30">
                <a:latin typeface="CIDFont+F3" pitchFamily="0" charset="1"/>
              </a:rPr>
              <a:t>ю</a:t>
            </a:r>
            <a:r>
              <a:rPr lang="en-US" sz="1799" baseline="0" b="0" i="0" dirty="0" spc="419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деятел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ност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:</a:t>
            </a:r>
          </a:p>
          <a:p>
            <a:pPr marL="7701">
              <a:lnSpc>
                <a:spcPts val="2159"/>
              </a:lnSpc>
            </a:pPr>
            <a:r>
              <a:rPr lang="en-US" sz="1799" baseline="0" b="0" i="0" dirty="0" spc="1625">
                <a:latin typeface="CIDFont+F11" pitchFamily="0" charset="1"/>
              </a:rPr>
              <a:t>•</a:t>
            </a:r>
            <a:r>
              <a:rPr lang="en-US" sz="1799" baseline="0" b="0" i="0" dirty="0" spc="0">
                <a:latin typeface="CIDFont+F3" pitchFamily="0" charset="1"/>
              </a:rPr>
              <a:t>19</a:t>
            </a:r>
            <a:r>
              <a:rPr lang="en-US" sz="1799" baseline="0" b="0" i="0" dirty="0" spc="449">
                <a:latin typeface="CIDFont+F3" pitchFamily="0" charset="1"/>
              </a:rPr>
              <a:t>2</a:t>
            </a:r>
            <a:r>
              <a:rPr lang="en-US" sz="1799" baseline="0" b="0" i="0" dirty="0" spc="0">
                <a:latin typeface="CIDFont+F3" pitchFamily="0" charset="1"/>
              </a:rPr>
              <a:t>пр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дприяти</a:t>
            </a:r>
            <a:r>
              <a:rPr lang="en-US" sz="1799" baseline="0" b="0" i="0" dirty="0" spc="451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рознично</a:t>
            </a:r>
            <a:r>
              <a:rPr lang="en-US" sz="1799" baseline="0" b="0" i="0" dirty="0" spc="440">
                <a:latin typeface="CIDFont+F3" pitchFamily="0" charset="1"/>
              </a:rPr>
              <a:t>й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ор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ли;</a:t>
            </a:r>
          </a:p>
          <a:p>
            <a:pPr marL="7701">
              <a:lnSpc>
                <a:spcPts val="2160"/>
              </a:lnSpc>
            </a:pPr>
            <a:r>
              <a:rPr lang="en-US" sz="1799" baseline="0" b="0" i="0" dirty="0" spc="1625">
                <a:latin typeface="CIDFont+F11" pitchFamily="0" charset="1"/>
              </a:rPr>
              <a:t>•</a:t>
            </a:r>
            <a:r>
              <a:rPr lang="en-US" sz="1799" baseline="0" b="0" i="0" dirty="0" spc="0">
                <a:latin typeface="CIDFont+F3" pitchFamily="0" charset="1"/>
              </a:rPr>
              <a:t>5</a:t>
            </a:r>
            <a:r>
              <a:rPr lang="en-US" sz="1799" baseline="0" b="0" i="0" dirty="0" spc="449">
                <a:latin typeface="CIDFont+F3" pitchFamily="0" charset="1"/>
              </a:rPr>
              <a:t>4</a:t>
            </a:r>
            <a:r>
              <a:rPr lang="en-US" sz="1799" baseline="0" b="0" i="0" dirty="0" spc="0">
                <a:latin typeface="CIDFont+F3" pitchFamily="0" charset="1"/>
              </a:rPr>
              <a:t>пр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дприяти</a:t>
            </a:r>
            <a:r>
              <a:rPr lang="en-US" sz="1799" baseline="0" b="0" i="0" dirty="0" spc="451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бы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ово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43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обслужи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ания;</a:t>
            </a:r>
          </a:p>
          <a:p>
            <a:pPr marL="7701">
              <a:lnSpc>
                <a:spcPts val="2159"/>
              </a:lnSpc>
            </a:pPr>
            <a:r>
              <a:rPr lang="en-US" sz="1799" baseline="0" b="0" i="0" dirty="0" spc="1625">
                <a:latin typeface="CIDFont+F11" pitchFamily="0" charset="1"/>
              </a:rPr>
              <a:t>•</a:t>
            </a:r>
            <a:r>
              <a:rPr lang="en-US" sz="1799" baseline="0" b="0" i="0" dirty="0" spc="0">
                <a:latin typeface="CIDFont+F3" pitchFamily="0" charset="1"/>
              </a:rPr>
              <a:t>2</a:t>
            </a:r>
            <a:r>
              <a:rPr lang="en-US" sz="1799" baseline="0" b="0" i="0" dirty="0" spc="449">
                <a:latin typeface="CIDFont+F3" pitchFamily="0" charset="1"/>
              </a:rPr>
              <a:t>7</a:t>
            </a:r>
            <a:r>
              <a:rPr lang="en-US" sz="1799" baseline="0" b="0" i="0" dirty="0" spc="0">
                <a:latin typeface="CIDFont+F3" pitchFamily="0" charset="1"/>
              </a:rPr>
              <a:t>пр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дприяти</a:t>
            </a:r>
            <a:r>
              <a:rPr lang="en-US" sz="1799" baseline="0" b="0" i="0" dirty="0" spc="458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щест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енно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432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питания.</a:t>
            </a:r>
          </a:p>
        </p:txBody>
      </p:sp>
      <p:sp>
        <p:nvSpPr>
          <p:cNvPr id="731" name="Rectangle 731"/>
          <p:cNvSpPr/>
          <p:nvPr/>
        </p:nvSpPr>
        <p:spPr>
          <a:xfrm rot="0" flipH="0" flipV="0">
            <a:off x="1333533" y="2499615"/>
            <a:ext cx="8197873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7"/>
            <a:r>
              <a:rPr lang="en-US" sz="1799" baseline="0" b="0" i="0" dirty="0" spc="0">
                <a:latin typeface="CIDFont+F3" pitchFamily="0" charset="1"/>
              </a:rPr>
              <a:t>Обор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815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рознично</a:t>
            </a:r>
            <a:r>
              <a:rPr lang="en-US" sz="1799" baseline="0" b="0" i="0" dirty="0" spc="800">
                <a:latin typeface="CIDFont+F3" pitchFamily="0" charset="1"/>
              </a:rPr>
              <a:t>й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ор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800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з</a:t>
            </a:r>
            <a:r>
              <a:rPr lang="en-US" sz="1799" baseline="0" b="0" i="0" dirty="0" spc="80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809">
                <a:latin typeface="CIDFont+F3" pitchFamily="0" charset="1"/>
              </a:rPr>
              <a:t>9</a:t>
            </a:r>
            <a:r>
              <a:rPr lang="en-US" sz="1799" baseline="0" b="0" i="0" dirty="0" spc="-54">
                <a:latin typeface="CIDFont+F3" pitchFamily="0" charset="1"/>
              </a:rPr>
              <a:t>г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777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состави</a:t>
            </a:r>
            <a:r>
              <a:rPr lang="en-US" sz="1799" baseline="0" b="0" i="0" dirty="0" spc="793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601,</a:t>
            </a:r>
            <a:r>
              <a:rPr lang="en-US" sz="1799" baseline="0" b="0" i="0" dirty="0" spc="809">
                <a:latin typeface="CIDFont+F3" pitchFamily="0" charset="1"/>
              </a:rPr>
              <a:t>6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800">
                <a:latin typeface="CIDFont+F3" pitchFamily="0" charset="1"/>
              </a:rPr>
              <a:t>н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</a:t>
            </a:r>
            <a:r>
              <a:rPr lang="en-US" sz="1799" baseline="0" b="0" i="0" dirty="0" spc="809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рос</a:t>
            </a:r>
            <a:r>
              <a:rPr lang="en-US" sz="1799" baseline="0" b="0" i="0" dirty="0" spc="797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к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прошл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449">
                <a:latin typeface="CIDFont+F3" pitchFamily="0" charset="1"/>
              </a:rPr>
              <a:t>у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449">
                <a:latin typeface="CIDFont+F3" pitchFamily="0" charset="1"/>
              </a:rPr>
              <a:t>у</a:t>
            </a:r>
            <a:r>
              <a:rPr lang="en-US" sz="1799" baseline="0" b="0" i="0" dirty="0" spc="462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15,</a:t>
            </a:r>
            <a:r>
              <a:rPr lang="en-US" sz="1799" baseline="0" b="0" i="0" dirty="0" spc="449">
                <a:latin typeface="CIDFont+F3" pitchFamily="0" charset="1"/>
              </a:rPr>
              <a:t>6</a:t>
            </a:r>
            <a:r>
              <a:rPr lang="en-US" sz="1799" baseline="0" b="0" i="0" dirty="0" spc="0">
                <a:latin typeface="CIDFont+F3" pitchFamily="0" charset="1"/>
              </a:rPr>
              <a:t>%</a:t>
            </a:r>
            <a:r>
              <a:rPr lang="en-US" sz="1799" baseline="0" b="0" i="0" dirty="0" spc="449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Обор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455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общественно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432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питани</a:t>
            </a:r>
            <a:r>
              <a:rPr lang="en-US" sz="1799" baseline="0" b="0" i="0" dirty="0" spc="451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увеличилс</a:t>
            </a:r>
            <a:r>
              <a:rPr lang="en-US" sz="1799" baseline="0" b="0" i="0" dirty="0" spc="415">
                <a:latin typeface="CIDFont+F3" pitchFamily="0" charset="1"/>
              </a:rPr>
              <a:t>я</a:t>
            </a:r>
            <a:r>
              <a:rPr lang="en-US" sz="1799" baseline="0" b="0" i="0" dirty="0" spc="446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2,</a:t>
            </a:r>
            <a:r>
              <a:rPr lang="en-US" sz="1799" baseline="0" b="0" i="0" dirty="0" spc="449">
                <a:latin typeface="CIDFont+F3" pitchFamily="0" charset="1"/>
              </a:rPr>
              <a:t>5</a:t>
            </a:r>
            <a:r>
              <a:rPr lang="en-US" sz="1799" baseline="0" b="0" i="0" dirty="0" spc="0">
                <a:latin typeface="CIDFont+F3" pitchFamily="0" charset="1"/>
              </a:rPr>
              <a:t>раза.</a:t>
            </a:r>
          </a:p>
        </p:txBody>
      </p:sp>
      <p:sp>
        <p:nvSpPr>
          <p:cNvPr id="732" name="Rectangle 732"/>
          <p:cNvSpPr/>
          <p:nvPr/>
        </p:nvSpPr>
        <p:spPr>
          <a:xfrm rot="0" flipH="0" flipV="0">
            <a:off x="1333533" y="3322484"/>
            <a:ext cx="8201002" cy="8523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7"/>
            <a:r>
              <a:rPr lang="en-US" sz="1799" baseline="0" b="0" i="0" dirty="0" spc="0">
                <a:latin typeface="CIDFont+F3" pitchFamily="0" charset="1"/>
              </a:rPr>
              <a:t>Ср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днеспис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ч</a:t>
            </a:r>
            <a:r>
              <a:rPr lang="en-US" sz="1799" baseline="0" b="0" i="0" dirty="0" spc="-26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1189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численнос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1195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раб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тни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1202">
                <a:latin typeface="CIDFont+F3" pitchFamily="0" charset="1"/>
              </a:rPr>
              <a:t>в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алы</a:t>
            </a:r>
            <a:r>
              <a:rPr lang="en-US" sz="1799" baseline="0" b="0" i="0" dirty="0" spc="1205">
                <a:latin typeface="CIDFont+F3" pitchFamily="0" charset="1"/>
              </a:rPr>
              <a:t>х</a:t>
            </a:r>
            <a:r>
              <a:rPr lang="en-US" sz="1799" baseline="0" b="0" i="0" dirty="0" spc="1179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ни</a:t>
            </a:r>
            <a:r>
              <a:rPr lang="en-US" sz="1799" baseline="0" b="0" i="0" dirty="0" spc="1205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пр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дприя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ий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соста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ляе</a:t>
            </a:r>
            <a:r>
              <a:rPr lang="en-US" sz="1799" baseline="0" b="0" i="0" dirty="0" spc="689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2</a:t>
            </a:r>
            <a:r>
              <a:rPr lang="en-US" sz="1799" baseline="0" b="0" i="0" dirty="0" spc="665">
                <a:latin typeface="CIDFont+F3" pitchFamily="0" charset="1"/>
              </a:rPr>
              <a:t>4</a:t>
            </a:r>
            <a:r>
              <a:rPr lang="en-US" sz="1799" baseline="0" b="0" i="0" dirty="0" spc="678">
                <a:latin typeface="CIDFont+F3" pitchFamily="0" charset="1"/>
              </a:rPr>
              <a:t>%</a:t>
            </a:r>
            <a:r>
              <a:rPr lang="en-US" sz="1799" baseline="0" b="0" i="0" dirty="0" spc="680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ср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днеспис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чно</a:t>
            </a:r>
            <a:r>
              <a:rPr lang="en-US" sz="1799" baseline="0" b="0" i="0" dirty="0" spc="692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численност</a:t>
            </a:r>
            <a:r>
              <a:rPr lang="en-US" sz="1799" baseline="0" b="0" i="0" dirty="0" spc="674">
                <a:latin typeface="CIDFont+F3" pitchFamily="0" charset="1"/>
              </a:rPr>
              <a:t>и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аб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тни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698">
                <a:latin typeface="CIDFont+F3" pitchFamily="0" charset="1"/>
              </a:rPr>
              <a:t>в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683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пре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18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ияти</a:t>
            </a:r>
            <a:r>
              <a:rPr lang="en-US" sz="1799" baseline="0" b="0" i="0" dirty="0" spc="674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организаций.</a:t>
            </a:r>
          </a:p>
        </p:txBody>
      </p:sp>
      <p:sp>
        <p:nvSpPr>
          <p:cNvPr id="733" name="Rectangle 733"/>
          <p:cNvSpPr/>
          <p:nvPr/>
        </p:nvSpPr>
        <p:spPr>
          <a:xfrm rot="0" flipH="0" flipV="0">
            <a:off x="1333533" y="4419828"/>
            <a:ext cx="8196731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7"/>
            <a:r>
              <a:rPr lang="en-US" sz="1799" baseline="0" b="0" i="0" dirty="0" spc="583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593">
                <a:latin typeface="CIDFont+F3" pitchFamily="0" charset="1"/>
              </a:rPr>
              <a:t>9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593">
                <a:latin typeface="CIDFont+F3" pitchFamily="0" charset="1"/>
              </a:rPr>
              <a:t>у</a:t>
            </a:r>
            <a:r>
              <a:rPr lang="en-US" sz="1799" baseline="0" b="0" i="0" dirty="0" spc="-41">
                <a:latin typeface="CIDFont+F3" pitchFamily="0" charset="1"/>
              </a:rPr>
              <a:t>с</a:t>
            </a:r>
            <a:r>
              <a:rPr lang="en-US" sz="1799" baseline="0" b="0" i="0" dirty="0" spc="-17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ъе</a:t>
            </a:r>
            <a:r>
              <a:rPr lang="en-US" sz="1799" baseline="0" b="0" i="0" dirty="0" spc="-45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там</a:t>
            </a:r>
            <a:r>
              <a:rPr lang="en-US" sz="1799" baseline="0" b="0" i="0" dirty="0" spc="584">
                <a:latin typeface="CIDFont+F3" pitchFamily="0" charset="1"/>
              </a:rPr>
              <a:t>и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ал</a:t>
            </a:r>
            <a:r>
              <a:rPr lang="en-US" sz="1799" baseline="0" b="0" i="0" dirty="0" spc="-18">
                <a:latin typeface="CIDFont+F3" pitchFamily="0" charset="1"/>
              </a:rPr>
              <a:t>о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593">
                <a:latin typeface="CIDFont+F3" pitchFamily="0" charset="1"/>
              </a:rPr>
              <a:t>о</a:t>
            </a:r>
            <a:r>
              <a:rPr lang="en-US" sz="1799" baseline="0" b="0" i="0" dirty="0" spc="584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сре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не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59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прини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588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произв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дено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пр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укции</a:t>
            </a:r>
            <a:r>
              <a:rPr lang="en-US" sz="1799" baseline="0" b="0" i="0" dirty="0" spc="431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вып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лнен</a:t>
            </a:r>
            <a:r>
              <a:rPr lang="en-US" sz="1799" baseline="0" b="0" i="0" dirty="0" spc="44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раб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455">
                <a:latin typeface="CIDFont+F3" pitchFamily="0" charset="1"/>
              </a:rPr>
              <a:t>т</a:t>
            </a:r>
            <a:r>
              <a:rPr lang="en-US" sz="1799" baseline="0" b="0" i="0" dirty="0" spc="458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ус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413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462">
                <a:latin typeface="CIDFont+F3" pitchFamily="0" charset="1"/>
              </a:rPr>
              <a:t>а</a:t>
            </a:r>
            <a:r>
              <a:rPr lang="en-US" sz="1799" baseline="0" b="0" i="0" dirty="0" spc="-23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ум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431">
                <a:latin typeface="CIDFont+F3" pitchFamily="0" charset="1"/>
              </a:rPr>
              <a:t>у</a:t>
            </a:r>
            <a:r>
              <a:rPr lang="en-US" sz="1799" baseline="0" b="0" i="0" dirty="0" spc="449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мл</a:t>
            </a:r>
            <a:r>
              <a:rPr lang="en-US" sz="1799" baseline="0" b="0" i="0" dirty="0" spc="-18">
                <a:latin typeface="CIDFont+F3" pitchFamily="0" charset="1"/>
              </a:rPr>
              <a:t>р</a:t>
            </a:r>
            <a:r>
              <a:rPr lang="en-US" sz="1799" baseline="0" b="0" i="0" dirty="0" spc="435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53</a:t>
            </a:r>
            <a:r>
              <a:rPr lang="en-US" sz="1799" baseline="0" b="0" i="0" dirty="0" spc="468">
                <a:latin typeface="CIDFont+F3" pitchFamily="0" charset="1"/>
              </a:rPr>
              <a:t>9</a:t>
            </a:r>
            <a:r>
              <a:rPr lang="en-US" sz="1799" baseline="0" b="0" i="0" dirty="0" spc="0">
                <a:latin typeface="CIDFont+F3" pitchFamily="0" charset="1"/>
              </a:rPr>
              <a:t>мл</a:t>
            </a:r>
            <a:r>
              <a:rPr lang="en-US" sz="1799" baseline="0" b="0" i="0" dirty="0" spc="440">
                <a:latin typeface="CIDFont+F3" pitchFamily="0" charset="1"/>
              </a:rPr>
              <a:t>н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лей.</a:t>
            </a:r>
          </a:p>
        </p:txBody>
      </p:sp>
      <p:sp>
        <p:nvSpPr>
          <p:cNvPr id="734" name="Rectangle 734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735" name="Freeform 735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36" name="Picture 101"/>
          <p:cNvPicPr>
            <a:picLocks noChangeAspect="0" noChangeArrowheads="1"/>
          </p:cNvPicPr>
          <p:nvPr/>
        </p:nvPicPr>
        <p:blipFill>
          <a:blip r:embed="rId7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737" name="Picture 737"/>
          <p:cNvPicPr>
            <a:picLocks noChangeAspect="0" noChangeArrowheads="1"/>
          </p:cNvPicPr>
          <p:nvPr/>
        </p:nvPicPr>
        <p:blipFill>
          <a:blip r:embed="rId7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738" name="Picture 103"/>
          <p:cNvPicPr>
            <a:picLocks noChangeAspect="0" noChangeArrowheads="1"/>
          </p:cNvPicPr>
          <p:nvPr/>
        </p:nvPicPr>
        <p:blipFill>
          <a:blip r:embed="rId7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739" name="Picture 739"/>
          <p:cNvPicPr>
            <a:picLocks noChangeAspect="0" noChangeArrowheads="1"/>
          </p:cNvPicPr>
          <p:nvPr/>
        </p:nvPicPr>
        <p:blipFill>
          <a:blip r:embed="rId7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740" name="Picture 740"/>
          <p:cNvPicPr>
            <a:picLocks noChangeAspect="0" noChangeArrowheads="1"/>
          </p:cNvPicPr>
          <p:nvPr/>
        </p:nvPicPr>
        <p:blipFill>
          <a:blip r:embed="rId7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084320" y="699516"/>
            <a:ext cx="2441448" cy="201168"/>
          </a:xfrm>
          <a:prstGeom prst="rect">
            <a:avLst/>
          </a:prstGeom>
          <a:noFill/>
          <a:extLst/>
        </p:spPr>
      </p:pic>
      <p:pic>
        <p:nvPicPr>
          <p:cNvPr id="741" name="Picture 741"/>
          <p:cNvPicPr>
            <a:picLocks noChangeAspect="0" noChangeArrowheads="1"/>
          </p:cNvPicPr>
          <p:nvPr/>
        </p:nvPicPr>
        <p:blipFill>
          <a:blip r:embed="rId7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0536" y="3348228"/>
            <a:ext cx="3054096" cy="2232660"/>
          </a:xfrm>
          <a:prstGeom prst="rect">
            <a:avLst/>
          </a:prstGeom>
          <a:noFill/>
          <a:extLst/>
        </p:spPr>
      </p:pic>
      <p:sp>
        <p:nvSpPr>
          <p:cNvPr id="742" name="Freeform 742"/>
          <p:cNvSpPr/>
          <p:nvPr/>
        </p:nvSpPr>
        <p:spPr>
          <a:xfrm rot="0" flipH="0" flipV="1">
            <a:off x="4524756" y="3491484"/>
            <a:ext cx="5111495" cy="3142488"/>
          </a:xfrm>
          <a:custGeom>
            <a:pathLst>
              <a:path w="6815327" h="4189984">
                <a:moveTo>
                  <a:pt x="0" y="4189984"/>
                </a:moveTo>
                <a:lnTo>
                  <a:pt x="6815327" y="4189984"/>
                </a:lnTo>
                <a:lnTo>
                  <a:pt x="6815327" y="0"/>
                </a:lnTo>
                <a:lnTo>
                  <a:pt x="0" y="0"/>
                </a:lnTo>
                <a:close/>
              </a:path>
            </a:pathLst>
          </a:custGeom>
          <a:solidFill>
            <a:srgbClr val="DEF5FA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3" name="Freeform 743"/>
          <p:cNvSpPr/>
          <p:nvPr/>
        </p:nvSpPr>
        <p:spPr>
          <a:xfrm rot="0" flipH="0" flipV="1">
            <a:off x="6688835" y="4229100"/>
            <a:ext cx="1007364" cy="1837944"/>
          </a:xfrm>
          <a:custGeom>
            <a:pathLst>
              <a:path w="1343153" h="2450592">
                <a:moveTo>
                  <a:pt x="0" y="2450592"/>
                </a:moveTo>
                <a:lnTo>
                  <a:pt x="0" y="0"/>
                </a:lnTo>
                <a:moveTo>
                  <a:pt x="1343153" y="2450592"/>
                </a:moveTo>
                <a:lnTo>
                  <a:pt x="1343153" y="0"/>
                </a:lnTo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44" name="Picture 744"/>
          <p:cNvPicPr>
            <a:picLocks noChangeAspect="0" noChangeArrowheads="1"/>
          </p:cNvPicPr>
          <p:nvPr/>
        </p:nvPicPr>
        <p:blipFill>
          <a:blip r:embed="rId7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664200" y="4322064"/>
            <a:ext cx="1169923" cy="1657096"/>
          </a:xfrm>
          <a:prstGeom prst="rect">
            <a:avLst/>
          </a:prstGeom>
          <a:noFill/>
          <a:extLst/>
        </p:spPr>
      </p:pic>
      <p:sp>
        <p:nvSpPr>
          <p:cNvPr id="745" name="Freeform 745"/>
          <p:cNvSpPr/>
          <p:nvPr/>
        </p:nvSpPr>
        <p:spPr>
          <a:xfrm rot="0" flipH="0" flipV="1">
            <a:off x="5681471" y="6067045"/>
            <a:ext cx="2014728" cy="0"/>
          </a:xfrm>
          <a:custGeom>
            <a:pathLst>
              <a:path w="2686305" h="0">
                <a:moveTo>
                  <a:pt x="0" y="0"/>
                </a:moveTo>
                <a:lnTo>
                  <a:pt x="2686305" y="0"/>
                </a:lnTo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6" name="Freeform 746"/>
          <p:cNvSpPr/>
          <p:nvPr/>
        </p:nvSpPr>
        <p:spPr>
          <a:xfrm rot="0" flipH="0" flipV="1">
            <a:off x="5681471" y="4229100"/>
            <a:ext cx="0" cy="1837944"/>
          </a:xfrm>
          <a:custGeom>
            <a:pathLst>
              <a:path w="0" h="2450592">
                <a:moveTo>
                  <a:pt x="0" y="0"/>
                </a:moveTo>
                <a:lnTo>
                  <a:pt x="0" y="2450592"/>
                </a:lnTo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7" name="Freeform 747"/>
          <p:cNvSpPr/>
          <p:nvPr/>
        </p:nvSpPr>
        <p:spPr>
          <a:xfrm rot="0" flipH="0" flipV="1">
            <a:off x="7847076" y="4939284"/>
            <a:ext cx="123443" cy="123444"/>
          </a:xfrm>
          <a:custGeom>
            <a:pathLst>
              <a:path w="164591" h="164593">
                <a:moveTo>
                  <a:pt x="0" y="164593"/>
                </a:moveTo>
                <a:lnTo>
                  <a:pt x="164591" y="164593"/>
                </a:lnTo>
                <a:lnTo>
                  <a:pt x="164591" y="0"/>
                </a:lnTo>
                <a:lnTo>
                  <a:pt x="0" y="0"/>
                </a:lnTo>
                <a:close/>
              </a:path>
            </a:pathLst>
          </a:custGeom>
          <a:solidFill>
            <a:srgbClr val="DA1F2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8" name="Freeform 748"/>
          <p:cNvSpPr/>
          <p:nvPr/>
        </p:nvSpPr>
        <p:spPr>
          <a:xfrm rot="0" flipH="0" flipV="1">
            <a:off x="7847076" y="5667756"/>
            <a:ext cx="123443" cy="123444"/>
          </a:xfrm>
          <a:custGeom>
            <a:pathLst>
              <a:path w="164591" h="164593">
                <a:moveTo>
                  <a:pt x="0" y="164593"/>
                </a:moveTo>
                <a:lnTo>
                  <a:pt x="164591" y="164593"/>
                </a:lnTo>
                <a:lnTo>
                  <a:pt x="164591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49" name="Freeform 749"/>
          <p:cNvSpPr/>
          <p:nvPr/>
        </p:nvSpPr>
        <p:spPr>
          <a:xfrm rot="0" flipH="0" flipV="1">
            <a:off x="4524756" y="3491484"/>
            <a:ext cx="5111495" cy="3142488"/>
          </a:xfrm>
          <a:custGeom>
            <a:pathLst>
              <a:path w="6815327" h="4189984">
                <a:moveTo>
                  <a:pt x="0" y="4189984"/>
                </a:moveTo>
                <a:lnTo>
                  <a:pt x="6815327" y="4189984"/>
                </a:lnTo>
                <a:lnTo>
                  <a:pt x="6815327" y="0"/>
                </a:lnTo>
                <a:lnTo>
                  <a:pt x="0" y="0"/>
                </a:lnTo>
                <a:close/>
              </a:path>
            </a:pathLst>
          </a:custGeom>
          <a:noFill/>
          <a:ln w="9143" cap="flat" cmpd="sng">
            <a:solidFill>
              <a:srgbClr val="2DA2B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50" name="Picture 750"/>
          <p:cNvPicPr>
            <a:picLocks noChangeAspect="0" noChangeArrowheads="1"/>
          </p:cNvPicPr>
          <p:nvPr/>
        </p:nvPicPr>
        <p:blipFill>
          <a:blip r:embed="rId7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84564" y="487680"/>
            <a:ext cx="662939" cy="656843"/>
          </a:xfrm>
          <a:prstGeom prst="rect">
            <a:avLst/>
          </a:prstGeom>
          <a:noFill/>
          <a:extLst/>
        </p:spPr>
      </p:pic>
      <p:sp>
        <p:nvSpPr>
          <p:cNvPr id="751" name="Rectangle 751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24</a:t>
            </a:r>
          </a:p>
        </p:txBody>
      </p:sp>
      <p:sp>
        <p:nvSpPr>
          <p:cNvPr id="752" name="Rectangle 752"/>
          <p:cNvSpPr/>
          <p:nvPr/>
        </p:nvSpPr>
        <p:spPr>
          <a:xfrm rot="0" flipH="0" flipV="0">
            <a:off x="1260310" y="1271228"/>
            <a:ext cx="8240275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608"/>
            <a:r>
              <a:rPr lang="en-US" sz="1799" baseline="0" b="0" i="0" dirty="0" spc="0">
                <a:latin typeface="CIDFont+F3" pitchFamily="0" charset="1"/>
              </a:rPr>
              <a:t>З</a:t>
            </a:r>
            <a:r>
              <a:rPr lang="en-US" sz="1799" baseline="0" b="0" i="0" dirty="0" spc="62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629">
                <a:latin typeface="CIDFont+F3" pitchFamily="0" charset="1"/>
              </a:rPr>
              <a:t>9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615">
                <a:latin typeface="CIDFont+F3" pitchFamily="0" charset="1"/>
              </a:rPr>
              <a:t>д</a:t>
            </a:r>
            <a:r>
              <a:rPr lang="en-US" sz="1799" baseline="0" b="0" i="0" dirty="0" spc="626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«Цент</a:t>
            </a:r>
            <a:r>
              <a:rPr lang="en-US" sz="1799" baseline="0" b="0" i="0" dirty="0" spc="629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заня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ост</a:t>
            </a:r>
            <a:r>
              <a:rPr lang="en-US" sz="1799" baseline="0" b="0" i="0" dirty="0" spc="620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населения</a:t>
            </a:r>
            <a:r>
              <a:rPr lang="en-US" sz="1799" baseline="0" b="0" i="0" dirty="0" spc="611">
                <a:latin typeface="CIDFont+F3" pitchFamily="0" charset="1"/>
              </a:rPr>
              <a:t>»</a:t>
            </a:r>
            <a:r>
              <a:rPr lang="en-US" sz="1799" baseline="0" b="0" i="0" dirty="0" spc="626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поис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629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раб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628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обр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тилис</a:t>
            </a:r>
            <a:r>
              <a:rPr lang="en-US" sz="1799" baseline="0" b="0" i="0" dirty="0" spc="619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479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чело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ек</a:t>
            </a:r>
            <a:r>
              <a:rPr lang="en-US" sz="1799" baseline="0" b="0" i="0" dirty="0" spc="431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458">
                <a:latin typeface="CIDFont+F3" pitchFamily="0" charset="1"/>
              </a:rPr>
              <a:t>з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оры</a:t>
            </a:r>
            <a:r>
              <a:rPr lang="en-US" sz="1799" baseline="0" b="0" i="0" dirty="0" spc="449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-72">
                <a:latin typeface="CIDFont+F3" pitchFamily="0" charset="1"/>
              </a:rPr>
              <a:t>у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-72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устроен</a:t>
            </a:r>
            <a:r>
              <a:rPr lang="en-US" sz="1799" baseline="0" b="0" i="0" dirty="0" spc="41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17</a:t>
            </a:r>
            <a:r>
              <a:rPr lang="en-US" sz="1799" baseline="0" b="0" i="0" dirty="0" spc="449">
                <a:latin typeface="CIDFont+F3" pitchFamily="0" charset="1"/>
              </a:rPr>
              <a:t>0</a:t>
            </a:r>
            <a:r>
              <a:rPr lang="en-US" sz="1799" baseline="0" b="0" i="0" dirty="0" spc="0">
                <a:latin typeface="CIDFont+F3" pitchFamily="0" charset="1"/>
              </a:rPr>
              <a:t>чело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44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ил</a:t>
            </a:r>
            <a:r>
              <a:rPr lang="en-US" sz="1799" baseline="0" b="0" i="0" dirty="0" spc="440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35,</a:t>
            </a:r>
            <a:r>
              <a:rPr lang="en-US" sz="1799" baseline="0" b="0" i="0" dirty="0" spc="431">
                <a:latin typeface="CIDFont+F3" pitchFamily="0" charset="1"/>
              </a:rPr>
              <a:t>5</a:t>
            </a:r>
            <a:r>
              <a:rPr lang="en-US" sz="1799" baseline="0" b="0" i="0" dirty="0" spc="444">
                <a:latin typeface="CIDFont+F3" pitchFamily="0" charset="1"/>
              </a:rPr>
              <a:t>%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455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числ</a:t>
            </a:r>
            <a:r>
              <a:rPr lang="en-US" sz="1799" baseline="0" b="0" i="0" dirty="0" spc="44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обр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тивши</a:t>
            </a:r>
            <a:r>
              <a:rPr lang="en-US" sz="1799" baseline="0" b="0" i="0" dirty="0" spc="-54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ся.</a:t>
            </a:r>
          </a:p>
        </p:txBody>
      </p:sp>
      <p:sp>
        <p:nvSpPr>
          <p:cNvPr id="753" name="Rectangle 753"/>
          <p:cNvSpPr/>
          <p:nvPr/>
        </p:nvSpPr>
        <p:spPr>
          <a:xfrm rot="0" flipH="0" flipV="0">
            <a:off x="1260310" y="2094208"/>
            <a:ext cx="8241647" cy="852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608"/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1146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рын</a:t>
            </a:r>
            <a:r>
              <a:rPr lang="en-US" sz="1799" baseline="0" b="0" i="0" dirty="0" spc="-45">
                <a:latin typeface="CIDFont+F3" pitchFamily="0" charset="1"/>
              </a:rPr>
              <a:t>к</a:t>
            </a:r>
            <a:r>
              <a:rPr lang="en-US" sz="1799" baseline="0" b="0" i="0" dirty="0" spc="1128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-107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1146">
                <a:latin typeface="CIDFont+F3" pitchFamily="0" charset="1"/>
              </a:rPr>
              <a:t>а</a:t>
            </a:r>
            <a:r>
              <a:rPr lang="en-US" sz="1799" baseline="0" b="0" i="0" dirty="0" spc="1130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41">
                <a:latin typeface="CIDFont+F3" pitchFamily="0" charset="1"/>
              </a:rPr>
              <a:t>е</a:t>
            </a:r>
            <a:r>
              <a:rPr lang="en-US" sz="1799" baseline="0" b="0" i="0" dirty="0" spc="-21">
                <a:latin typeface="CIDFont+F3" pitchFamily="0" charset="1"/>
              </a:rPr>
              <a:t>ч</a:t>
            </a:r>
            <a:r>
              <a:rPr lang="en-US" sz="1799" baseline="0" b="0" i="0" dirty="0" spc="0">
                <a:latin typeface="CIDFont+F3" pitchFamily="0" charset="1"/>
              </a:rPr>
              <a:t>ени</a:t>
            </a:r>
            <a:r>
              <a:rPr lang="en-US" sz="1799" baseline="0" b="0" i="0" dirty="0" spc="1128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1133">
                <a:latin typeface="CIDFont+F3" pitchFamily="0" charset="1"/>
              </a:rPr>
              <a:t>9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-54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1146">
                <a:latin typeface="CIDFont+F3" pitchFamily="0" charset="1"/>
              </a:rPr>
              <a:t>а</a:t>
            </a:r>
            <a:r>
              <a:rPr lang="en-US" sz="1799" baseline="0" b="0" i="0" dirty="0" spc="1130">
                <a:latin typeface="CIDFont+F3" pitchFamily="0" charset="1"/>
              </a:rPr>
              <a:t>в</a:t>
            </a:r>
            <a:r>
              <a:rPr lang="en-US" sz="1799" baseline="0" b="0" i="0" dirty="0" spc="-10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арненс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1148">
                <a:latin typeface="CIDFont+F3" pitchFamily="0" charset="1"/>
              </a:rPr>
              <a:t>м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айон</a:t>
            </a:r>
            <a:r>
              <a:rPr lang="en-US" sz="1799" baseline="0" b="0" i="0" dirty="0" spc="1146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на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10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далось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сни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ени</a:t>
            </a:r>
            <a:r>
              <a:rPr lang="en-US" sz="1799" baseline="0" b="0" i="0" dirty="0" spc="1074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ч</a:t>
            </a:r>
            <a:r>
              <a:rPr lang="en-US" sz="1799" baseline="0" b="0" i="0" dirty="0" spc="-27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енност</a:t>
            </a:r>
            <a:r>
              <a:rPr lang="en-US" sz="1799" baseline="0" b="0" i="0" dirty="0" spc="1052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граж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ан</a:t>
            </a:r>
            <a:r>
              <a:rPr lang="en-US" sz="1799" baseline="0" b="0" i="0" dirty="0" spc="1061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на</a:t>
            </a:r>
            <a:r>
              <a:rPr lang="en-US" sz="1799" baseline="0" b="0" i="0" dirty="0" spc="-71">
                <a:latin typeface="CIDFont+F3" pitchFamily="0" charset="1"/>
              </a:rPr>
              <a:t>х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ящи</a:t>
            </a:r>
            <a:r>
              <a:rPr lang="en-US" sz="1799" baseline="0" b="0" i="0" dirty="0" spc="-54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1063">
                <a:latin typeface="CIDFont+F3" pitchFamily="0" charset="1"/>
              </a:rPr>
              <a:t>я</a:t>
            </a:r>
            <a:r>
              <a:rPr lang="en-US" sz="1799" baseline="0" b="0" i="0" dirty="0" spc="1058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поис</a:t>
            </a:r>
            <a:r>
              <a:rPr lang="en-US" sz="1799" baseline="0" b="0" i="0" dirty="0" spc="-44">
                <a:latin typeface="CIDFont+F3" pitchFamily="0" charset="1"/>
              </a:rPr>
              <a:t>к</a:t>
            </a:r>
            <a:r>
              <a:rPr lang="en-US" sz="1799" baseline="0" b="0" i="0" dirty="0" spc="1074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раб</a:t>
            </a:r>
            <a:r>
              <a:rPr lang="en-US" sz="1799" baseline="0" b="0" i="0" dirty="0" spc="-18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1060">
                <a:latin typeface="CIDFont+F3" pitchFamily="0" charset="1"/>
              </a:rPr>
              <a:t>ы</a:t>
            </a:r>
            <a:r>
              <a:rPr lang="en-US" sz="1799" baseline="0" b="0" i="0" dirty="0" spc="1070">
                <a:latin typeface="CIDFont+F3" pitchFamily="0" charset="1"/>
              </a:rPr>
              <a:t>и</a:t>
            </a:r>
            <a:r>
              <a:rPr lang="en-US" sz="1799" baseline="0" b="0" i="0" dirty="0" spc="-32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езраб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тных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граждан</a:t>
            </a:r>
            <a:r>
              <a:rPr lang="en-US" sz="1799" baseline="0" b="0" i="0" dirty="0" spc="431">
                <a:latin typeface="CIDFont+F3" pitchFamily="0" charset="1"/>
              </a:rPr>
              <a:t>,</a:t>
            </a:r>
            <a:r>
              <a:rPr lang="en-US" sz="1799" baseline="0" b="0" i="0" dirty="0" spc="44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так</a:t>
            </a:r>
            <a:r>
              <a:rPr lang="en-US" sz="1799" baseline="0" b="0" i="0" dirty="0" spc="-17">
                <a:latin typeface="CIDFont+F3" pitchFamily="0" charset="1"/>
              </a:rPr>
              <a:t>ж</a:t>
            </a:r>
            <a:r>
              <a:rPr lang="en-US" sz="1799" baseline="0" b="0" i="0" dirty="0" spc="426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сни</a:t>
            </a:r>
            <a:r>
              <a:rPr lang="en-US" sz="1799" baseline="0" b="0" i="0" dirty="0" spc="-17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ени</a:t>
            </a:r>
            <a:r>
              <a:rPr lang="en-US" sz="1799" baseline="0" b="0" i="0" dirty="0" spc="444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числ</a:t>
            </a:r>
            <a:r>
              <a:rPr lang="en-US" sz="1799" baseline="0" b="0" i="0" dirty="0" spc="444">
                <a:latin typeface="CIDFont+F3" pitchFamily="0" charset="1"/>
              </a:rPr>
              <a:t>а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ансий.</a:t>
            </a:r>
          </a:p>
        </p:txBody>
      </p:sp>
      <p:sp>
        <p:nvSpPr>
          <p:cNvPr id="754" name="Rectangle 754"/>
          <p:cNvSpPr/>
          <p:nvPr/>
        </p:nvSpPr>
        <p:spPr>
          <a:xfrm rot="0" flipH="0" flipV="0">
            <a:off x="6897583" y="5595895"/>
            <a:ext cx="339142" cy="328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9" pitchFamily="0" charset="1"/>
              </a:rPr>
              <a:t>566</a:t>
            </a:r>
          </a:p>
        </p:txBody>
      </p:sp>
      <p:sp>
        <p:nvSpPr>
          <p:cNvPr id="755" name="Rectangle 755"/>
          <p:cNvSpPr/>
          <p:nvPr/>
        </p:nvSpPr>
        <p:spPr>
          <a:xfrm rot="0" flipH="0" flipV="0">
            <a:off x="6722366" y="4675426"/>
            <a:ext cx="339142" cy="328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9" pitchFamily="0" charset="1"/>
              </a:rPr>
              <a:t>479</a:t>
            </a:r>
          </a:p>
        </p:txBody>
      </p:sp>
      <p:sp>
        <p:nvSpPr>
          <p:cNvPr id="756" name="Rectangle 756"/>
          <p:cNvSpPr/>
          <p:nvPr/>
        </p:nvSpPr>
        <p:spPr>
          <a:xfrm rot="0" flipH="0" flipV="0">
            <a:off x="6422156" y="5234740"/>
            <a:ext cx="339142" cy="328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9" pitchFamily="0" charset="1"/>
              </a:rPr>
              <a:t>330</a:t>
            </a:r>
          </a:p>
        </p:txBody>
      </p:sp>
      <p:sp>
        <p:nvSpPr>
          <p:cNvPr id="757" name="Rectangle 757"/>
          <p:cNvSpPr/>
          <p:nvPr/>
        </p:nvSpPr>
        <p:spPr>
          <a:xfrm rot="0" flipH="0" flipV="0">
            <a:off x="6100616" y="4315762"/>
            <a:ext cx="337359" cy="328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9" pitchFamily="0" charset="1"/>
              </a:rPr>
              <a:t>170</a:t>
            </a:r>
          </a:p>
        </p:txBody>
      </p:sp>
      <p:sp>
        <p:nvSpPr>
          <p:cNvPr id="758" name="Rectangle 758"/>
          <p:cNvSpPr/>
          <p:nvPr/>
        </p:nvSpPr>
        <p:spPr>
          <a:xfrm rot="0" flipH="0" flipV="0">
            <a:off x="5626658" y="6141518"/>
            <a:ext cx="2295184" cy="328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895107" algn="l"/>
                <a:tab pos="1845490" algn="l"/>
              </a:tabLst>
            </a:pPr>
            <a:r>
              <a:rPr lang="en-US" sz="1404" baseline="0" b="0" i="0" dirty="0" spc="0">
                <a:latin typeface="CIDFont+F9" pitchFamily="0" charset="1"/>
              </a:rPr>
              <a:t>0	500	10</a:t>
            </a:r>
            <a:r>
              <a:rPr lang="en-US" sz="1404" baseline="0" b="0" i="0" dirty="0" spc="-16">
                <a:latin typeface="CIDFont+F9" pitchFamily="0" charset="1"/>
              </a:rPr>
              <a:t>0</a:t>
            </a:r>
            <a:r>
              <a:rPr lang="en-US" sz="1404" baseline="0" b="0" i="0" dirty="0" spc="0">
                <a:latin typeface="CIDFont+F9" pitchFamily="0" charset="1"/>
              </a:rPr>
              <a:t>0</a:t>
            </a:r>
          </a:p>
        </p:txBody>
      </p:sp>
      <p:sp>
        <p:nvSpPr>
          <p:cNvPr id="759" name="Rectangle 759"/>
          <p:cNvSpPr/>
          <p:nvPr/>
        </p:nvSpPr>
        <p:spPr>
          <a:xfrm rot="0" flipH="0" flipV="0">
            <a:off x="4657346" y="5391729"/>
            <a:ext cx="823962" cy="328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9" pitchFamily="0" charset="1"/>
              </a:rPr>
              <a:t>2018 год</a:t>
            </a:r>
          </a:p>
        </p:txBody>
      </p:sp>
      <p:sp>
        <p:nvSpPr>
          <p:cNvPr id="760" name="Rectangle 760"/>
          <p:cNvSpPr/>
          <p:nvPr/>
        </p:nvSpPr>
        <p:spPr>
          <a:xfrm rot="0" flipH="0" flipV="0">
            <a:off x="4657346" y="4471173"/>
            <a:ext cx="823962" cy="328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9" pitchFamily="0" charset="1"/>
              </a:rPr>
              <a:t>2019 год</a:t>
            </a:r>
          </a:p>
        </p:txBody>
      </p:sp>
      <p:sp>
        <p:nvSpPr>
          <p:cNvPr id="761" name="Rectangle 761"/>
          <p:cNvSpPr/>
          <p:nvPr/>
        </p:nvSpPr>
        <p:spPr>
          <a:xfrm rot="0" flipH="0" flipV="0">
            <a:off x="5093145" y="3546507"/>
            <a:ext cx="4032493" cy="5673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80">
                <a:latin typeface="CIDFont+F2" pitchFamily="0" charset="1"/>
              </a:rPr>
              <a:t>К</a:t>
            </a:r>
            <a:r>
              <a:rPr lang="en-US" sz="1799" baseline="0" b="0" i="0" dirty="0" spc="-17">
                <a:latin typeface="CIDFont+F2" pitchFamily="0" charset="1"/>
              </a:rPr>
              <a:t>о</a:t>
            </a:r>
            <a:r>
              <a:rPr lang="en-US" sz="1799" baseline="0" b="0" i="0" dirty="0" spc="0">
                <a:latin typeface="CIDFont+F2" pitchFamily="0" charset="1"/>
              </a:rPr>
              <a:t>л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чест</a:t>
            </a:r>
            <a:r>
              <a:rPr lang="en-US" sz="1799" baseline="0" b="0" i="0" dirty="0" spc="-18">
                <a:latin typeface="CIDFont+F2" pitchFamily="0" charset="1"/>
              </a:rPr>
              <a:t>в</a:t>
            </a:r>
            <a:r>
              <a:rPr lang="en-US" sz="1799" baseline="0" b="0" i="0" dirty="0" spc="0">
                <a:latin typeface="CIDFont+F2" pitchFamily="0" charset="1"/>
              </a:rPr>
              <a:t>о т</a:t>
            </a:r>
            <a:r>
              <a:rPr lang="en-US" sz="1799" baseline="0" b="0" i="0" dirty="0" spc="-28">
                <a:latin typeface="CIDFont+F2" pitchFamily="0" charset="1"/>
              </a:rPr>
              <a:t>р</a:t>
            </a:r>
            <a:r>
              <a:rPr lang="en-US" sz="1799" baseline="0" b="0" i="0" dirty="0" spc="-89">
                <a:latin typeface="CIDFont+F2" pitchFamily="0" charset="1"/>
              </a:rPr>
              <a:t>у</a:t>
            </a:r>
            <a:r>
              <a:rPr lang="en-US" sz="1799" baseline="0" b="0" i="0" dirty="0" spc="0">
                <a:latin typeface="CIDFont+F2" pitchFamily="0" charset="1"/>
              </a:rPr>
              <a:t>д</a:t>
            </a:r>
            <a:r>
              <a:rPr lang="en-US" sz="1799" baseline="0" b="0" i="0" dirty="0" spc="-72">
                <a:latin typeface="CIDFont+F2" pitchFamily="0" charset="1"/>
              </a:rPr>
              <a:t>о</a:t>
            </a:r>
            <a:r>
              <a:rPr lang="en-US" sz="1799" baseline="0" b="0" i="0" dirty="0" spc="-36">
                <a:latin typeface="CIDFont+F2" pitchFamily="0" charset="1"/>
              </a:rPr>
              <a:t>у</a:t>
            </a:r>
            <a:r>
              <a:rPr lang="en-US" sz="1799" baseline="0" b="0" i="0" dirty="0" spc="0">
                <a:latin typeface="CIDFont+F2" pitchFamily="0" charset="1"/>
              </a:rPr>
              <a:t>строен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ых г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аждан </a:t>
            </a:r>
          </a:p>
          <a:p>
            <a:pPr marL="412997">
              <a:lnSpc>
                <a:spcPts val="2075"/>
              </a:lnSpc>
            </a:pP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з числа об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-35">
                <a:latin typeface="CIDFont+F2" pitchFamily="0" charset="1"/>
              </a:rPr>
              <a:t>а</a:t>
            </a:r>
            <a:r>
              <a:rPr lang="en-US" sz="1799" baseline="0" b="0" i="0" dirty="0" spc="-19">
                <a:latin typeface="CIDFont+F2" pitchFamily="0" charset="1"/>
              </a:rPr>
              <a:t>т</a:t>
            </a:r>
            <a:r>
              <a:rPr lang="en-US" sz="1799" baseline="0" b="0" i="0" dirty="0" spc="0">
                <a:latin typeface="CIDFont+F2" pitchFamily="0" charset="1"/>
              </a:rPr>
              <a:t>ив</a:t>
            </a:r>
            <a:r>
              <a:rPr lang="en-US" sz="1799" baseline="0" b="0" i="0" dirty="0" spc="-25">
                <a:latin typeface="CIDFont+F2" pitchFamily="0" charset="1"/>
              </a:rPr>
              <a:t>ш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-35">
                <a:latin typeface="CIDFont+F2" pitchFamily="0" charset="1"/>
              </a:rPr>
              <a:t>х</a:t>
            </a:r>
            <a:r>
              <a:rPr lang="en-US" sz="1799" baseline="0" b="0" i="0" dirty="0" spc="0">
                <a:latin typeface="CIDFont+F2" pitchFamily="0" charset="1"/>
              </a:rPr>
              <a:t>ся в ЦЗН </a:t>
            </a:r>
          </a:p>
        </p:txBody>
      </p:sp>
      <p:sp>
        <p:nvSpPr>
          <p:cNvPr id="762" name="Rectangle 762"/>
          <p:cNvSpPr/>
          <p:nvPr/>
        </p:nvSpPr>
        <p:spPr>
          <a:xfrm rot="0" flipH="0" flipV="0">
            <a:off x="8028498" y="4785128"/>
            <a:ext cx="1362988" cy="328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9" pitchFamily="0" charset="1"/>
              </a:rPr>
              <a:t>Трудоустр</a:t>
            </a:r>
            <a:r>
              <a:rPr lang="en-US" sz="1404" baseline="0" b="0" i="0" dirty="0" spc="-19">
                <a:latin typeface="CIDFont+F9" pitchFamily="0" charset="1"/>
              </a:rPr>
              <a:t>о</a:t>
            </a:r>
            <a:r>
              <a:rPr lang="en-US" sz="1404" baseline="0" b="0" i="0" dirty="0" spc="0">
                <a:latin typeface="CIDFont+F9" pitchFamily="0" charset="1"/>
              </a:rPr>
              <a:t>ено</a:t>
            </a:r>
          </a:p>
        </p:txBody>
      </p:sp>
      <p:sp>
        <p:nvSpPr>
          <p:cNvPr id="763" name="Rectangle 763"/>
          <p:cNvSpPr/>
          <p:nvPr/>
        </p:nvSpPr>
        <p:spPr>
          <a:xfrm rot="0" flipH="0" flipV="0">
            <a:off x="8028498" y="5513619"/>
            <a:ext cx="1053088" cy="3284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9" pitchFamily="0" charset="1"/>
              </a:rPr>
              <a:t>Обратилось</a:t>
            </a:r>
          </a:p>
        </p:txBody>
      </p:sp>
      <p:sp>
        <p:nvSpPr>
          <p:cNvPr id="764" name="Rectangle 764"/>
          <p:cNvSpPr/>
          <p:nvPr/>
        </p:nvSpPr>
        <p:spPr>
          <a:xfrm rot="0" flipH="0" flipV="0">
            <a:off x="5797288" y="5251638"/>
            <a:ext cx="448386" cy="25826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04" baseline="0" b="0" i="0" dirty="0" spc="0">
                <a:latin typeface="CIDFont+F9" pitchFamily="0" charset="1"/>
              </a:rPr>
              <a:t>58,3 %</a:t>
            </a:r>
          </a:p>
        </p:txBody>
      </p:sp>
      <p:sp>
        <p:nvSpPr>
          <p:cNvPr id="765" name="Rectangle 765"/>
          <p:cNvSpPr/>
          <p:nvPr/>
        </p:nvSpPr>
        <p:spPr>
          <a:xfrm rot="0" flipH="0" flipV="0">
            <a:off x="5654075" y="4306747"/>
            <a:ext cx="448386" cy="25826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04" baseline="0" b="0" i="0" dirty="0" spc="0">
                <a:latin typeface="CIDFont+F9" pitchFamily="0" charset="1"/>
              </a:rPr>
              <a:t>35,5 %</a:t>
            </a:r>
          </a:p>
        </p:txBody>
      </p:sp>
      <p:sp>
        <p:nvSpPr>
          <p:cNvPr id="766" name="Rectangle 766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767" name="Freeform 767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68" name="Picture 101"/>
          <p:cNvPicPr>
            <a:picLocks noChangeAspect="0" noChangeArrowheads="1"/>
          </p:cNvPicPr>
          <p:nvPr/>
        </p:nvPicPr>
        <p:blipFill>
          <a:blip r:embed="rId7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769" name="Picture 769"/>
          <p:cNvPicPr>
            <a:picLocks noChangeAspect="0" noChangeArrowheads="1"/>
          </p:cNvPicPr>
          <p:nvPr/>
        </p:nvPicPr>
        <p:blipFill>
          <a:blip r:embed="rId7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770" name="Picture 103"/>
          <p:cNvPicPr>
            <a:picLocks noChangeAspect="0" noChangeArrowheads="1"/>
          </p:cNvPicPr>
          <p:nvPr/>
        </p:nvPicPr>
        <p:blipFill>
          <a:blip r:embed="rId7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771" name="Picture 771"/>
          <p:cNvPicPr>
            <a:picLocks noChangeAspect="0" noChangeArrowheads="1"/>
          </p:cNvPicPr>
          <p:nvPr/>
        </p:nvPicPr>
        <p:blipFill>
          <a:blip r:embed="rId7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772" name="Picture 107"/>
          <p:cNvPicPr>
            <a:picLocks noChangeAspect="0" noChangeArrowheads="1"/>
          </p:cNvPicPr>
          <p:nvPr/>
        </p:nvPicPr>
        <p:blipFill>
          <a:blip r:embed="rId7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67800" y="472441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773" name="Picture 740"/>
          <p:cNvPicPr>
            <a:picLocks noChangeAspect="0" noChangeArrowheads="1"/>
          </p:cNvPicPr>
          <p:nvPr/>
        </p:nvPicPr>
        <p:blipFill>
          <a:blip r:embed="rId7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084320" y="699516"/>
            <a:ext cx="2441448" cy="201168"/>
          </a:xfrm>
          <a:prstGeom prst="rect">
            <a:avLst/>
          </a:prstGeom>
          <a:noFill/>
          <a:extLst/>
        </p:spPr>
      </p:pic>
      <p:pic>
        <p:nvPicPr>
          <p:cNvPr id="774" name="Picture 774"/>
          <p:cNvPicPr>
            <a:picLocks noChangeAspect="0" noChangeArrowheads="1"/>
          </p:cNvPicPr>
          <p:nvPr/>
        </p:nvPicPr>
        <p:blipFill>
          <a:blip r:embed="rId7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800855" y="1115568"/>
            <a:ext cx="3108960" cy="2331720"/>
          </a:xfrm>
          <a:prstGeom prst="rect">
            <a:avLst/>
          </a:prstGeom>
          <a:noFill/>
          <a:extLst/>
        </p:spPr>
      </p:pic>
      <p:sp>
        <p:nvSpPr>
          <p:cNvPr id="775" name="Rectangle 775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776" name="Rectangle 776"/>
          <p:cNvSpPr/>
          <p:nvPr/>
        </p:nvSpPr>
        <p:spPr>
          <a:xfrm rot="0" flipH="0" flipV="0">
            <a:off x="1722085" y="3497840"/>
            <a:ext cx="7473600" cy="67246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215372" algn="l"/>
              </a:tabLst>
            </a:pPr>
            <a:r>
              <a:rPr lang="en-US" sz="1799" baseline="0" b="0" i="0" dirty="0" spc="-149">
                <a:solidFill>
                  <a:srgbClr val="227A8F"/>
                </a:solidFill>
                <a:latin typeface="CIDFont+F2" pitchFamily="0" charset="1"/>
              </a:rPr>
              <a:t>У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-53">
                <a:solidFill>
                  <a:srgbClr val="227A8F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ве</a:t>
            </a:r>
            <a:r>
              <a:rPr lang="en-US" sz="1799" baseline="0" b="0" i="0" dirty="0" spc="-10">
                <a:solidFill>
                  <a:srgbClr val="227A8F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ь </a:t>
            </a:r>
            <a:r>
              <a:rPr lang="en-US" sz="1799" baseline="0" b="0" i="0" dirty="0" spc="-35">
                <a:solidFill>
                  <a:srgbClr val="227A8F"/>
                </a:solidFill>
                <a:latin typeface="CIDFont+F2" pitchFamily="0" charset="1"/>
              </a:rPr>
              <a:t>б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ез</a:t>
            </a:r>
            <a:r>
              <a:rPr lang="en-US" sz="1799" baseline="0" b="0" i="0" dirty="0" spc="-10">
                <a:solidFill>
                  <a:srgbClr val="227A8F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а</a:t>
            </a:r>
            <a:r>
              <a:rPr lang="en-US" sz="1799" baseline="0" b="0" i="0" dirty="0" spc="-17">
                <a:solidFill>
                  <a:srgbClr val="227A8F"/>
                </a:solidFill>
                <a:latin typeface="CIDFont+F2" pitchFamily="0" charset="1"/>
              </a:rPr>
              <a:t>бо</a:t>
            </a:r>
            <a:r>
              <a:rPr lang="en-US" sz="1799" baseline="0" b="0" i="0" dirty="0" spc="-19">
                <a:solidFill>
                  <a:srgbClr val="227A8F"/>
                </a:solidFill>
                <a:latin typeface="CIDFont+F2" pitchFamily="0" charset="1"/>
              </a:rPr>
              <a:t>т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и</a:t>
            </a:r>
            <a:r>
              <a:rPr lang="en-US" sz="1799" baseline="0" b="0" i="0" dirty="0" spc="-10">
                <a:solidFill>
                  <a:srgbClr val="227A8F"/>
                </a:solidFill>
                <a:latin typeface="CIDFont+F2" pitchFamily="0" charset="1"/>
              </a:rPr>
              <a:t>ц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ы, %:	</a:t>
            </a:r>
            <a:r>
              <a:rPr lang="en-US" sz="1799" baseline="0" b="0" i="0" dirty="0" spc="-149">
                <a:solidFill>
                  <a:srgbClr val="227A8F"/>
                </a:solidFill>
                <a:latin typeface="CIDFont+F2" pitchFamily="0" charset="1"/>
              </a:rPr>
              <a:t>У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-53">
                <a:solidFill>
                  <a:srgbClr val="227A8F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ве</a:t>
            </a:r>
            <a:r>
              <a:rPr lang="en-US" sz="1799" baseline="0" b="0" i="0" dirty="0" spc="-10">
                <a:solidFill>
                  <a:srgbClr val="227A8F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ь </a:t>
            </a:r>
            <a:r>
              <a:rPr lang="en-US" sz="1799" baseline="0" b="0" i="0" dirty="0" spc="-35">
                <a:solidFill>
                  <a:srgbClr val="227A8F"/>
                </a:solidFill>
                <a:latin typeface="CIDFont+F2" pitchFamily="0" charset="1"/>
              </a:rPr>
              <a:t>б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ез</a:t>
            </a:r>
            <a:r>
              <a:rPr lang="en-US" sz="1799" baseline="0" b="0" i="0" dirty="0" spc="-10">
                <a:solidFill>
                  <a:srgbClr val="227A8F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а</a:t>
            </a:r>
            <a:r>
              <a:rPr lang="en-US" sz="1799" baseline="0" b="0" i="0" dirty="0" spc="-17">
                <a:solidFill>
                  <a:srgbClr val="227A8F"/>
                </a:solidFill>
                <a:latin typeface="CIDFont+F2" pitchFamily="0" charset="1"/>
              </a:rPr>
              <a:t>бо</a:t>
            </a:r>
            <a:r>
              <a:rPr lang="en-US" sz="1799" baseline="0" b="0" i="0" dirty="0" spc="-19">
                <a:solidFill>
                  <a:srgbClr val="227A8F"/>
                </a:solidFill>
                <a:latin typeface="CIDFont+F2" pitchFamily="0" charset="1"/>
              </a:rPr>
              <a:t>т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и</a:t>
            </a:r>
            <a:r>
              <a:rPr lang="en-US" sz="1799" baseline="0" b="0" i="0" dirty="0" spc="-10">
                <a:solidFill>
                  <a:srgbClr val="227A8F"/>
                </a:solidFill>
                <a:latin typeface="CIDFont+F2" pitchFamily="0" charset="1"/>
              </a:rPr>
              <a:t>ц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ы, чел</a:t>
            </a:r>
            <a:r>
              <a:rPr lang="en-US" sz="1799" baseline="0" b="0" i="0" dirty="0" spc="-54">
                <a:solidFill>
                  <a:srgbClr val="227A8F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ве</a:t>
            </a:r>
            <a:r>
              <a:rPr lang="en-US" sz="1799" baseline="0" b="0" i="0" dirty="0" spc="-10">
                <a:solidFill>
                  <a:srgbClr val="227A8F"/>
                </a:solidFill>
                <a:latin typeface="CIDFont+F2" pitchFamily="0" charset="1"/>
              </a:rPr>
              <a:t>к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:</a:t>
            </a:r>
          </a:p>
          <a:p>
            <a:pPr marL="0">
              <a:lnSpc>
                <a:spcPts val="2903"/>
              </a:lnSpc>
            </a:pPr>
            <a:r>
              <a:rPr lang="en-US" sz="1799" baseline="0" b="0" i="0" dirty="0" spc="-10">
                <a:solidFill>
                  <a:srgbClr val="227A8F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а 01.01.2018</a:t>
            </a:r>
            <a:r>
              <a:rPr lang="en-US" sz="1799" baseline="0" b="0" i="0" dirty="0" spc="-17">
                <a:solidFill>
                  <a:srgbClr val="227A8F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-205">
                <a:solidFill>
                  <a:srgbClr val="227A8F"/>
                </a:solidFill>
                <a:latin typeface="CIDFont+F2" pitchFamily="0" charset="1"/>
              </a:rPr>
              <a:t>г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.</a:t>
            </a:r>
            <a:r>
              <a:rPr lang="en-US" sz="1799" baseline="0" b="0" i="0" dirty="0" spc="-17">
                <a:solidFill>
                  <a:srgbClr val="227A8F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462">
                <a:solidFill>
                  <a:srgbClr val="227A8F"/>
                </a:solidFill>
                <a:latin typeface="CIDFont+F2" pitchFamily="0" charset="1"/>
              </a:rPr>
              <a:t>-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3,3 %</a:t>
            </a:r>
          </a:p>
        </p:txBody>
      </p:sp>
      <p:sp>
        <p:nvSpPr>
          <p:cNvPr id="777" name="Rectangle 777"/>
          <p:cNvSpPr/>
          <p:nvPr/>
        </p:nvSpPr>
        <p:spPr>
          <a:xfrm rot="0" flipH="0" flipV="0">
            <a:off x="1722085" y="4140887"/>
            <a:ext cx="2439155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10">
                <a:solidFill>
                  <a:srgbClr val="227A8F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а 01.01.2019</a:t>
            </a:r>
            <a:r>
              <a:rPr lang="en-US" sz="1799" baseline="0" b="0" i="0" dirty="0" spc="-17">
                <a:solidFill>
                  <a:srgbClr val="227A8F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-205">
                <a:solidFill>
                  <a:srgbClr val="227A8F"/>
                </a:solidFill>
                <a:latin typeface="CIDFont+F2" pitchFamily="0" charset="1"/>
              </a:rPr>
              <a:t>г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.</a:t>
            </a:r>
            <a:r>
              <a:rPr lang="en-US" sz="1799" baseline="0" b="0" i="0" dirty="0" spc="-17">
                <a:solidFill>
                  <a:srgbClr val="227A8F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467">
                <a:solidFill>
                  <a:srgbClr val="227A8F"/>
                </a:solidFill>
                <a:latin typeface="CIDFont+F2" pitchFamily="0" charset="1"/>
              </a:rPr>
              <a:t>–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2,29 %</a:t>
            </a:r>
          </a:p>
        </p:txBody>
      </p:sp>
      <p:sp>
        <p:nvSpPr>
          <p:cNvPr id="778" name="Rectangle 778"/>
          <p:cNvSpPr/>
          <p:nvPr/>
        </p:nvSpPr>
        <p:spPr>
          <a:xfrm rot="0" flipH="0" flipV="0">
            <a:off x="1722085" y="4415251"/>
            <a:ext cx="2439155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10">
                <a:solidFill>
                  <a:srgbClr val="227A8F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а 01.01.2020</a:t>
            </a:r>
            <a:r>
              <a:rPr lang="en-US" sz="1799" baseline="0" b="0" i="0" dirty="0" spc="-17">
                <a:solidFill>
                  <a:srgbClr val="227A8F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-205">
                <a:solidFill>
                  <a:srgbClr val="227A8F"/>
                </a:solidFill>
                <a:latin typeface="CIDFont+F2" pitchFamily="0" charset="1"/>
              </a:rPr>
              <a:t>г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.</a:t>
            </a:r>
            <a:r>
              <a:rPr lang="en-US" sz="1799" baseline="0" b="0" i="0" dirty="0" spc="-17">
                <a:solidFill>
                  <a:srgbClr val="227A8F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467">
                <a:solidFill>
                  <a:srgbClr val="227A8F"/>
                </a:solidFill>
                <a:latin typeface="CIDFont+F2" pitchFamily="0" charset="1"/>
              </a:rPr>
              <a:t>–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1,95 %</a:t>
            </a:r>
          </a:p>
        </p:txBody>
      </p:sp>
      <p:sp>
        <p:nvSpPr>
          <p:cNvPr id="779" name="Rectangle 779"/>
          <p:cNvSpPr/>
          <p:nvPr/>
        </p:nvSpPr>
        <p:spPr>
          <a:xfrm rot="0" flipH="0" flipV="0">
            <a:off x="6028974" y="3869649"/>
            <a:ext cx="2096256" cy="852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10">
                <a:solidFill>
                  <a:srgbClr val="227A8F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а 01.01.2018</a:t>
            </a:r>
            <a:r>
              <a:rPr lang="en-US" sz="1799" baseline="0" b="0" i="0" dirty="0" spc="-17">
                <a:solidFill>
                  <a:srgbClr val="227A8F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-205">
                <a:solidFill>
                  <a:srgbClr val="227A8F"/>
                </a:solidFill>
                <a:latin typeface="CIDFont+F2" pitchFamily="0" charset="1"/>
              </a:rPr>
              <a:t>г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.</a:t>
            </a:r>
            <a:r>
              <a:rPr lang="en-US" sz="1799" baseline="0" b="0" i="0" dirty="0" spc="-17">
                <a:solidFill>
                  <a:srgbClr val="227A8F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467">
                <a:solidFill>
                  <a:srgbClr val="227A8F"/>
                </a:solidFill>
                <a:latin typeface="CIDFont+F2" pitchFamily="0" charset="1"/>
              </a:rPr>
              <a:t>–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344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-10">
                <a:solidFill>
                  <a:srgbClr val="227A8F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а 01.01.2019</a:t>
            </a:r>
            <a:r>
              <a:rPr lang="en-US" sz="1799" baseline="0" b="0" i="0" dirty="0" spc="-17">
                <a:solidFill>
                  <a:srgbClr val="227A8F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-205">
                <a:solidFill>
                  <a:srgbClr val="227A8F"/>
                </a:solidFill>
                <a:latin typeface="CIDFont+F2" pitchFamily="0" charset="1"/>
              </a:rPr>
              <a:t>г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.</a:t>
            </a:r>
            <a:r>
              <a:rPr lang="en-US" sz="1799" baseline="0" b="0" i="0" dirty="0" spc="444">
                <a:solidFill>
                  <a:srgbClr val="227A8F"/>
                </a:solidFill>
                <a:latin typeface="CIDFont+F2" pitchFamily="0" charset="1"/>
              </a:rPr>
              <a:t>-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236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-10">
                <a:solidFill>
                  <a:srgbClr val="227A8F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а 01.01.2020</a:t>
            </a:r>
            <a:r>
              <a:rPr lang="en-US" sz="1799" baseline="0" b="0" i="0" dirty="0" spc="-17">
                <a:solidFill>
                  <a:srgbClr val="227A8F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-205">
                <a:solidFill>
                  <a:srgbClr val="227A8F"/>
                </a:solidFill>
                <a:latin typeface="CIDFont+F2" pitchFamily="0" charset="1"/>
              </a:rPr>
              <a:t>г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.</a:t>
            </a:r>
            <a:r>
              <a:rPr lang="en-US" sz="1799" baseline="0" b="0" i="0" dirty="0" spc="444">
                <a:solidFill>
                  <a:srgbClr val="227A8F"/>
                </a:solidFill>
                <a:latin typeface="CIDFont+F2" pitchFamily="0" charset="1"/>
              </a:rPr>
              <a:t>-</a:t>
            </a:r>
            <a:r>
              <a:rPr lang="en-US" sz="1799" baseline="0" b="0" i="0" dirty="0" spc="0">
                <a:solidFill>
                  <a:srgbClr val="227A8F"/>
                </a:solidFill>
                <a:latin typeface="CIDFont+F2" pitchFamily="0" charset="1"/>
              </a:rPr>
              <a:t>206</a:t>
            </a:r>
          </a:p>
        </p:txBody>
      </p:sp>
      <p:sp>
        <p:nvSpPr>
          <p:cNvPr id="780" name="Rectangle 780"/>
          <p:cNvSpPr/>
          <p:nvPr/>
        </p:nvSpPr>
        <p:spPr>
          <a:xfrm rot="0" flipH="0" flipV="0">
            <a:off x="1924789" y="4956277"/>
            <a:ext cx="5084736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Из обще</a:t>
            </a:r>
            <a:r>
              <a:rPr lang="en-US" sz="1799" baseline="0" b="0" i="0" dirty="0" spc="-43">
                <a:solidFill>
                  <a:srgbClr val="105766"/>
                </a:solidFill>
                <a:latin typeface="CIDFont+F2" pitchFamily="0" charset="1"/>
              </a:rPr>
              <a:t>г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о </a:t>
            </a:r>
            <a:r>
              <a:rPr lang="en-US" sz="1799" baseline="0" b="0" i="0" dirty="0" spc="-28">
                <a:solidFill>
                  <a:srgbClr val="105766"/>
                </a:solidFill>
                <a:latin typeface="CIDFont+F2" pitchFamily="0" charset="1"/>
              </a:rPr>
              <a:t>к</a:t>
            </a:r>
            <a:r>
              <a:rPr lang="en-US" sz="1799" baseline="0" b="0" i="0" dirty="0" spc="-18">
                <a:solidFill>
                  <a:srgbClr val="105766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л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и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чества п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ри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зна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нн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ых </a:t>
            </a:r>
            <a:r>
              <a:rPr lang="en-US" sz="1799" baseline="0" b="0" i="0" dirty="0" spc="-36">
                <a:solidFill>
                  <a:srgbClr val="105766"/>
                </a:solidFill>
                <a:latin typeface="CIDFont+F2" pitchFamily="0" charset="1"/>
              </a:rPr>
              <a:t>б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ез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а</a:t>
            </a:r>
            <a:r>
              <a:rPr lang="en-US" sz="1799" baseline="0" b="0" i="0" dirty="0" spc="-17">
                <a:solidFill>
                  <a:srgbClr val="105766"/>
                </a:solidFill>
                <a:latin typeface="CIDFont+F2" pitchFamily="0" charset="1"/>
              </a:rPr>
              <a:t>б</a:t>
            </a:r>
            <a:r>
              <a:rPr lang="en-US" sz="1799" baseline="0" b="0" i="0" dirty="0" spc="-18">
                <a:solidFill>
                  <a:srgbClr val="105766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-19">
                <a:solidFill>
                  <a:srgbClr val="105766"/>
                </a:solidFill>
                <a:latin typeface="CIDFont+F2" pitchFamily="0" charset="1"/>
              </a:rPr>
              <a:t>т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ных:</a:t>
            </a:r>
          </a:p>
        </p:txBody>
      </p:sp>
      <p:sp>
        <p:nvSpPr>
          <p:cNvPr id="781" name="Rectangle 781"/>
          <p:cNvSpPr/>
          <p:nvPr/>
        </p:nvSpPr>
        <p:spPr>
          <a:xfrm rot="0" flipH="0" flipV="0">
            <a:off x="1924789" y="5230530"/>
            <a:ext cx="2108390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444">
                <a:solidFill>
                  <a:srgbClr val="105766"/>
                </a:solidFill>
                <a:latin typeface="CIDFont+F3" pitchFamily="0" charset="1"/>
              </a:rPr>
              <a:t>-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62,1 </a:t>
            </a:r>
            <a:r>
              <a:rPr lang="en-US" sz="1799" baseline="0" b="0" i="0" dirty="0" spc="-17">
                <a:solidFill>
                  <a:srgbClr val="105766"/>
                </a:solidFill>
                <a:latin typeface="CIDFont+F2" pitchFamily="0" charset="1"/>
              </a:rPr>
              <a:t>%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444">
                <a:solidFill>
                  <a:srgbClr val="105766"/>
                </a:solidFill>
                <a:latin typeface="CIDFont+F2" pitchFamily="0" charset="1"/>
              </a:rPr>
              <a:t>-</a:t>
            </a:r>
            <a:r>
              <a:rPr lang="en-US" sz="1799" baseline="0" b="0" i="0" dirty="0" spc="-44">
                <a:solidFill>
                  <a:srgbClr val="105766"/>
                </a:solidFill>
                <a:latin typeface="CIDFont+F2" pitchFamily="0" charset="1"/>
              </a:rPr>
              <a:t>ж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е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щ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ин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ы;</a:t>
            </a:r>
          </a:p>
        </p:txBody>
      </p:sp>
      <p:sp>
        <p:nvSpPr>
          <p:cNvPr id="782" name="Rectangle 782"/>
          <p:cNvSpPr/>
          <p:nvPr/>
        </p:nvSpPr>
        <p:spPr>
          <a:xfrm rot="0" flipH="0" flipV="0">
            <a:off x="1924789" y="5504894"/>
            <a:ext cx="5000936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1656">
                <a:solidFill>
                  <a:srgbClr val="105766"/>
                </a:solidFill>
                <a:latin typeface="CIDFont+F3" pitchFamily="0" charset="1"/>
              </a:rPr>
              <a:t>-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36,9 </a:t>
            </a:r>
            <a:r>
              <a:rPr lang="en-US" sz="1799" baseline="0" b="0" i="0" dirty="0" spc="-17">
                <a:solidFill>
                  <a:srgbClr val="105766"/>
                </a:solidFill>
                <a:latin typeface="CIDFont+F2" pitchFamily="0" charset="1"/>
              </a:rPr>
              <a:t>%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444">
                <a:solidFill>
                  <a:srgbClr val="105766"/>
                </a:solidFill>
                <a:latin typeface="CIDFont+F2" pitchFamily="0" charset="1"/>
              </a:rPr>
              <a:t>-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г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а</a:t>
            </a:r>
            <a:r>
              <a:rPr lang="en-US" sz="1799" baseline="0" b="0" i="0" dirty="0" spc="-26">
                <a:solidFill>
                  <a:srgbClr val="105766"/>
                </a:solidFill>
                <a:latin typeface="CIDFont+F2" pitchFamily="0" charset="1"/>
              </a:rPr>
              <a:t>ж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да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е 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п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-23">
                <a:solidFill>
                  <a:srgbClr val="105766"/>
                </a:solidFill>
                <a:latin typeface="CIDFont+F2" pitchFamily="0" charset="1"/>
              </a:rPr>
              <a:t>е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д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п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е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с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и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но</a:t>
            </a:r>
            <a:r>
              <a:rPr lang="en-US" sz="1799" baseline="0" b="0" i="0" dirty="0" spc="-61">
                <a:solidFill>
                  <a:srgbClr val="105766"/>
                </a:solidFill>
                <a:latin typeface="CIDFont+F2" pitchFamily="0" charset="1"/>
              </a:rPr>
              <a:t>г</a:t>
            </a:r>
            <a:r>
              <a:rPr lang="en-US" sz="1799" baseline="0" b="0" i="0" dirty="0" spc="485">
                <a:solidFill>
                  <a:srgbClr val="105766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-17">
                <a:solidFill>
                  <a:srgbClr val="105766"/>
                </a:solidFill>
                <a:latin typeface="CIDFont+F2" pitchFamily="0" charset="1"/>
              </a:rPr>
              <a:t>в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озраста;</a:t>
            </a:r>
          </a:p>
        </p:txBody>
      </p:sp>
      <p:sp>
        <p:nvSpPr>
          <p:cNvPr id="783" name="Rectangle 783"/>
          <p:cNvSpPr/>
          <p:nvPr/>
        </p:nvSpPr>
        <p:spPr>
          <a:xfrm rot="0" flipH="0" flipV="0">
            <a:off x="1924789" y="5779257"/>
            <a:ext cx="7773847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1656">
                <a:solidFill>
                  <a:srgbClr val="105766"/>
                </a:solidFill>
                <a:latin typeface="CIDFont+F3" pitchFamily="0" charset="1"/>
              </a:rPr>
              <a:t>-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12,6 </a:t>
            </a:r>
            <a:r>
              <a:rPr lang="en-US" sz="1799" baseline="0" b="0" i="0" dirty="0" spc="-17">
                <a:solidFill>
                  <a:srgbClr val="105766"/>
                </a:solidFill>
                <a:latin typeface="CIDFont+F2" pitchFamily="0" charset="1"/>
              </a:rPr>
              <a:t>%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444">
                <a:solidFill>
                  <a:srgbClr val="105766"/>
                </a:solidFill>
                <a:latin typeface="CIDFont+F2" pitchFamily="0" charset="1"/>
              </a:rPr>
              <a:t>-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г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а</a:t>
            </a:r>
            <a:r>
              <a:rPr lang="en-US" sz="1799" baseline="0" b="0" i="0" dirty="0" spc="-26">
                <a:solidFill>
                  <a:srgbClr val="105766"/>
                </a:solidFill>
                <a:latin typeface="CIDFont+F2" pitchFamily="0" charset="1"/>
              </a:rPr>
              <a:t>ж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да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е, имею</a:t>
            </a:r>
            <a:r>
              <a:rPr lang="en-US" sz="1799" baseline="0" b="0" i="0" dirty="0" spc="-25">
                <a:solidFill>
                  <a:srgbClr val="105766"/>
                </a:solidFill>
                <a:latin typeface="CIDFont+F2" pitchFamily="0" charset="1"/>
              </a:rPr>
              <a:t>щ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ие дл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и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тель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ый (</a:t>
            </a:r>
            <a:r>
              <a:rPr lang="en-US" sz="1799" baseline="0" b="0" i="0" dirty="0" spc="-17">
                <a:solidFill>
                  <a:srgbClr val="105766"/>
                </a:solidFill>
                <a:latin typeface="CIDFont+F2" pitchFamily="0" charset="1"/>
              </a:rPr>
              <a:t>б</a:t>
            </a:r>
            <a:r>
              <a:rPr lang="en-US" sz="1799" baseline="0" b="0" i="0" dirty="0" spc="-35">
                <a:solidFill>
                  <a:srgbClr val="105766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лее</a:t>
            </a:r>
            <a:r>
              <a:rPr lang="en-US" sz="1799" baseline="0" b="0" i="0" dirty="0" spc="-17">
                <a:solidFill>
                  <a:srgbClr val="105766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-43">
                <a:solidFill>
                  <a:srgbClr val="105766"/>
                </a:solidFill>
                <a:latin typeface="CIDFont+F2" pitchFamily="0" charset="1"/>
              </a:rPr>
              <a:t>г</a:t>
            </a:r>
            <a:r>
              <a:rPr lang="en-US" sz="1799" baseline="0" b="0" i="0" dirty="0" spc="-54">
                <a:solidFill>
                  <a:srgbClr val="105766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да) 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п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е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е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ыв в 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а</a:t>
            </a:r>
            <a:r>
              <a:rPr lang="en-US" sz="1799" baseline="0" b="0" i="0" dirty="0" spc="-17">
                <a:solidFill>
                  <a:srgbClr val="105766"/>
                </a:solidFill>
                <a:latin typeface="CIDFont+F2" pitchFamily="0" charset="1"/>
              </a:rPr>
              <a:t>б</a:t>
            </a:r>
            <a:r>
              <a:rPr lang="en-US" sz="1799" baseline="0" b="0" i="0" dirty="0" spc="-18">
                <a:solidFill>
                  <a:srgbClr val="105766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-19">
                <a:solidFill>
                  <a:srgbClr val="105766"/>
                </a:solidFill>
                <a:latin typeface="CIDFont+F2" pitchFamily="0" charset="1"/>
              </a:rPr>
              <a:t>т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е;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756">
                <a:solidFill>
                  <a:srgbClr val="105766"/>
                </a:solidFill>
                <a:latin typeface="CIDFont+F3" pitchFamily="0" charset="1"/>
              </a:rPr>
              <a:t>-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6,3 </a:t>
            </a:r>
            <a:r>
              <a:rPr lang="en-US" sz="1799" baseline="0" b="0" i="0" dirty="0" spc="-18">
                <a:solidFill>
                  <a:srgbClr val="105766"/>
                </a:solidFill>
                <a:latin typeface="CIDFont+F2" pitchFamily="0" charset="1"/>
              </a:rPr>
              <a:t>%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444">
                <a:solidFill>
                  <a:srgbClr val="105766"/>
                </a:solidFill>
                <a:latin typeface="CIDFont+F2" pitchFamily="0" charset="1"/>
              </a:rPr>
              <a:t>-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г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а</a:t>
            </a:r>
            <a:r>
              <a:rPr lang="en-US" sz="1799" baseline="0" b="0" i="0" dirty="0" spc="-27">
                <a:solidFill>
                  <a:srgbClr val="105766"/>
                </a:solidFill>
                <a:latin typeface="CIDFont+F2" pitchFamily="0" charset="1"/>
              </a:rPr>
              <a:t>ж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да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е с</a:t>
            </a:r>
            <a:r>
              <a:rPr lang="en-US" sz="1799" baseline="0" b="0" i="0" dirty="0" spc="-17">
                <a:solidFill>
                  <a:srgbClr val="105766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ог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а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иче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ным</a:t>
            </a:r>
            <a:r>
              <a:rPr lang="en-US" sz="1799" baseline="0" b="0" i="0" dirty="0" spc="-10">
                <a:solidFill>
                  <a:srgbClr val="105766"/>
                </a:solidFill>
                <a:latin typeface="CIDFont+F2" pitchFamily="0" charset="1"/>
              </a:rPr>
              <a:t>и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-17">
                <a:solidFill>
                  <a:srgbClr val="105766"/>
                </a:solidFill>
                <a:latin typeface="CIDFont+F2" pitchFamily="0" charset="1"/>
              </a:rPr>
              <a:t>в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-19">
                <a:solidFill>
                  <a:srgbClr val="105766"/>
                </a:solidFill>
                <a:latin typeface="CIDFont+F2" pitchFamily="0" charset="1"/>
              </a:rPr>
              <a:t>зм</a:t>
            </a:r>
            <a:r>
              <a:rPr lang="en-US" sz="1799" baseline="0" b="0" i="0" dirty="0" spc="-54">
                <a:solidFill>
                  <a:srgbClr val="105766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-26">
                <a:solidFill>
                  <a:srgbClr val="105766"/>
                </a:solidFill>
                <a:latin typeface="CIDFont+F2" pitchFamily="0" charset="1"/>
              </a:rPr>
              <a:t>ж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нос</a:t>
            </a:r>
            <a:r>
              <a:rPr lang="en-US" sz="1799" baseline="0" b="0" i="0" dirty="0" spc="-19">
                <a:solidFill>
                  <a:srgbClr val="105766"/>
                </a:solidFill>
                <a:latin typeface="CIDFont+F2" pitchFamily="0" charset="1"/>
              </a:rPr>
              <a:t>т</a:t>
            </a:r>
            <a:r>
              <a:rPr lang="en-US" sz="1799" baseline="0" b="0" i="0" dirty="0" spc="0">
                <a:solidFill>
                  <a:srgbClr val="105766"/>
                </a:solidFill>
                <a:latin typeface="CIDFont+F2" pitchFamily="0" charset="1"/>
              </a:rPr>
              <a:t>ями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784" name="Freeform 784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785" name="Picture 101"/>
          <p:cNvPicPr>
            <a:picLocks noChangeAspect="0" noChangeArrowheads="1"/>
          </p:cNvPicPr>
          <p:nvPr/>
        </p:nvPicPr>
        <p:blipFill>
          <a:blip r:embed="rId7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786" name="Picture 786"/>
          <p:cNvPicPr>
            <a:picLocks noChangeAspect="0" noChangeArrowheads="1"/>
          </p:cNvPicPr>
          <p:nvPr/>
        </p:nvPicPr>
        <p:blipFill>
          <a:blip r:embed="rId7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787" name="Picture 103"/>
          <p:cNvPicPr>
            <a:picLocks noChangeAspect="0" noChangeArrowheads="1"/>
          </p:cNvPicPr>
          <p:nvPr/>
        </p:nvPicPr>
        <p:blipFill>
          <a:blip r:embed="rId7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788" name="Picture 788"/>
          <p:cNvPicPr>
            <a:picLocks noChangeAspect="0" noChangeArrowheads="1"/>
          </p:cNvPicPr>
          <p:nvPr/>
        </p:nvPicPr>
        <p:blipFill>
          <a:blip r:embed="rId7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789" name="Picture 789"/>
          <p:cNvPicPr>
            <a:picLocks noChangeAspect="0" noChangeArrowheads="1"/>
          </p:cNvPicPr>
          <p:nvPr/>
        </p:nvPicPr>
        <p:blipFill>
          <a:blip r:embed="rId7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084320" y="699516"/>
            <a:ext cx="2441448" cy="201168"/>
          </a:xfrm>
          <a:prstGeom prst="rect">
            <a:avLst/>
          </a:prstGeom>
          <a:noFill/>
          <a:extLst/>
        </p:spPr>
      </p:pic>
      <p:pic>
        <p:nvPicPr>
          <p:cNvPr id="790" name="Picture 790"/>
          <p:cNvPicPr>
            <a:picLocks noChangeAspect="0" noChangeArrowheads="1"/>
          </p:cNvPicPr>
          <p:nvPr/>
        </p:nvPicPr>
        <p:blipFill>
          <a:blip r:embed="rId7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09888" y="562356"/>
            <a:ext cx="665987" cy="658368"/>
          </a:xfrm>
          <a:prstGeom prst="rect">
            <a:avLst/>
          </a:prstGeom>
          <a:noFill/>
          <a:extLst/>
        </p:spPr>
      </p:pic>
      <p:pic>
        <p:nvPicPr>
          <p:cNvPr id="791" name="Picture 791"/>
          <p:cNvPicPr>
            <a:picLocks noChangeAspect="0" noChangeArrowheads="1"/>
          </p:cNvPicPr>
          <p:nvPr/>
        </p:nvPicPr>
        <p:blipFill>
          <a:blip r:embed="rId7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168908" y="3995928"/>
            <a:ext cx="2746248" cy="2060448"/>
          </a:xfrm>
          <a:prstGeom prst="rect">
            <a:avLst/>
          </a:prstGeom>
          <a:noFill/>
          <a:extLst/>
        </p:spPr>
      </p:pic>
      <p:pic>
        <p:nvPicPr>
          <p:cNvPr id="792" name="Picture 792"/>
          <p:cNvPicPr>
            <a:picLocks noChangeAspect="0" noChangeArrowheads="1"/>
          </p:cNvPicPr>
          <p:nvPr/>
        </p:nvPicPr>
        <p:blipFill>
          <a:blip r:embed="rId7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809232" y="4283965"/>
            <a:ext cx="2859024" cy="1906524"/>
          </a:xfrm>
          <a:prstGeom prst="rect">
            <a:avLst/>
          </a:prstGeom>
          <a:noFill/>
          <a:extLst/>
        </p:spPr>
      </p:pic>
      <p:pic>
        <p:nvPicPr>
          <p:cNvPr id="793" name="Picture 793"/>
          <p:cNvPicPr>
            <a:picLocks noChangeAspect="0" noChangeArrowheads="1"/>
          </p:cNvPicPr>
          <p:nvPr/>
        </p:nvPicPr>
        <p:blipFill>
          <a:blip r:embed="rId7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032503" y="4126992"/>
            <a:ext cx="2697480" cy="1799844"/>
          </a:xfrm>
          <a:prstGeom prst="rect">
            <a:avLst/>
          </a:prstGeom>
          <a:noFill/>
          <a:extLst/>
        </p:spPr>
      </p:pic>
      <p:sp>
        <p:nvSpPr>
          <p:cNvPr id="794" name="Rectangle 794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26</a:t>
            </a:r>
          </a:p>
        </p:txBody>
      </p:sp>
      <p:sp>
        <p:nvSpPr>
          <p:cNvPr id="795" name="Rectangle 795"/>
          <p:cNvSpPr/>
          <p:nvPr/>
        </p:nvSpPr>
        <p:spPr>
          <a:xfrm rot="0" flipH="0" flipV="0">
            <a:off x="1333533" y="1344340"/>
            <a:ext cx="8099276" cy="8523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7"/>
            <a:r>
              <a:rPr lang="en-US" sz="1799" baseline="0" b="0" i="0" dirty="0" spc="0">
                <a:latin typeface="CIDFont+F3" pitchFamily="0" charset="1"/>
              </a:rPr>
              <a:t>З</a:t>
            </a:r>
            <a:r>
              <a:rPr lang="en-US" sz="1799" baseline="0" b="0" i="0" dirty="0" spc="116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1151">
                <a:latin typeface="CIDFont+F3" pitchFamily="0" charset="1"/>
              </a:rPr>
              <a:t>9</a:t>
            </a:r>
            <a:r>
              <a:rPr lang="en-US" sz="1799" baseline="0" b="0" i="0" dirty="0" spc="-54">
                <a:latin typeface="CIDFont+F3" pitchFamily="0" charset="1"/>
              </a:rPr>
              <a:t>г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1155">
                <a:latin typeface="CIDFont+F3" pitchFamily="0" charset="1"/>
              </a:rPr>
              <a:t>д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ыл</a:t>
            </a:r>
            <a:r>
              <a:rPr lang="en-US" sz="1799" baseline="0" b="0" i="0" dirty="0" spc="115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-90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90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уст</a:t>
            </a:r>
            <a:r>
              <a:rPr lang="en-US" sz="1799" baseline="0" b="0" i="0" dirty="0" spc="-18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оен</a:t>
            </a:r>
            <a:r>
              <a:rPr lang="en-US" sz="1799" baseline="0" b="0" i="0" dirty="0" spc="115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116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в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еменны</a:t>
            </a:r>
            <a:r>
              <a:rPr lang="en-US" sz="1799" baseline="0" b="0" i="0" dirty="0" spc="1164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ра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1150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8</a:t>
            </a:r>
            <a:r>
              <a:rPr lang="en-US" sz="1799" baseline="0" b="0" i="0" dirty="0" spc="1151">
                <a:latin typeface="CIDFont+F3" pitchFamily="0" charset="1"/>
              </a:rPr>
              <a:t>3</a:t>
            </a:r>
            <a:r>
              <a:rPr lang="en-US" sz="1799" baseline="0" b="0" i="0" dirty="0" spc="0">
                <a:latin typeface="CIDFont+F3" pitchFamily="0" charset="1"/>
              </a:rPr>
              <a:t>гражданина.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Наиб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ле</a:t>
            </a:r>
            <a:r>
              <a:rPr lang="en-US" sz="1799" baseline="0" b="0" i="0" dirty="0" spc="786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тивн</a:t>
            </a:r>
            <a:r>
              <a:rPr lang="en-US" sz="1799" baseline="0" b="0" i="0" dirty="0" spc="79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принимал</a:t>
            </a:r>
            <a:r>
              <a:rPr lang="en-US" sz="1799" baseline="0" b="0" i="0" dirty="0" spc="782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21">
                <a:latin typeface="CIDFont+F3" pitchFamily="0" charset="1"/>
              </a:rPr>
              <a:t>ч</a:t>
            </a:r>
            <a:r>
              <a:rPr lang="en-US" sz="1799" baseline="0" b="0" i="0" dirty="0" spc="0">
                <a:latin typeface="CIDFont+F3" pitchFamily="0" charset="1"/>
              </a:rPr>
              <a:t>асти</a:t>
            </a:r>
            <a:r>
              <a:rPr lang="en-US" sz="1799" baseline="0" b="0" i="0" dirty="0" spc="768">
                <a:latin typeface="CIDFont+F3" pitchFamily="0" charset="1"/>
              </a:rPr>
              <a:t>е</a:t>
            </a:r>
            <a:r>
              <a:rPr lang="en-US" sz="1799" baseline="0" b="0" i="0" dirty="0" spc="788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организаци</a:t>
            </a:r>
            <a:r>
              <a:rPr lang="en-US" sz="1799" baseline="0" b="0" i="0" dirty="0" spc="764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временны</a:t>
            </a:r>
            <a:r>
              <a:rPr lang="en-US" sz="1799" baseline="0" b="0" i="0" dirty="0" spc="792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щест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енных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ра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-18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455">
                <a:latin typeface="CIDFont+F3" pitchFamily="0" charset="1"/>
              </a:rPr>
              <a:t>:</a:t>
            </a:r>
            <a:r>
              <a:rPr lang="en-US" sz="1799" baseline="0" b="0" i="0" dirty="0" spc="0">
                <a:latin typeface="CIDFont+F3" pitchFamily="0" charset="1"/>
              </a:rPr>
              <a:t>ОО</a:t>
            </a:r>
            <a:r>
              <a:rPr lang="en-US" sz="1799" baseline="0" b="0" i="0" dirty="0" spc="446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«</a:t>
            </a:r>
            <a:r>
              <a:rPr lang="en-US" sz="1799" baseline="0" b="0" i="0" dirty="0" spc="0">
                <a:latin typeface="CIDFont+F3" pitchFamily="0" charset="1"/>
              </a:rPr>
              <a:t>Агр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тех</a:t>
            </a:r>
            <a:r>
              <a:rPr lang="en-US" sz="1799" baseline="0" b="0" i="0" dirty="0" spc="-17">
                <a:latin typeface="CIDFont+F3" pitchFamily="0" charset="1"/>
              </a:rPr>
              <a:t>»</a:t>
            </a:r>
            <a:r>
              <a:rPr lang="en-US" sz="1799" baseline="0" b="0" i="0" dirty="0" spc="467">
                <a:latin typeface="CIDFont+F3" pitchFamily="0" charset="1"/>
              </a:rPr>
              <a:t>,</a:t>
            </a:r>
            <a:r>
              <a:rPr lang="en-US" sz="1799" baseline="0" b="0" i="0" dirty="0" spc="-10">
                <a:latin typeface="CIDFont+F3" pitchFamily="0" charset="1"/>
              </a:rPr>
              <a:t>К</a:t>
            </a:r>
            <a:r>
              <a:rPr lang="en-US" sz="1799" baseline="0" b="0" i="0" dirty="0" spc="464">
                <a:latin typeface="CIDFont+F3" pitchFamily="0" charset="1"/>
              </a:rPr>
              <a:t>Х</a:t>
            </a:r>
            <a:r>
              <a:rPr lang="en-US" sz="1799" baseline="0" b="0" i="0" dirty="0" spc="-17">
                <a:latin typeface="CIDFont+F3" pitchFamily="0" charset="1"/>
              </a:rPr>
              <a:t>«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дснежник»</a:t>
            </a:r>
            <a:r>
              <a:rPr lang="en-US" sz="1799" baseline="0" b="0" i="0" dirty="0" spc="449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ОО</a:t>
            </a:r>
            <a:r>
              <a:rPr lang="en-US" sz="1799" baseline="0" b="0" i="0" dirty="0" spc="464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«Параллель</a:t>
            </a:r>
            <a:r>
              <a:rPr lang="en-US" sz="1799" baseline="0" b="0" i="0" dirty="0" spc="468">
                <a:latin typeface="CIDFont+F3" pitchFamily="0" charset="1"/>
              </a:rPr>
              <a:t>»</a:t>
            </a:r>
            <a:r>
              <a:rPr lang="en-US" sz="1799" baseline="0" b="0" i="0" dirty="0" spc="440">
                <a:latin typeface="CIDFont+F3" pitchFamily="0" charset="1"/>
              </a:rPr>
              <a:t>и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р.</a:t>
            </a:r>
          </a:p>
        </p:txBody>
      </p:sp>
      <p:sp>
        <p:nvSpPr>
          <p:cNvPr id="796" name="Rectangle 796"/>
          <p:cNvSpPr/>
          <p:nvPr/>
        </p:nvSpPr>
        <p:spPr>
          <a:xfrm rot="0" flipH="0" flipV="0">
            <a:off x="1333533" y="2167320"/>
            <a:ext cx="8097676" cy="11266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7"/>
            <a:r>
              <a:rPr lang="en-US" sz="1799" baseline="0" b="0" i="0" dirty="0" spc="2203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целя</a:t>
            </a:r>
            <a:r>
              <a:rPr lang="en-US" sz="1799" baseline="0" b="0" i="0" dirty="0" spc="2195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офила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тик</a:t>
            </a:r>
            <a:r>
              <a:rPr lang="en-US" sz="1799" baseline="0" b="0" i="0" dirty="0" spc="2204">
                <a:latin typeface="CIDFont+F3" pitchFamily="0" charset="1"/>
              </a:rPr>
              <a:t>и</a:t>
            </a:r>
            <a:r>
              <a:rPr lang="en-US" sz="1799" baseline="0" b="0" i="0" dirty="0" spc="-32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езнадзорност</a:t>
            </a:r>
            <a:r>
              <a:rPr lang="en-US" sz="1799" baseline="0" b="0" i="0" dirty="0" spc="2204">
                <a:latin typeface="CIDFont+F3" pitchFamily="0" charset="1"/>
              </a:rPr>
              <a:t>ии</a:t>
            </a:r>
            <a:r>
              <a:rPr lang="en-US" sz="1799" baseline="0" b="0" i="0" dirty="0" spc="0">
                <a:latin typeface="CIDFont+F3" pitchFamily="0" charset="1"/>
              </a:rPr>
              <a:t>пра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она</a:t>
            </a:r>
            <a:r>
              <a:rPr lang="en-US" sz="1799" baseline="0" b="0" i="0" dirty="0" spc="-36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ушени</a:t>
            </a:r>
            <a:r>
              <a:rPr lang="en-US" sz="1799" baseline="0" b="0" i="0" dirty="0" spc="2204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ср</a:t>
            </a:r>
            <a:r>
              <a:rPr lang="en-US" sz="1799" baseline="0" b="0" i="0" dirty="0" spc="-41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ди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несовер</a:t>
            </a:r>
            <a:r>
              <a:rPr lang="en-US" sz="1799" baseline="0" b="0" i="0" dirty="0" spc="-18">
                <a:latin typeface="CIDFont+F3" pitchFamily="0" charset="1"/>
              </a:rPr>
              <a:t>ш</a:t>
            </a:r>
            <a:r>
              <a:rPr lang="en-US" sz="1799" baseline="0" b="0" i="0" dirty="0" spc="0">
                <a:latin typeface="CIDFont+F3" pitchFamily="0" charset="1"/>
              </a:rPr>
              <a:t>енн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летни</a:t>
            </a:r>
            <a:r>
              <a:rPr lang="en-US" sz="1799" baseline="0" b="0" i="0" dirty="0" spc="1763">
                <a:latin typeface="CIDFont+F3" pitchFamily="0" charset="1"/>
              </a:rPr>
              <a:t>х</a:t>
            </a:r>
            <a:r>
              <a:rPr lang="en-US" sz="1799" baseline="0" b="0" i="0" dirty="0" spc="1760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Це</a:t>
            </a:r>
            <a:r>
              <a:rPr lang="en-US" sz="1799" baseline="0" b="0" i="0" dirty="0" spc="-27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тр</a:t>
            </a:r>
            <a:r>
              <a:rPr lang="en-US" sz="1799" baseline="0" b="0" i="0" dirty="0" spc="1758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заня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ост</a:t>
            </a:r>
            <a:r>
              <a:rPr lang="en-US" sz="1799" baseline="0" b="0" i="0" dirty="0" spc="1754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населени</a:t>
            </a:r>
            <a:r>
              <a:rPr lang="en-US" sz="1799" baseline="0" b="0" i="0" dirty="0" spc="1747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Варненс</a:t>
            </a:r>
            <a:r>
              <a:rPr lang="en-US" sz="1799" baseline="0" b="0" i="0" dirty="0" spc="-81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176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района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органи</a:t>
            </a:r>
            <a:r>
              <a:rPr lang="en-US" sz="1799" baseline="0" b="0" i="0" dirty="0" spc="-27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</a:t>
            </a:r>
            <a:r>
              <a:rPr lang="en-US" sz="1799" baseline="0" b="0" i="0" dirty="0" spc="179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временно</a:t>
            </a:r>
            <a:r>
              <a:rPr lang="en-US" sz="1799" baseline="0" b="0" i="0" dirty="0" spc="1812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-90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8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устройст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1812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несо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ершенн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летни</a:t>
            </a:r>
            <a:r>
              <a:rPr lang="en-US" sz="1799" baseline="0" b="0" i="0" dirty="0" spc="1817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г</a:t>
            </a:r>
            <a:r>
              <a:rPr lang="en-US" sz="1799" baseline="0" b="0" i="0" dirty="0" spc="-18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ажда</a:t>
            </a:r>
            <a:r>
              <a:rPr lang="en-US" sz="1799" baseline="0" b="0" i="0" dirty="0" spc="1808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в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возраст</a:t>
            </a:r>
            <a:r>
              <a:rPr lang="en-US" sz="1799" baseline="0" b="0" i="0" dirty="0" spc="444">
                <a:latin typeface="CIDFont+F3" pitchFamily="0" charset="1"/>
              </a:rPr>
              <a:t>е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437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1</a:t>
            </a:r>
            <a:r>
              <a:rPr lang="en-US" sz="1799" baseline="0" b="0" i="0" dirty="0" spc="467">
                <a:latin typeface="CIDFont+F3" pitchFamily="0" charset="1"/>
              </a:rPr>
              <a:t>4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46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1</a:t>
            </a:r>
            <a:r>
              <a:rPr lang="en-US" sz="1799" baseline="0" b="0" i="0" dirty="0" spc="432">
                <a:latin typeface="CIDFont+F3" pitchFamily="0" charset="1"/>
              </a:rPr>
              <a:t>8</a:t>
            </a:r>
            <a:r>
              <a:rPr lang="en-US" sz="1799" baseline="0" b="0" i="0" dirty="0" spc="0">
                <a:latin typeface="CIDFont+F3" pitchFamily="0" charset="1"/>
              </a:rPr>
              <a:t>ле</a:t>
            </a:r>
            <a:r>
              <a:rPr lang="en-US" sz="1799" baseline="0" b="0" i="0" dirty="0" spc="455">
                <a:latin typeface="CIDFont+F3" pitchFamily="0" charset="1"/>
              </a:rPr>
              <a:t>т</a:t>
            </a:r>
            <a:r>
              <a:rPr lang="en-US" sz="1799" baseline="0" b="0" i="0" dirty="0" spc="446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своб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дно</a:t>
            </a:r>
            <a:r>
              <a:rPr lang="en-US" sz="1799" baseline="0" b="0" i="0" dirty="0" spc="462">
                <a:latin typeface="CIDFont+F3" pitchFamily="0" charset="1"/>
              </a:rPr>
              <a:t>е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455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учеб</a:t>
            </a:r>
            <a:r>
              <a:rPr lang="en-US" sz="1799" baseline="0" b="0" i="0" dirty="0" spc="412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время.</a:t>
            </a:r>
          </a:p>
        </p:txBody>
      </p:sp>
      <p:sp>
        <p:nvSpPr>
          <p:cNvPr id="797" name="Rectangle 797"/>
          <p:cNvSpPr/>
          <p:nvPr/>
        </p:nvSpPr>
        <p:spPr>
          <a:xfrm rot="0" flipH="0" flipV="0">
            <a:off x="1333533" y="3264664"/>
            <a:ext cx="8096147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7"/>
            <a:r>
              <a:rPr lang="en-US" sz="1799" baseline="0" b="0" i="0" dirty="0" spc="2059">
                <a:latin typeface="CIDFont+F3" pitchFamily="0" charset="1"/>
              </a:rPr>
              <a:t>В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тчетн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2048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пери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2064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Центр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2066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заня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ост</a:t>
            </a:r>
            <a:r>
              <a:rPr lang="en-US" sz="1799" baseline="0" b="0" i="0" dirty="0" spc="2060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был</a:t>
            </a:r>
            <a:r>
              <a:rPr lang="en-US" sz="1799" baseline="0" b="0" i="0" dirty="0" spc="205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-90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90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устроен</a:t>
            </a:r>
            <a:r>
              <a:rPr lang="en-US" sz="1799" baseline="0" b="0" i="0" dirty="0" spc="205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17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несовершенн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летних.</a:t>
            </a:r>
          </a:p>
        </p:txBody>
      </p:sp>
      <p:sp>
        <p:nvSpPr>
          <p:cNvPr id="798" name="Rectangle 798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799" name="Freeform 799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00" name="Picture 101"/>
          <p:cNvPicPr>
            <a:picLocks noChangeAspect="0" noChangeArrowheads="1"/>
          </p:cNvPicPr>
          <p:nvPr/>
        </p:nvPicPr>
        <p:blipFill>
          <a:blip r:embed="rId8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801" name="Picture 801"/>
          <p:cNvPicPr>
            <a:picLocks noChangeAspect="0" noChangeArrowheads="1"/>
          </p:cNvPicPr>
          <p:nvPr/>
        </p:nvPicPr>
        <p:blipFill>
          <a:blip r:embed="rId8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802" name="Picture 103"/>
          <p:cNvPicPr>
            <a:picLocks noChangeAspect="0" noChangeArrowheads="1"/>
          </p:cNvPicPr>
          <p:nvPr/>
        </p:nvPicPr>
        <p:blipFill>
          <a:blip r:embed="rId8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803" name="Picture 803"/>
          <p:cNvPicPr>
            <a:picLocks noChangeAspect="0" noChangeArrowheads="1"/>
          </p:cNvPicPr>
          <p:nvPr/>
        </p:nvPicPr>
        <p:blipFill>
          <a:blip r:embed="rId8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804" name="Picture 804"/>
          <p:cNvPicPr>
            <a:picLocks noChangeAspect="0" noChangeArrowheads="1"/>
          </p:cNvPicPr>
          <p:nvPr/>
        </p:nvPicPr>
        <p:blipFill>
          <a:blip r:embed="rId8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084320" y="699516"/>
            <a:ext cx="2441448" cy="201168"/>
          </a:xfrm>
          <a:prstGeom prst="rect">
            <a:avLst/>
          </a:prstGeom>
          <a:noFill/>
          <a:extLst/>
        </p:spPr>
      </p:pic>
      <p:sp>
        <p:nvSpPr>
          <p:cNvPr id="805" name="Freeform 805"/>
          <p:cNvSpPr/>
          <p:nvPr/>
        </p:nvSpPr>
        <p:spPr>
          <a:xfrm rot="0" flipH="0" flipV="1">
            <a:off x="1673351" y="1356361"/>
            <a:ext cx="7437119" cy="1728214"/>
          </a:xfrm>
          <a:custGeom>
            <a:pathLst>
              <a:path w="9916159" h="2304286">
                <a:moveTo>
                  <a:pt x="0" y="1920239"/>
                </a:moveTo>
                <a:cubicBezTo>
                  <a:pt x="0" y="2131566"/>
                  <a:pt x="170687" y="2304286"/>
                  <a:pt x="384047" y="2304286"/>
                </a:cubicBezTo>
                <a:lnTo>
                  <a:pt x="9532111" y="2304286"/>
                </a:lnTo>
                <a:cubicBezTo>
                  <a:pt x="9743440" y="2304286"/>
                  <a:pt x="9916159" y="2131566"/>
                  <a:pt x="9916159" y="1920239"/>
                </a:cubicBezTo>
                <a:lnTo>
                  <a:pt x="9916159" y="384048"/>
                </a:lnTo>
                <a:cubicBezTo>
                  <a:pt x="9916159" y="170688"/>
                  <a:pt x="9743440" y="0"/>
                  <a:pt x="9532111" y="0"/>
                </a:cubicBezTo>
                <a:lnTo>
                  <a:pt x="384047" y="0"/>
                </a:lnTo>
                <a:cubicBezTo>
                  <a:pt x="170687" y="0"/>
                  <a:pt x="0" y="170688"/>
                  <a:pt x="0" y="384048"/>
                </a:cubicBezTo>
                <a:close/>
              </a:path>
            </a:pathLst>
          </a:custGeom>
          <a:solidFill>
            <a:srgbClr val="DEF5FA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06" name="Picture 806"/>
          <p:cNvPicPr>
            <a:picLocks noChangeAspect="0" noChangeArrowheads="1"/>
          </p:cNvPicPr>
          <p:nvPr/>
        </p:nvPicPr>
        <p:blipFill>
          <a:blip r:embed="rId8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633220" y="1316229"/>
            <a:ext cx="7517384" cy="1810003"/>
          </a:xfrm>
          <a:prstGeom prst="rect">
            <a:avLst/>
          </a:prstGeom>
          <a:noFill/>
          <a:extLst/>
        </p:spPr>
      </p:pic>
      <p:sp>
        <p:nvSpPr>
          <p:cNvPr id="807" name="Freeform 807"/>
          <p:cNvSpPr/>
          <p:nvPr/>
        </p:nvSpPr>
        <p:spPr>
          <a:xfrm rot="0" flipH="0" flipV="1">
            <a:off x="1661160" y="3532632"/>
            <a:ext cx="7437119" cy="2232660"/>
          </a:xfrm>
          <a:custGeom>
            <a:pathLst>
              <a:path w="9916159" h="2976880">
                <a:moveTo>
                  <a:pt x="0" y="2481072"/>
                </a:moveTo>
                <a:cubicBezTo>
                  <a:pt x="0" y="2755392"/>
                  <a:pt x="223520" y="2976880"/>
                  <a:pt x="495808" y="2976880"/>
                </a:cubicBezTo>
                <a:lnTo>
                  <a:pt x="9420352" y="2976880"/>
                </a:lnTo>
                <a:cubicBezTo>
                  <a:pt x="9694671" y="2976880"/>
                  <a:pt x="9916159" y="2755392"/>
                  <a:pt x="9916159" y="2481072"/>
                </a:cubicBezTo>
                <a:lnTo>
                  <a:pt x="9916159" y="497840"/>
                </a:lnTo>
                <a:cubicBezTo>
                  <a:pt x="9916159" y="223521"/>
                  <a:pt x="9694671" y="0"/>
                  <a:pt x="9420352" y="0"/>
                </a:cubicBezTo>
                <a:lnTo>
                  <a:pt x="495808" y="0"/>
                </a:lnTo>
                <a:cubicBezTo>
                  <a:pt x="223520" y="0"/>
                  <a:pt x="0" y="223521"/>
                  <a:pt x="0" y="497840"/>
                </a:cubicBezTo>
                <a:close/>
              </a:path>
            </a:pathLst>
          </a:custGeom>
          <a:solidFill>
            <a:srgbClr val="DEF5FA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08" name="Picture 808"/>
          <p:cNvPicPr>
            <a:picLocks noChangeAspect="0" noChangeArrowheads="1"/>
          </p:cNvPicPr>
          <p:nvPr/>
        </p:nvPicPr>
        <p:blipFill>
          <a:blip r:embed="rId8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621027" y="3492500"/>
            <a:ext cx="7517383" cy="2312923"/>
          </a:xfrm>
          <a:prstGeom prst="rect">
            <a:avLst/>
          </a:prstGeom>
          <a:noFill/>
          <a:extLst/>
        </p:spPr>
      </p:pic>
      <p:pic>
        <p:nvPicPr>
          <p:cNvPr id="809" name="Picture 809"/>
          <p:cNvPicPr>
            <a:picLocks noChangeAspect="0" noChangeArrowheads="1"/>
          </p:cNvPicPr>
          <p:nvPr/>
        </p:nvPicPr>
        <p:blipFill>
          <a:blip r:embed="rId8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93707" y="533400"/>
            <a:ext cx="661416" cy="656843"/>
          </a:xfrm>
          <a:prstGeom prst="rect">
            <a:avLst/>
          </a:prstGeom>
          <a:noFill/>
          <a:extLst/>
        </p:spPr>
      </p:pic>
      <p:sp>
        <p:nvSpPr>
          <p:cNvPr id="810" name="Rectangle 810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27</a:t>
            </a:r>
          </a:p>
        </p:txBody>
      </p:sp>
      <p:sp>
        <p:nvSpPr>
          <p:cNvPr id="811" name="Rectangle 811"/>
          <p:cNvSpPr/>
          <p:nvPr/>
        </p:nvSpPr>
        <p:spPr>
          <a:xfrm rot="0" flipH="0" flipV="0">
            <a:off x="3227850" y="1638461"/>
            <a:ext cx="4386822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За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 раб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телями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дано 257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ансий. </a:t>
            </a:r>
          </a:p>
        </p:txBody>
      </p:sp>
      <p:sp>
        <p:nvSpPr>
          <p:cNvPr id="812" name="Rectangle 812"/>
          <p:cNvSpPr/>
          <p:nvPr/>
        </p:nvSpPr>
        <p:spPr>
          <a:xfrm rot="0" flipH="0" flipV="0">
            <a:off x="2092443" y="2187188"/>
            <a:ext cx="6656814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71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ре</a:t>
            </a:r>
            <a:r>
              <a:rPr lang="en-US" sz="1799" baseline="0" b="0" i="0" dirty="0" spc="-68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30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тся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высо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ок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али</a:t>
            </a:r>
            <a:r>
              <a:rPr lang="en-US" sz="1799" baseline="0" b="0" i="0" dirty="0" spc="-12">
                <a:latin typeface="CIDFont+F3" pitchFamily="0" charset="1"/>
              </a:rPr>
              <a:t>ф</a:t>
            </a:r>
            <a:r>
              <a:rPr lang="en-US" sz="1799" baseline="0" b="0" i="0" dirty="0" spc="0">
                <a:latin typeface="CIDFont+F3" pitchFamily="0" charset="1"/>
              </a:rPr>
              <a:t>ициро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анные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раб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чие, с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-72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орошим опы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 </a:t>
            </a:r>
          </a:p>
          <a:p>
            <a:pPr marL="1463013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ра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-18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ты,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с се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тифик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тами,</a:t>
            </a:r>
            <a:r>
              <a:rPr lang="en-US" sz="1799" baseline="0" b="0" i="0" dirty="0" spc="-53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допусками. </a:t>
            </a:r>
          </a:p>
        </p:txBody>
      </p:sp>
      <p:sp>
        <p:nvSpPr>
          <p:cNvPr id="813" name="Rectangle 813"/>
          <p:cNvSpPr/>
          <p:nvPr/>
        </p:nvSpPr>
        <p:spPr>
          <a:xfrm rot="0" flipH="0" flipV="0">
            <a:off x="1862281" y="3929031"/>
            <a:ext cx="5510845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В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2019 </a:t>
            </a:r>
            <a:r>
              <a:rPr lang="en-US" sz="1799" baseline="0" b="0" i="0" dirty="0" spc="-54">
                <a:latin typeface="CIDFont+F3" pitchFamily="0" charset="1"/>
              </a:rPr>
              <a:t>г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35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на профессиональное о</a:t>
            </a:r>
            <a:r>
              <a:rPr lang="en-US" sz="1799" baseline="0" b="0" i="0" dirty="0" spc="-68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учение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-23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пра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лено:</a:t>
            </a:r>
          </a:p>
        </p:txBody>
      </p:sp>
      <p:sp>
        <p:nvSpPr>
          <p:cNvPr id="814" name="Rectangle 814"/>
          <p:cNvSpPr/>
          <p:nvPr/>
        </p:nvSpPr>
        <p:spPr>
          <a:xfrm rot="0" flipH="0" flipV="0">
            <a:off x="1862281" y="4203395"/>
            <a:ext cx="3089978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1650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43 </a:t>
            </a:r>
            <a:r>
              <a:rPr lang="en-US" sz="1799" baseline="0" b="0" i="0" dirty="0" spc="-32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езраб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тных гражданина;</a:t>
            </a:r>
          </a:p>
        </p:txBody>
      </p:sp>
      <p:sp>
        <p:nvSpPr>
          <p:cNvPr id="815" name="Rectangle 815"/>
          <p:cNvSpPr/>
          <p:nvPr/>
        </p:nvSpPr>
        <p:spPr>
          <a:xfrm rot="0" flipH="0" flipV="0">
            <a:off x="1862281" y="4477759"/>
            <a:ext cx="2740221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1650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1 пенсионер по возрас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у;</a:t>
            </a:r>
          </a:p>
        </p:txBody>
      </p:sp>
      <p:sp>
        <p:nvSpPr>
          <p:cNvPr id="816" name="Rectangle 816"/>
          <p:cNvSpPr/>
          <p:nvPr/>
        </p:nvSpPr>
        <p:spPr>
          <a:xfrm rot="0" flipH="0" flipV="0">
            <a:off x="1862281" y="4752011"/>
            <a:ext cx="701342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2100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1 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енщина,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на</a:t>
            </a:r>
            <a:r>
              <a:rPr lang="en-US" sz="1799" baseline="0" b="0" i="0" dirty="0" spc="-72">
                <a:latin typeface="CIDFont+F3" pitchFamily="0" charset="1"/>
              </a:rPr>
              <a:t>х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ящаяся</a:t>
            </a:r>
            <a:r>
              <a:rPr lang="en-US" sz="1799" baseline="0" b="0" i="0" dirty="0" spc="-35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в декретн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тпус</a:t>
            </a:r>
            <a:r>
              <a:rPr lang="en-US" sz="1799" baseline="0" b="0" i="0" dirty="0" spc="-45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35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по у</a:t>
            </a:r>
            <a:r>
              <a:rPr lang="en-US" sz="1799" baseline="0" b="0" i="0" dirty="0" spc="-72">
                <a:latin typeface="CIDFont+F3" pitchFamily="0" charset="1"/>
              </a:rPr>
              <a:t>х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36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за ре</a:t>
            </a:r>
            <a:r>
              <a:rPr lang="en-US" sz="1799" baseline="0" b="0" i="0" dirty="0" spc="-32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ен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 </a:t>
            </a:r>
          </a:p>
        </p:txBody>
      </p:sp>
      <p:sp>
        <p:nvSpPr>
          <p:cNvPr id="817" name="Rectangle 817"/>
          <p:cNvSpPr/>
          <p:nvPr/>
        </p:nvSpPr>
        <p:spPr>
          <a:xfrm rot="0" flipH="0" flipV="0">
            <a:off x="2148812" y="5026375"/>
            <a:ext cx="1046985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до 1,5 ле</a:t>
            </a:r>
            <a:r>
              <a:rPr lang="en-US" sz="1799" baseline="0" b="0" i="0" dirty="0" spc="-138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. </a:t>
            </a:r>
          </a:p>
        </p:txBody>
      </p:sp>
      <p:sp>
        <p:nvSpPr>
          <p:cNvPr id="818" name="Rectangle 818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819" name="Freeform 819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20" name="Picture 101"/>
          <p:cNvPicPr>
            <a:picLocks noChangeAspect="0" noChangeArrowheads="1"/>
          </p:cNvPicPr>
          <p:nvPr/>
        </p:nvPicPr>
        <p:blipFill>
          <a:blip r:embed="rId8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821" name="Picture 821"/>
          <p:cNvPicPr>
            <a:picLocks noChangeAspect="0" noChangeArrowheads="1"/>
          </p:cNvPicPr>
          <p:nvPr/>
        </p:nvPicPr>
        <p:blipFill>
          <a:blip r:embed="rId8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822" name="Picture 103"/>
          <p:cNvPicPr>
            <a:picLocks noChangeAspect="0" noChangeArrowheads="1"/>
          </p:cNvPicPr>
          <p:nvPr/>
        </p:nvPicPr>
        <p:blipFill>
          <a:blip r:embed="rId8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823" name="Picture 823"/>
          <p:cNvPicPr>
            <a:picLocks noChangeAspect="0" noChangeArrowheads="1"/>
          </p:cNvPicPr>
          <p:nvPr/>
        </p:nvPicPr>
        <p:blipFill>
          <a:blip r:embed="rId8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824" name="Picture 740"/>
          <p:cNvPicPr>
            <a:picLocks noChangeAspect="0" noChangeArrowheads="1"/>
          </p:cNvPicPr>
          <p:nvPr/>
        </p:nvPicPr>
        <p:blipFill>
          <a:blip r:embed="rId8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084320" y="699516"/>
            <a:ext cx="2441448" cy="201168"/>
          </a:xfrm>
          <a:prstGeom prst="rect">
            <a:avLst/>
          </a:prstGeom>
          <a:noFill/>
          <a:extLst/>
        </p:spPr>
      </p:pic>
      <p:pic>
        <p:nvPicPr>
          <p:cNvPr id="825" name="Picture 825"/>
          <p:cNvPicPr>
            <a:picLocks noChangeAspect="0" noChangeArrowheads="1"/>
          </p:cNvPicPr>
          <p:nvPr/>
        </p:nvPicPr>
        <p:blipFill>
          <a:blip r:embed="rId8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352800" y="4141724"/>
            <a:ext cx="4400295" cy="1031240"/>
          </a:xfrm>
          <a:prstGeom prst="rect">
            <a:avLst/>
          </a:prstGeom>
          <a:noFill/>
          <a:extLst/>
        </p:spPr>
      </p:pic>
      <p:pic>
        <p:nvPicPr>
          <p:cNvPr id="826" name="Picture 826"/>
          <p:cNvPicPr>
            <a:picLocks noChangeAspect="0" noChangeArrowheads="1"/>
          </p:cNvPicPr>
          <p:nvPr/>
        </p:nvPicPr>
        <p:blipFill>
          <a:blip r:embed="rId8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462272" y="3009901"/>
            <a:ext cx="2433827" cy="1335024"/>
          </a:xfrm>
          <a:prstGeom prst="rect">
            <a:avLst/>
          </a:prstGeom>
          <a:noFill/>
          <a:extLst/>
        </p:spPr>
      </p:pic>
      <p:sp>
        <p:nvSpPr>
          <p:cNvPr id="827" name="Freeform 827"/>
          <p:cNvSpPr/>
          <p:nvPr/>
        </p:nvSpPr>
        <p:spPr>
          <a:xfrm rot="0" flipH="0" flipV="1">
            <a:off x="4668011" y="3203449"/>
            <a:ext cx="2223516" cy="1136904"/>
          </a:xfrm>
          <a:custGeom>
            <a:pathLst>
              <a:path w="2964688" h="1515872">
                <a:moveTo>
                  <a:pt x="0" y="1363472"/>
                </a:moveTo>
                <a:cubicBezTo>
                  <a:pt x="0" y="1446783"/>
                  <a:pt x="67056" y="1515872"/>
                  <a:pt x="150368" y="1515872"/>
                </a:cubicBezTo>
                <a:lnTo>
                  <a:pt x="2812288" y="1515872"/>
                </a:lnTo>
                <a:cubicBezTo>
                  <a:pt x="2895600" y="1515872"/>
                  <a:pt x="2964688" y="1446783"/>
                  <a:pt x="2964688" y="1363472"/>
                </a:cubicBezTo>
                <a:lnTo>
                  <a:pt x="2964688" y="150369"/>
                </a:lnTo>
                <a:cubicBezTo>
                  <a:pt x="2964688" y="67056"/>
                  <a:pt x="2895600" y="0"/>
                  <a:pt x="2812288" y="0"/>
                </a:cubicBezTo>
                <a:lnTo>
                  <a:pt x="150368" y="0"/>
                </a:lnTo>
                <a:cubicBezTo>
                  <a:pt x="67056" y="0"/>
                  <a:pt x="0" y="67056"/>
                  <a:pt x="0" y="150369"/>
                </a:cubicBezTo>
                <a:close/>
              </a:path>
            </a:pathLst>
          </a:custGeom>
          <a:noFill/>
          <a:ln w="9143" cap="flat" cmpd="sng">
            <a:solidFill>
              <a:srgbClr val="2DA2B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28" name="Picture 828"/>
          <p:cNvPicPr>
            <a:picLocks noChangeAspect="0" noChangeArrowheads="1"/>
          </p:cNvPicPr>
          <p:nvPr/>
        </p:nvPicPr>
        <p:blipFill>
          <a:blip r:embed="rId8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513075" y="5146548"/>
            <a:ext cx="1972055" cy="1318259"/>
          </a:xfrm>
          <a:prstGeom prst="rect">
            <a:avLst/>
          </a:prstGeom>
          <a:noFill/>
          <a:extLst/>
        </p:spPr>
      </p:pic>
      <p:sp>
        <p:nvSpPr>
          <p:cNvPr id="829" name="Freeform 829"/>
          <p:cNvSpPr/>
          <p:nvPr/>
        </p:nvSpPr>
        <p:spPr>
          <a:xfrm rot="0" flipH="0" flipV="1">
            <a:off x="2720339" y="5341621"/>
            <a:ext cx="1761744" cy="1118615"/>
          </a:xfrm>
          <a:custGeom>
            <a:pathLst>
              <a:path w="2348992" h="1491487">
                <a:moveTo>
                  <a:pt x="0" y="1341119"/>
                </a:moveTo>
                <a:cubicBezTo>
                  <a:pt x="0" y="1424430"/>
                  <a:pt x="67056" y="1491487"/>
                  <a:pt x="148336" y="1491487"/>
                </a:cubicBezTo>
                <a:lnTo>
                  <a:pt x="2200655" y="1491487"/>
                </a:lnTo>
                <a:cubicBezTo>
                  <a:pt x="2281935" y="1491487"/>
                  <a:pt x="2348992" y="1424430"/>
                  <a:pt x="2348992" y="1341119"/>
                </a:cubicBezTo>
                <a:lnTo>
                  <a:pt x="2348992" y="148336"/>
                </a:lnTo>
                <a:cubicBezTo>
                  <a:pt x="2348992" y="65023"/>
                  <a:pt x="2281935" y="0"/>
                  <a:pt x="2200655" y="0"/>
                </a:cubicBezTo>
                <a:lnTo>
                  <a:pt x="148336" y="0"/>
                </a:lnTo>
                <a:cubicBezTo>
                  <a:pt x="67056" y="0"/>
                  <a:pt x="0" y="65023"/>
                  <a:pt x="0" y="148336"/>
                </a:cubicBezTo>
                <a:close/>
              </a:path>
            </a:pathLst>
          </a:custGeom>
          <a:noFill/>
          <a:ln w="9143" cap="flat" cmpd="sng">
            <a:solidFill>
              <a:srgbClr val="2DA2B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30" name="Picture 830"/>
          <p:cNvPicPr>
            <a:picLocks noChangeAspect="0" noChangeArrowheads="1"/>
          </p:cNvPicPr>
          <p:nvPr/>
        </p:nvPicPr>
        <p:blipFill>
          <a:blip r:embed="rId8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666488" y="5146548"/>
            <a:ext cx="1975104" cy="1318259"/>
          </a:xfrm>
          <a:prstGeom prst="rect">
            <a:avLst/>
          </a:prstGeom>
          <a:noFill/>
          <a:extLst/>
        </p:spPr>
      </p:pic>
      <p:sp>
        <p:nvSpPr>
          <p:cNvPr id="831" name="Freeform 831"/>
          <p:cNvSpPr/>
          <p:nvPr/>
        </p:nvSpPr>
        <p:spPr>
          <a:xfrm rot="0" flipH="0" flipV="1">
            <a:off x="4873752" y="5341621"/>
            <a:ext cx="1761744" cy="1118615"/>
          </a:xfrm>
          <a:custGeom>
            <a:pathLst>
              <a:path w="2348992" h="1491487">
                <a:moveTo>
                  <a:pt x="0" y="1341119"/>
                </a:moveTo>
                <a:cubicBezTo>
                  <a:pt x="0" y="1424430"/>
                  <a:pt x="67056" y="1491487"/>
                  <a:pt x="148336" y="1491487"/>
                </a:cubicBezTo>
                <a:lnTo>
                  <a:pt x="2200655" y="1491487"/>
                </a:lnTo>
                <a:cubicBezTo>
                  <a:pt x="2281935" y="1491487"/>
                  <a:pt x="2348992" y="1424430"/>
                  <a:pt x="2348992" y="1341119"/>
                </a:cubicBezTo>
                <a:lnTo>
                  <a:pt x="2348992" y="148336"/>
                </a:lnTo>
                <a:cubicBezTo>
                  <a:pt x="2348992" y="65023"/>
                  <a:pt x="2281935" y="0"/>
                  <a:pt x="2200655" y="0"/>
                </a:cubicBezTo>
                <a:lnTo>
                  <a:pt x="148336" y="0"/>
                </a:lnTo>
                <a:cubicBezTo>
                  <a:pt x="67056" y="0"/>
                  <a:pt x="0" y="65023"/>
                  <a:pt x="0" y="148336"/>
                </a:cubicBezTo>
                <a:close/>
              </a:path>
            </a:pathLst>
          </a:custGeom>
          <a:noFill/>
          <a:ln w="9143" cap="flat" cmpd="sng">
            <a:solidFill>
              <a:srgbClr val="2DA2B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32" name="Picture 832"/>
          <p:cNvPicPr>
            <a:picLocks noChangeAspect="0" noChangeArrowheads="1"/>
          </p:cNvPicPr>
          <p:nvPr/>
        </p:nvPicPr>
        <p:blipFill>
          <a:blip r:embed="rId8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822947" y="5146548"/>
            <a:ext cx="1972055" cy="1318259"/>
          </a:xfrm>
          <a:prstGeom prst="rect">
            <a:avLst/>
          </a:prstGeom>
          <a:noFill/>
          <a:extLst/>
        </p:spPr>
      </p:pic>
      <p:sp>
        <p:nvSpPr>
          <p:cNvPr id="833" name="Freeform 833"/>
          <p:cNvSpPr/>
          <p:nvPr/>
        </p:nvSpPr>
        <p:spPr>
          <a:xfrm rot="0" flipH="0" flipV="1">
            <a:off x="7027164" y="5341621"/>
            <a:ext cx="1761744" cy="1118615"/>
          </a:xfrm>
          <a:custGeom>
            <a:pathLst>
              <a:path w="2348992" h="1491487">
                <a:moveTo>
                  <a:pt x="0" y="1341119"/>
                </a:moveTo>
                <a:cubicBezTo>
                  <a:pt x="0" y="1424430"/>
                  <a:pt x="67056" y="1491487"/>
                  <a:pt x="148336" y="1491487"/>
                </a:cubicBezTo>
                <a:lnTo>
                  <a:pt x="2200655" y="1491487"/>
                </a:lnTo>
                <a:cubicBezTo>
                  <a:pt x="2281935" y="1491487"/>
                  <a:pt x="2348992" y="1424430"/>
                  <a:pt x="2348992" y="1341119"/>
                </a:cubicBezTo>
                <a:lnTo>
                  <a:pt x="2348992" y="148336"/>
                </a:lnTo>
                <a:cubicBezTo>
                  <a:pt x="2348992" y="65023"/>
                  <a:pt x="2281935" y="0"/>
                  <a:pt x="2200655" y="0"/>
                </a:cubicBezTo>
                <a:lnTo>
                  <a:pt x="148336" y="0"/>
                </a:lnTo>
                <a:cubicBezTo>
                  <a:pt x="67056" y="0"/>
                  <a:pt x="0" y="65023"/>
                  <a:pt x="0" y="148336"/>
                </a:cubicBezTo>
                <a:close/>
              </a:path>
            </a:pathLst>
          </a:custGeom>
          <a:noFill/>
          <a:ln w="9143" cap="flat" cmpd="sng">
            <a:solidFill>
              <a:srgbClr val="2DA2B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34" name="Picture 834"/>
          <p:cNvPicPr>
            <a:picLocks noChangeAspect="0" noChangeArrowheads="1"/>
          </p:cNvPicPr>
          <p:nvPr/>
        </p:nvPicPr>
        <p:blipFill>
          <a:blip r:embed="rId8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93707" y="541020"/>
            <a:ext cx="661416" cy="653795"/>
          </a:xfrm>
          <a:prstGeom prst="rect">
            <a:avLst/>
          </a:prstGeom>
          <a:noFill/>
          <a:extLst/>
        </p:spPr>
      </p:pic>
      <p:sp>
        <p:nvSpPr>
          <p:cNvPr id="835" name="Rectangle 835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28</a:t>
            </a:r>
          </a:p>
        </p:txBody>
      </p:sp>
      <p:sp>
        <p:nvSpPr>
          <p:cNvPr id="836" name="Rectangle 836"/>
          <p:cNvSpPr/>
          <p:nvPr/>
        </p:nvSpPr>
        <p:spPr>
          <a:xfrm rot="0" flipH="0" flipV="0">
            <a:off x="1252720" y="1204144"/>
            <a:ext cx="8221577" cy="140101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608"/>
            <a:r>
              <a:rPr lang="en-US" sz="1799" baseline="0" b="0" i="0" dirty="0" spc="0">
                <a:latin typeface="CIDFont+F3" pitchFamily="0" charset="1"/>
              </a:rPr>
              <a:t>Инфо</a:t>
            </a:r>
            <a:r>
              <a:rPr lang="en-US" sz="1799" baseline="0" b="0" i="0" dirty="0" spc="-18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миро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анност</a:t>
            </a:r>
            <a:r>
              <a:rPr lang="en-US" sz="1799" baseline="0" b="0" i="0" dirty="0" spc="853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населен</a:t>
            </a:r>
            <a:r>
              <a:rPr lang="en-US" sz="1799" baseline="0" b="0" i="0" dirty="0" spc="-27">
                <a:latin typeface="CIDFont+F3" pitchFamily="0" charset="1"/>
              </a:rPr>
              <a:t>и</a:t>
            </a:r>
            <a:r>
              <a:rPr lang="en-US" sz="1799" baseline="0" b="0" i="0" dirty="0" spc="865">
                <a:latin typeface="CIDFont+F3" pitchFamily="0" charset="1"/>
              </a:rPr>
              <a:t>я</a:t>
            </a:r>
            <a:r>
              <a:rPr lang="en-US" sz="1799" baseline="0" b="0" i="0" dirty="0" spc="836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раб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еле</a:t>
            </a:r>
            <a:r>
              <a:rPr lang="en-US" sz="1799" baseline="0" b="0" i="0" dirty="0" spc="836">
                <a:latin typeface="CIDFont+F3" pitchFamily="0" charset="1"/>
              </a:rPr>
              <a:t>й</a:t>
            </a:r>
            <a:r>
              <a:rPr lang="en-US" sz="1799" baseline="0" b="0" i="0" dirty="0" spc="84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си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-17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аци</a:t>
            </a:r>
            <a:r>
              <a:rPr lang="en-US" sz="1799" baseline="0" b="0" i="0" dirty="0" spc="854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840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рын</a:t>
            </a:r>
            <a:r>
              <a:rPr lang="en-US" sz="1799" baseline="0" b="0" i="0" dirty="0" spc="-45">
                <a:latin typeface="CIDFont+F3" pitchFamily="0" charset="1"/>
              </a:rPr>
              <a:t>к</a:t>
            </a:r>
            <a:r>
              <a:rPr lang="en-US" sz="1799" baseline="0" b="0" i="0" dirty="0" spc="840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36">
                <a:latin typeface="CIDFont+F3" pitchFamily="0" charset="1"/>
              </a:rPr>
              <a:t>р</a:t>
            </a:r>
            <a:r>
              <a:rPr lang="en-US" sz="1799" baseline="0" b="0" i="0" dirty="0" spc="-107">
                <a:latin typeface="CIDFont+F3" pitchFamily="0" charset="1"/>
              </a:rPr>
              <a:t>у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41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ущест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ялас</a:t>
            </a:r>
            <a:r>
              <a:rPr lang="en-US" sz="1799" baseline="0" b="0" i="0" dirty="0" spc="601">
                <a:latin typeface="CIDFont+F3" pitchFamily="0" charset="1"/>
              </a:rPr>
              <a:t>ь</a:t>
            </a:r>
            <a:r>
              <a:rPr lang="en-US" sz="1799" baseline="0" b="0" i="0" dirty="0" spc="624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мощь</a:t>
            </a:r>
            <a:r>
              <a:rPr lang="en-US" sz="1799" baseline="0" b="0" i="0" dirty="0" spc="617">
                <a:latin typeface="CIDFont+F3" pitchFamily="0" charset="1"/>
              </a:rPr>
              <a:t>ю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-27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мещени</a:t>
            </a:r>
            <a:r>
              <a:rPr lang="en-US" sz="1799" baseline="0" b="0" i="0" dirty="0" spc="613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ин</a:t>
            </a:r>
            <a:r>
              <a:rPr lang="en-US" sz="1799" baseline="0" b="0" i="0" dirty="0" spc="-12">
                <a:latin typeface="CIDFont+F3" pitchFamily="0" charset="1"/>
              </a:rPr>
              <a:t>ф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мационны</a:t>
            </a:r>
            <a:r>
              <a:rPr lang="en-US" sz="1799" baseline="0" b="0" i="0" dirty="0" spc="611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териало</a:t>
            </a:r>
            <a:r>
              <a:rPr lang="en-US" sz="1799" baseline="0" b="0" i="0" dirty="0" spc="608">
                <a:latin typeface="CIDFont+F3" pitchFamily="0" charset="1"/>
              </a:rPr>
              <a:t>в</a:t>
            </a:r>
            <a:r>
              <a:rPr lang="en-US" sz="1799" baseline="0" b="0" i="0" dirty="0" spc="626">
                <a:latin typeface="CIDFont+F3" pitchFamily="0" charset="1"/>
              </a:rPr>
              <a:t>в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айонной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газе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1074">
                <a:latin typeface="CIDFont+F3" pitchFamily="0" charset="1"/>
              </a:rPr>
              <a:t>е</a:t>
            </a:r>
            <a:r>
              <a:rPr lang="en-US" sz="1799" baseline="0" b="0" i="0" dirty="0" spc="-17">
                <a:latin typeface="CIDFont+F3" pitchFamily="0" charset="1"/>
              </a:rPr>
              <a:t>«</a:t>
            </a:r>
            <a:r>
              <a:rPr lang="en-US" sz="1799" baseline="0" b="0" i="0" dirty="0" spc="0">
                <a:latin typeface="CIDFont+F3" pitchFamily="0" charset="1"/>
              </a:rPr>
              <a:t>Со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етс</a:t>
            </a:r>
            <a:r>
              <a:rPr lang="en-US" sz="1799" baseline="0" b="0" i="0" dirty="0" spc="-81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1056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село»</a:t>
            </a:r>
            <a:r>
              <a:rPr lang="en-US" sz="1799" baseline="0" b="0" i="0" dirty="0" spc="1061">
                <a:latin typeface="CIDFont+F3" pitchFamily="0" charset="1"/>
              </a:rPr>
              <a:t>,</a:t>
            </a:r>
            <a:r>
              <a:rPr lang="en-US" sz="1799" baseline="0" b="0" i="0" dirty="0" spc="-26">
                <a:latin typeface="CIDFont+F3" pitchFamily="0" charset="1"/>
              </a:rPr>
              <a:t>п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1058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пров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ени</a:t>
            </a:r>
            <a:r>
              <a:rPr lang="en-US" sz="1799" baseline="0" b="0" i="0" dirty="0" spc="1045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мероприяти</a:t>
            </a:r>
            <a:r>
              <a:rPr lang="en-US" sz="1799" baseline="0" b="0" i="0" dirty="0" spc="1045">
                <a:latin typeface="CIDFont+F3" pitchFamily="0" charset="1"/>
              </a:rPr>
              <a:t>я</a:t>
            </a:r>
            <a:r>
              <a:rPr lang="en-US" sz="1799" baseline="0" b="0" i="0" dirty="0" spc="-17">
                <a:latin typeface="CIDFont+F3" pitchFamily="0" charset="1"/>
              </a:rPr>
              <a:t>«</a:t>
            </a:r>
            <a:r>
              <a:rPr lang="en-US" sz="1799" baseline="0" b="0" i="0" dirty="0" spc="0">
                <a:latin typeface="CIDFont+F3" pitchFamily="0" charset="1"/>
              </a:rPr>
              <a:t>Клу</a:t>
            </a:r>
            <a:r>
              <a:rPr lang="en-US" sz="1799" baseline="0" b="0" i="0" dirty="0" spc="1047">
                <a:latin typeface="CIDFont+F3" pitchFamily="0" charset="1"/>
              </a:rPr>
              <a:t>б</a:t>
            </a:r>
            <a:r>
              <a:rPr lang="en-US" sz="1799" baseline="0" b="0" i="0" dirty="0" spc="-2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ровика</a:t>
            </a:r>
            <a:r>
              <a:rPr lang="en-US" sz="1799" baseline="0" b="0" i="0" dirty="0" spc="1043">
                <a:latin typeface="CIDFont+F3" pitchFamily="0" charset="1"/>
              </a:rPr>
              <a:t>»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специализиро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анны</a:t>
            </a:r>
            <a:r>
              <a:rPr lang="en-US" sz="1799" baseline="0" b="0" i="0" dirty="0" spc="2015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я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ар</a:t>
            </a:r>
            <a:r>
              <a:rPr lang="en-US" sz="1799" baseline="0" b="0" i="0" dirty="0" spc="-18">
                <a:latin typeface="CIDFont+F3" pitchFamily="0" charset="1"/>
              </a:rPr>
              <a:t>о</a:t>
            </a:r>
            <a:r>
              <a:rPr lang="en-US" sz="1799" baseline="0" b="0" i="0" dirty="0" spc="2024">
                <a:latin typeface="CIDFont+F3" pitchFamily="0" charset="1"/>
              </a:rPr>
              <a:t>к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антны</a:t>
            </a:r>
            <a:r>
              <a:rPr lang="en-US" sz="1799" baseline="0" b="0" i="0" dirty="0" spc="1997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ра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чи</a:t>
            </a:r>
            <a:r>
              <a:rPr lang="en-US" sz="1799" baseline="0" b="0" i="0" dirty="0" spc="1997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мес</a:t>
            </a:r>
            <a:r>
              <a:rPr lang="en-US" sz="1799" baseline="0" b="0" i="0" dirty="0" spc="2021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1998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специал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ным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програм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428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44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-89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8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устройст</a:t>
            </a:r>
            <a:r>
              <a:rPr lang="en-US" sz="1799" baseline="0" b="0" i="0" dirty="0" spc="-57">
                <a:latin typeface="CIDFont+F3" pitchFamily="0" charset="1"/>
              </a:rPr>
              <a:t>в</a:t>
            </a:r>
            <a:r>
              <a:rPr lang="en-US" sz="1799" baseline="0" b="0" i="0" dirty="0" spc="413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дл</a:t>
            </a:r>
            <a:r>
              <a:rPr lang="en-US" sz="1799" baseline="0" b="0" i="0" dirty="0" spc="433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различны</a:t>
            </a:r>
            <a:r>
              <a:rPr lang="en-US" sz="1799" baseline="0" b="0" i="0" dirty="0" spc="467">
                <a:latin typeface="CIDFont+F3" pitchFamily="0" charset="1"/>
              </a:rPr>
              <a:t>х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те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ори</a:t>
            </a:r>
            <a:r>
              <a:rPr lang="en-US" sz="1799" baseline="0" b="0" i="0" dirty="0" spc="422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населения.</a:t>
            </a:r>
          </a:p>
        </p:txBody>
      </p:sp>
      <p:sp>
        <p:nvSpPr>
          <p:cNvPr id="837" name="Rectangle 837"/>
          <p:cNvSpPr/>
          <p:nvPr/>
        </p:nvSpPr>
        <p:spPr>
          <a:xfrm rot="0" flipH="0" flipV="0">
            <a:off x="1702328" y="2575740"/>
            <a:ext cx="6057884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439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467">
                <a:latin typeface="CIDFont+F3" pitchFamily="0" charset="1"/>
              </a:rPr>
              <a:t>9</a:t>
            </a:r>
            <a:r>
              <a:rPr lang="en-US" sz="1799" baseline="0" b="0" i="0" dirty="0" spc="-54">
                <a:latin typeface="CIDFont+F3" pitchFamily="0" charset="1"/>
              </a:rPr>
              <a:t>г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449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28</a:t>
            </a:r>
            <a:r>
              <a:rPr lang="en-US" sz="1799" baseline="0" b="0" i="0" dirty="0" spc="449">
                <a:latin typeface="CIDFont+F3" pitchFamily="0" charset="1"/>
              </a:rPr>
              <a:t>9</a:t>
            </a:r>
            <a:r>
              <a:rPr lang="en-US" sz="1799" baseline="0" b="0" i="0" dirty="0" spc="0">
                <a:latin typeface="CIDFont+F3" pitchFamily="0" charset="1"/>
              </a:rPr>
              <a:t>челове</a:t>
            </a:r>
            <a:r>
              <a:rPr lang="en-US" sz="1799" baseline="0" b="0" i="0" dirty="0" spc="44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принял</a:t>
            </a:r>
            <a:r>
              <a:rPr lang="en-US" sz="1799" baseline="0" b="0" i="0" dirty="0" spc="44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участи</a:t>
            </a:r>
            <a:r>
              <a:rPr lang="en-US" sz="1799" baseline="0" b="0" i="0" dirty="0" spc="426">
                <a:latin typeface="CIDFont+F3" pitchFamily="0" charset="1"/>
              </a:rPr>
              <a:t>е</a:t>
            </a:r>
            <a:r>
              <a:rPr lang="en-US" sz="1799" baseline="0" b="0" i="0" dirty="0" spc="446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я</a:t>
            </a:r>
            <a:r>
              <a:rPr lang="en-US" sz="1799" baseline="0" b="0" i="0" dirty="0" spc="-18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мар</a:t>
            </a:r>
            <a:r>
              <a:rPr lang="en-US" sz="1799" baseline="0" b="0" i="0" dirty="0" spc="-45">
                <a:latin typeface="CIDFont+F3" pitchFamily="0" charset="1"/>
              </a:rPr>
              <a:t>к</a:t>
            </a:r>
            <a:r>
              <a:rPr lang="en-US" sz="1799" baseline="0" b="0" i="0" dirty="0" spc="444">
                <a:latin typeface="CIDFont+F3" pitchFamily="0" charset="1"/>
              </a:rPr>
              <a:t>е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ансий.</a:t>
            </a:r>
          </a:p>
        </p:txBody>
      </p:sp>
      <p:sp>
        <p:nvSpPr>
          <p:cNvPr id="838" name="Rectangle 838"/>
          <p:cNvSpPr/>
          <p:nvPr/>
        </p:nvSpPr>
        <p:spPr>
          <a:xfrm rot="0" flipH="0" flipV="0">
            <a:off x="4754858" y="3443998"/>
            <a:ext cx="2095121" cy="60419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31678"/>
            <a:r>
              <a:rPr lang="en-US" sz="1404" baseline="0" b="0" i="0" dirty="0" spc="0">
                <a:latin typeface="CIDFont+F3" pitchFamily="0" charset="1"/>
              </a:rPr>
              <a:t>Инфо</a:t>
            </a:r>
            <a:r>
              <a:rPr lang="en-US" sz="1404" baseline="0" b="0" i="0" dirty="0" spc="-14">
                <a:latin typeface="CIDFont+F3" pitchFamily="0" charset="1"/>
              </a:rPr>
              <a:t>р</a:t>
            </a:r>
            <a:r>
              <a:rPr lang="en-US" sz="1404" baseline="0" b="0" i="0" dirty="0" spc="0">
                <a:latin typeface="CIDFont+F3" pitchFamily="0" charset="1"/>
              </a:rPr>
              <a:t>миро</a:t>
            </a:r>
            <a:r>
              <a:rPr lang="en-US" sz="1404" baseline="0" b="0" i="0" dirty="0" spc="-30">
                <a:latin typeface="CIDFont+F3" pitchFamily="0" charset="1"/>
              </a:rPr>
              <a:t>в</a:t>
            </a:r>
            <a:r>
              <a:rPr lang="en-US" sz="1404" baseline="0" b="0" i="0" dirty="0" spc="0">
                <a:latin typeface="CIDFont+F3" pitchFamily="0" charset="1"/>
              </a:rPr>
              <a:t>анность </a:t>
            </a:r>
          </a:p>
          <a:p>
            <a:pPr marL="0">
              <a:lnSpc>
                <a:spcPts val="1440"/>
              </a:lnSpc>
            </a:pPr>
            <a:r>
              <a:rPr lang="en-US" sz="1404" baseline="0" b="0" i="0" dirty="0" spc="0">
                <a:latin typeface="CIDFont+F3" pitchFamily="0" charset="1"/>
              </a:rPr>
              <a:t>населения</a:t>
            </a:r>
            <a:r>
              <a:rPr lang="en-US" sz="1404" baseline="0" b="0" i="0" dirty="0" spc="-28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и</a:t>
            </a:r>
            <a:r>
              <a:rPr lang="en-US" sz="1404" baseline="0" b="0" i="0" dirty="0" spc="-14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раб</a:t>
            </a:r>
            <a:r>
              <a:rPr lang="en-US" sz="1404" baseline="0" b="0" i="0" dirty="0" spc="-14">
                <a:latin typeface="CIDFont+F3" pitchFamily="0" charset="1"/>
              </a:rPr>
              <a:t>о</a:t>
            </a:r>
            <a:r>
              <a:rPr lang="en-US" sz="1404" baseline="0" b="0" i="0" dirty="0" spc="-23">
                <a:latin typeface="CIDFont+F3" pitchFamily="0" charset="1"/>
              </a:rPr>
              <a:t>т</a:t>
            </a:r>
            <a:r>
              <a:rPr lang="en-US" sz="1404" baseline="0" b="0" i="0" dirty="0" spc="-42">
                <a:latin typeface="CIDFont+F3" pitchFamily="0" charset="1"/>
              </a:rPr>
              <a:t>о</a:t>
            </a:r>
            <a:r>
              <a:rPr lang="en-US" sz="1404" baseline="0" b="0" i="0" dirty="0" spc="0">
                <a:latin typeface="CIDFont+F3" pitchFamily="0" charset="1"/>
              </a:rPr>
              <a:t>д</a:t>
            </a:r>
            <a:r>
              <a:rPr lang="en-US" sz="1404" baseline="0" b="0" i="0" dirty="0" spc="-32">
                <a:latin typeface="CIDFont+F3" pitchFamily="0" charset="1"/>
              </a:rPr>
              <a:t>а</a:t>
            </a:r>
            <a:r>
              <a:rPr lang="en-US" sz="1404" baseline="0" b="0" i="0" dirty="0" spc="0">
                <a:latin typeface="CIDFont+F3" pitchFamily="0" charset="1"/>
              </a:rPr>
              <a:t>те</a:t>
            </a:r>
            <a:r>
              <a:rPr lang="en-US" sz="1404" baseline="0" b="0" i="0" dirty="0" spc="-12">
                <a:latin typeface="CIDFont+F3" pitchFamily="0" charset="1"/>
              </a:rPr>
              <a:t>л</a:t>
            </a:r>
            <a:r>
              <a:rPr lang="en-US" sz="1404" baseline="0" b="0" i="0" dirty="0" spc="0">
                <a:latin typeface="CIDFont+F3" pitchFamily="0" charset="1"/>
              </a:rPr>
              <a:t>ей </a:t>
            </a:r>
          </a:p>
          <a:p>
            <a:pPr marL="15236">
              <a:lnSpc>
                <a:spcPts val="1451"/>
              </a:lnSpc>
            </a:pPr>
            <a:r>
              <a:rPr lang="en-US" sz="1404" baseline="0" b="0" i="0" dirty="0" spc="0">
                <a:latin typeface="CIDFont+F3" pitchFamily="0" charset="1"/>
              </a:rPr>
              <a:t>о</a:t>
            </a:r>
            <a:r>
              <a:rPr lang="en-US" sz="1404" baseline="0" b="0" i="0" dirty="0" spc="-14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си</a:t>
            </a:r>
            <a:r>
              <a:rPr lang="en-US" sz="1404" baseline="0" b="0" i="0" dirty="0" spc="-23">
                <a:latin typeface="CIDFont+F3" pitchFamily="0" charset="1"/>
              </a:rPr>
              <a:t>т</a:t>
            </a:r>
            <a:r>
              <a:rPr lang="en-US" sz="1404" baseline="0" b="0" i="0" dirty="0" spc="-42">
                <a:latin typeface="CIDFont+F3" pitchFamily="0" charset="1"/>
              </a:rPr>
              <a:t>у</a:t>
            </a:r>
            <a:r>
              <a:rPr lang="en-US" sz="1404" baseline="0" b="0" i="0" dirty="0" spc="0">
                <a:latin typeface="CIDFont+F3" pitchFamily="0" charset="1"/>
              </a:rPr>
              <a:t>ации</a:t>
            </a:r>
            <a:r>
              <a:rPr lang="en-US" sz="1404" baseline="0" b="0" i="0" dirty="0" spc="-14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на</a:t>
            </a:r>
            <a:r>
              <a:rPr lang="en-US" sz="1404" baseline="0" b="0" i="0" dirty="0" spc="-14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рын</a:t>
            </a:r>
            <a:r>
              <a:rPr lang="en-US" sz="1404" baseline="0" b="0" i="0" dirty="0" spc="-35">
                <a:latin typeface="CIDFont+F3" pitchFamily="0" charset="1"/>
              </a:rPr>
              <a:t>к</a:t>
            </a:r>
            <a:r>
              <a:rPr lang="en-US" sz="1404" baseline="0" b="0" i="0" dirty="0" spc="0">
                <a:latin typeface="CIDFont+F3" pitchFamily="0" charset="1"/>
              </a:rPr>
              <a:t>е</a:t>
            </a:r>
            <a:r>
              <a:rPr lang="en-US" sz="1404" baseline="0" b="0" i="0" dirty="0" spc="-42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т</a:t>
            </a:r>
            <a:r>
              <a:rPr lang="en-US" sz="1404" baseline="0" b="0" i="0" dirty="0" spc="-14">
                <a:latin typeface="CIDFont+F3" pitchFamily="0" charset="1"/>
              </a:rPr>
              <a:t>р</a:t>
            </a:r>
            <a:r>
              <a:rPr lang="en-US" sz="1404" baseline="0" b="0" i="0" dirty="0" spc="-98">
                <a:latin typeface="CIDFont+F3" pitchFamily="0" charset="1"/>
              </a:rPr>
              <a:t>у</a:t>
            </a:r>
            <a:r>
              <a:rPr lang="en-US" sz="1404" baseline="0" b="0" i="0" dirty="0" spc="0">
                <a:latin typeface="CIDFont+F3" pitchFamily="0" charset="1"/>
              </a:rPr>
              <a:t>да</a:t>
            </a:r>
          </a:p>
        </p:txBody>
      </p:sp>
      <p:sp>
        <p:nvSpPr>
          <p:cNvPr id="839" name="Rectangle 839"/>
          <p:cNvSpPr/>
          <p:nvPr/>
        </p:nvSpPr>
        <p:spPr>
          <a:xfrm rot="0" flipH="0" flipV="0">
            <a:off x="2993106" y="5664471"/>
            <a:ext cx="1262422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Районная</a:t>
            </a:r>
            <a:r>
              <a:rPr lang="en-US" sz="1404" baseline="0" b="0" i="0" dirty="0" spc="-42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газета </a:t>
            </a:r>
          </a:p>
        </p:txBody>
      </p:sp>
      <p:sp>
        <p:nvSpPr>
          <p:cNvPr id="840" name="Rectangle 840"/>
          <p:cNvSpPr/>
          <p:nvPr/>
        </p:nvSpPr>
        <p:spPr>
          <a:xfrm rot="0" flipH="0" flipV="0">
            <a:off x="2933728" y="5847307"/>
            <a:ext cx="3514445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2128990" algn="l"/>
              </a:tabLst>
            </a:pPr>
            <a:r>
              <a:rPr lang="en-US" sz="1404" baseline="0" b="0" i="0" dirty="0" spc="0">
                <a:latin typeface="CIDFont+F3" pitchFamily="0" charset="1"/>
              </a:rPr>
              <a:t>«Со</a:t>
            </a:r>
            <a:r>
              <a:rPr lang="en-US" sz="1404" baseline="0" b="0" i="0" dirty="0" spc="-16">
                <a:latin typeface="CIDFont+F3" pitchFamily="0" charset="1"/>
              </a:rPr>
              <a:t>в</a:t>
            </a:r>
            <a:r>
              <a:rPr lang="en-US" sz="1404" baseline="0" b="0" i="0" dirty="0" spc="0">
                <a:latin typeface="CIDFont+F3" pitchFamily="0" charset="1"/>
              </a:rPr>
              <a:t>етс</a:t>
            </a:r>
            <a:r>
              <a:rPr lang="en-US" sz="1404" baseline="0" b="0" i="0" dirty="0" spc="-63">
                <a:latin typeface="CIDFont+F3" pitchFamily="0" charset="1"/>
              </a:rPr>
              <a:t>к</a:t>
            </a:r>
            <a:r>
              <a:rPr lang="en-US" sz="1404" baseline="0" b="0" i="0" dirty="0" spc="0">
                <a:latin typeface="CIDFont+F3" pitchFamily="0" charset="1"/>
              </a:rPr>
              <a:t>ое</a:t>
            </a:r>
            <a:r>
              <a:rPr lang="en-US" sz="1404" baseline="0" b="0" i="0" dirty="0" spc="-14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село»	</a:t>
            </a:r>
            <a:r>
              <a:rPr lang="en-US" sz="2127" baseline="50384" b="0" i="0" dirty="0" spc="0">
                <a:latin typeface="CIDFont+F3" pitchFamily="0" charset="1"/>
              </a:rPr>
              <a:t>«Кл</a:t>
            </a:r>
            <a:r>
              <a:rPr lang="en-US" sz="2127" baseline="50384" b="0" i="0" dirty="0" spc="-42">
                <a:latin typeface="CIDFont+F3" pitchFamily="0" charset="1"/>
              </a:rPr>
              <a:t>у</a:t>
            </a:r>
            <a:r>
              <a:rPr lang="en-US" sz="2127" baseline="50384" b="0" i="0" dirty="0" spc="0">
                <a:latin typeface="CIDFont+F3" pitchFamily="0" charset="1"/>
              </a:rPr>
              <a:t>б </a:t>
            </a:r>
            <a:r>
              <a:rPr lang="en-US" sz="2127" baseline="50384" b="0" i="0" dirty="0" spc="-21">
                <a:latin typeface="CIDFont+F3" pitchFamily="0" charset="1"/>
              </a:rPr>
              <a:t>к</a:t>
            </a:r>
            <a:r>
              <a:rPr lang="en-US" sz="2127" baseline="50384" b="0" i="0" dirty="0" spc="0">
                <a:latin typeface="CIDFont+F3" pitchFamily="0" charset="1"/>
              </a:rPr>
              <a:t>адрови</a:t>
            </a:r>
            <a:r>
              <a:rPr lang="en-US" sz="2127" baseline="50384" b="0" i="0" dirty="0" spc="-21">
                <a:latin typeface="CIDFont+F3" pitchFamily="0" charset="1"/>
              </a:rPr>
              <a:t>к</a:t>
            </a:r>
            <a:r>
              <a:rPr lang="en-US" sz="2127" baseline="50384" b="0" i="0" dirty="0" spc="0">
                <a:latin typeface="CIDFont+F3" pitchFamily="0" charset="1"/>
              </a:rPr>
              <a:t>а»</a:t>
            </a:r>
          </a:p>
        </p:txBody>
      </p:sp>
      <p:sp>
        <p:nvSpPr>
          <p:cNvPr id="841" name="Rectangle 841"/>
          <p:cNvSpPr/>
          <p:nvPr/>
        </p:nvSpPr>
        <p:spPr>
          <a:xfrm rot="0" flipH="0" flipV="0">
            <a:off x="7152193" y="5664471"/>
            <a:ext cx="1558414" cy="4197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Я</a:t>
            </a:r>
            <a:r>
              <a:rPr lang="en-US" sz="1404" baseline="0" b="0" i="0" dirty="0" spc="-28">
                <a:latin typeface="CIDFont+F3" pitchFamily="0" charset="1"/>
              </a:rPr>
              <a:t>р</a:t>
            </a:r>
            <a:r>
              <a:rPr lang="en-US" sz="1404" baseline="0" b="0" i="0" dirty="0" spc="0">
                <a:latin typeface="CIDFont+F3" pitchFamily="0" charset="1"/>
              </a:rPr>
              <a:t>марки</a:t>
            </a:r>
            <a:r>
              <a:rPr lang="en-US" sz="1404" baseline="0" b="0" i="0" dirty="0" spc="-28">
                <a:latin typeface="CIDFont+F3" pitchFamily="0" charset="1"/>
              </a:rPr>
              <a:t> </a:t>
            </a:r>
            <a:r>
              <a:rPr lang="en-US" sz="1404" baseline="0" b="0" i="0" dirty="0" spc="-16">
                <a:latin typeface="CIDFont+F3" pitchFamily="0" charset="1"/>
              </a:rPr>
              <a:t>в</a:t>
            </a:r>
            <a:r>
              <a:rPr lang="en-US" sz="1404" baseline="0" b="0" i="0" dirty="0" spc="0">
                <a:latin typeface="CIDFont+F3" pitchFamily="0" charset="1"/>
              </a:rPr>
              <a:t>а</a:t>
            </a:r>
            <a:r>
              <a:rPr lang="en-US" sz="1404" baseline="0" b="0" i="0" dirty="0" spc="-21">
                <a:latin typeface="CIDFont+F3" pitchFamily="0" charset="1"/>
              </a:rPr>
              <a:t>к</a:t>
            </a:r>
            <a:r>
              <a:rPr lang="en-US" sz="1404" baseline="0" b="0" i="0" dirty="0" spc="0">
                <a:latin typeface="CIDFont+F3" pitchFamily="0" charset="1"/>
              </a:rPr>
              <a:t>антных </a:t>
            </a:r>
          </a:p>
          <a:p>
            <a:pPr marL="249875">
              <a:lnSpc>
                <a:spcPts val="1439"/>
              </a:lnSpc>
            </a:pPr>
            <a:r>
              <a:rPr lang="en-US" sz="1404" baseline="0" b="0" i="0" dirty="0" spc="0">
                <a:latin typeface="CIDFont+F3" pitchFamily="0" charset="1"/>
              </a:rPr>
              <a:t>раб</a:t>
            </a:r>
            <a:r>
              <a:rPr lang="en-US" sz="1404" baseline="0" b="0" i="0" dirty="0" spc="-28">
                <a:latin typeface="CIDFont+F3" pitchFamily="0" charset="1"/>
              </a:rPr>
              <a:t>о</a:t>
            </a:r>
            <a:r>
              <a:rPr lang="en-US" sz="1404" baseline="0" b="0" i="0" dirty="0" spc="0">
                <a:latin typeface="CIDFont+F3" pitchFamily="0" charset="1"/>
              </a:rPr>
              <a:t>чих</a:t>
            </a:r>
            <a:r>
              <a:rPr lang="en-US" sz="1404" baseline="0" b="0" i="0" dirty="0" spc="-42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мест</a:t>
            </a:r>
          </a:p>
        </p:txBody>
      </p:sp>
      <p:sp>
        <p:nvSpPr>
          <p:cNvPr id="842" name="Rectangle 842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843" name="Freeform 843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44" name="Picture 101"/>
          <p:cNvPicPr>
            <a:picLocks noChangeAspect="0" noChangeArrowheads="1"/>
          </p:cNvPicPr>
          <p:nvPr/>
        </p:nvPicPr>
        <p:blipFill>
          <a:blip r:embed="rId8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845" name="Picture 845"/>
          <p:cNvPicPr>
            <a:picLocks noChangeAspect="0" noChangeArrowheads="1"/>
          </p:cNvPicPr>
          <p:nvPr/>
        </p:nvPicPr>
        <p:blipFill>
          <a:blip r:embed="rId8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846" name="Picture 103"/>
          <p:cNvPicPr>
            <a:picLocks noChangeAspect="0" noChangeArrowheads="1"/>
          </p:cNvPicPr>
          <p:nvPr/>
        </p:nvPicPr>
        <p:blipFill>
          <a:blip r:embed="rId8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847" name="Picture 847"/>
          <p:cNvPicPr>
            <a:picLocks noChangeAspect="0" noChangeArrowheads="1"/>
          </p:cNvPicPr>
          <p:nvPr/>
        </p:nvPicPr>
        <p:blipFill>
          <a:blip r:embed="rId8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848" name="Picture 848"/>
          <p:cNvPicPr>
            <a:picLocks noChangeAspect="0" noChangeArrowheads="1"/>
          </p:cNvPicPr>
          <p:nvPr/>
        </p:nvPicPr>
        <p:blipFill>
          <a:blip r:embed="rId8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756659" y="699517"/>
            <a:ext cx="3163824" cy="242315"/>
          </a:xfrm>
          <a:prstGeom prst="rect">
            <a:avLst/>
          </a:prstGeom>
          <a:noFill/>
          <a:extLst/>
        </p:spPr>
      </p:pic>
      <p:pic>
        <p:nvPicPr>
          <p:cNvPr id="849" name="Picture 849"/>
          <p:cNvPicPr>
            <a:picLocks noChangeAspect="0" noChangeArrowheads="1"/>
          </p:cNvPicPr>
          <p:nvPr/>
        </p:nvPicPr>
        <p:blipFill>
          <a:blip r:embed="rId8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479539" y="3181604"/>
            <a:ext cx="80264" cy="269240"/>
          </a:xfrm>
          <a:prstGeom prst="rect">
            <a:avLst/>
          </a:prstGeom>
          <a:noFill/>
          <a:extLst/>
        </p:spPr>
      </p:pic>
      <p:pic>
        <p:nvPicPr>
          <p:cNvPr id="850" name="Picture 850"/>
          <p:cNvPicPr>
            <a:picLocks noChangeAspect="0" noChangeArrowheads="1"/>
          </p:cNvPicPr>
          <p:nvPr/>
        </p:nvPicPr>
        <p:blipFill>
          <a:blip r:embed="rId8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441700" y="1851153"/>
            <a:ext cx="3118104" cy="273811"/>
          </a:xfrm>
          <a:prstGeom prst="rect">
            <a:avLst/>
          </a:prstGeom>
          <a:noFill/>
          <a:extLst/>
        </p:spPr>
      </p:pic>
      <p:pic>
        <p:nvPicPr>
          <p:cNvPr id="851" name="Picture 851"/>
          <p:cNvPicPr>
            <a:picLocks noChangeAspect="0" noChangeArrowheads="1"/>
          </p:cNvPicPr>
          <p:nvPr/>
        </p:nvPicPr>
        <p:blipFill>
          <a:blip r:embed="rId8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451351" y="3244088"/>
            <a:ext cx="80264" cy="269240"/>
          </a:xfrm>
          <a:prstGeom prst="rect">
            <a:avLst/>
          </a:prstGeom>
          <a:noFill/>
          <a:extLst/>
        </p:spPr>
      </p:pic>
      <p:sp>
        <p:nvSpPr>
          <p:cNvPr id="852" name="Freeform 852"/>
          <p:cNvSpPr/>
          <p:nvPr/>
        </p:nvSpPr>
        <p:spPr>
          <a:xfrm rot="0" flipH="0" flipV="1">
            <a:off x="3761232" y="1117092"/>
            <a:ext cx="2499359" cy="746759"/>
          </a:xfrm>
          <a:custGeom>
            <a:pathLst>
              <a:path w="3332479" h="995679">
                <a:moveTo>
                  <a:pt x="0" y="896111"/>
                </a:moveTo>
                <a:cubicBezTo>
                  <a:pt x="0" y="950975"/>
                  <a:pt x="44703" y="995679"/>
                  <a:pt x="99568" y="995679"/>
                </a:cubicBezTo>
                <a:lnTo>
                  <a:pt x="3232911" y="995679"/>
                </a:lnTo>
                <a:cubicBezTo>
                  <a:pt x="3287776" y="995679"/>
                  <a:pt x="3332479" y="950975"/>
                  <a:pt x="3332479" y="896111"/>
                </a:cubicBezTo>
                <a:lnTo>
                  <a:pt x="3332479" y="99567"/>
                </a:lnTo>
                <a:cubicBezTo>
                  <a:pt x="3332479" y="44703"/>
                  <a:pt x="3287776" y="0"/>
                  <a:pt x="3232911" y="0"/>
                </a:cubicBezTo>
                <a:lnTo>
                  <a:pt x="99568" y="0"/>
                </a:lnTo>
                <a:cubicBezTo>
                  <a:pt x="44703" y="0"/>
                  <a:pt x="0" y="44703"/>
                  <a:pt x="0" y="99567"/>
                </a:cubicBez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53" name="Picture 853"/>
          <p:cNvPicPr>
            <a:picLocks noChangeAspect="0" noChangeArrowheads="1"/>
          </p:cNvPicPr>
          <p:nvPr/>
        </p:nvPicPr>
        <p:blipFill>
          <a:blip r:embed="rId8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721100" y="1076960"/>
            <a:ext cx="2579623" cy="827023"/>
          </a:xfrm>
          <a:prstGeom prst="rect">
            <a:avLst/>
          </a:prstGeom>
          <a:noFill/>
          <a:extLst/>
        </p:spPr>
      </p:pic>
      <p:pic>
        <p:nvPicPr>
          <p:cNvPr id="854" name="Picture 854"/>
          <p:cNvPicPr>
            <a:picLocks noChangeAspect="0" noChangeArrowheads="1"/>
          </p:cNvPicPr>
          <p:nvPr/>
        </p:nvPicPr>
        <p:blipFill>
          <a:blip r:embed="rId8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848100" y="1197864"/>
            <a:ext cx="2511551" cy="757427"/>
          </a:xfrm>
          <a:prstGeom prst="rect">
            <a:avLst/>
          </a:prstGeom>
          <a:noFill/>
          <a:extLst/>
        </p:spPr>
      </p:pic>
      <p:pic>
        <p:nvPicPr>
          <p:cNvPr id="855" name="Picture 855"/>
          <p:cNvPicPr>
            <a:picLocks noChangeAspect="0" noChangeArrowheads="1"/>
          </p:cNvPicPr>
          <p:nvPr/>
        </p:nvPicPr>
        <p:blipFill>
          <a:blip r:embed="rId8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814064" y="1165353"/>
            <a:ext cx="2579623" cy="827023"/>
          </a:xfrm>
          <a:prstGeom prst="rect">
            <a:avLst/>
          </a:prstGeom>
          <a:noFill/>
          <a:extLst/>
        </p:spPr>
      </p:pic>
      <p:sp>
        <p:nvSpPr>
          <p:cNvPr id="856" name="Freeform 856"/>
          <p:cNvSpPr/>
          <p:nvPr/>
        </p:nvSpPr>
        <p:spPr>
          <a:xfrm rot="0" flipH="0" flipV="1">
            <a:off x="2075688" y="2107692"/>
            <a:ext cx="2830067" cy="1149095"/>
          </a:xfrm>
          <a:custGeom>
            <a:pathLst>
              <a:path w="3773423" h="1532127">
                <a:moveTo>
                  <a:pt x="0" y="1379727"/>
                </a:moveTo>
                <a:cubicBezTo>
                  <a:pt x="0" y="1463038"/>
                  <a:pt x="69088" y="1532127"/>
                  <a:pt x="152400" y="1532127"/>
                </a:cubicBezTo>
                <a:lnTo>
                  <a:pt x="3621023" y="1532127"/>
                </a:lnTo>
                <a:cubicBezTo>
                  <a:pt x="3704335" y="1532127"/>
                  <a:pt x="3773423" y="1463038"/>
                  <a:pt x="3773423" y="1379727"/>
                </a:cubicBezTo>
                <a:lnTo>
                  <a:pt x="3773423" y="152400"/>
                </a:lnTo>
                <a:cubicBezTo>
                  <a:pt x="3773423" y="69088"/>
                  <a:pt x="3704335" y="0"/>
                  <a:pt x="3621023" y="0"/>
                </a:cubicBezTo>
                <a:lnTo>
                  <a:pt x="152400" y="0"/>
                </a:lnTo>
                <a:cubicBezTo>
                  <a:pt x="69088" y="0"/>
                  <a:pt x="0" y="69088"/>
                  <a:pt x="0" y="152400"/>
                </a:cubicBez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57" name="Picture 857"/>
          <p:cNvPicPr>
            <a:picLocks noChangeAspect="0" noChangeArrowheads="1"/>
          </p:cNvPicPr>
          <p:nvPr/>
        </p:nvPicPr>
        <p:blipFill>
          <a:blip r:embed="rId8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035555" y="2067560"/>
            <a:ext cx="2910332" cy="1229359"/>
          </a:xfrm>
          <a:prstGeom prst="rect">
            <a:avLst/>
          </a:prstGeom>
          <a:noFill/>
          <a:extLst/>
        </p:spPr>
      </p:pic>
      <p:pic>
        <p:nvPicPr>
          <p:cNvPr id="858" name="Picture 858"/>
          <p:cNvPicPr>
            <a:picLocks noChangeAspect="0" noChangeArrowheads="1"/>
          </p:cNvPicPr>
          <p:nvPr/>
        </p:nvPicPr>
        <p:blipFill>
          <a:blip r:embed="rId8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159507" y="2191513"/>
            <a:ext cx="2845307" cy="1156716"/>
          </a:xfrm>
          <a:prstGeom prst="rect">
            <a:avLst/>
          </a:prstGeom>
          <a:noFill/>
          <a:extLst/>
        </p:spPr>
      </p:pic>
      <p:pic>
        <p:nvPicPr>
          <p:cNvPr id="859" name="Picture 859"/>
          <p:cNvPicPr>
            <a:picLocks noChangeAspect="0" noChangeArrowheads="1"/>
          </p:cNvPicPr>
          <p:nvPr/>
        </p:nvPicPr>
        <p:blipFill>
          <a:blip r:embed="rId8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128520" y="2155953"/>
            <a:ext cx="2910332" cy="1229359"/>
          </a:xfrm>
          <a:prstGeom prst="rect">
            <a:avLst/>
          </a:prstGeom>
          <a:noFill/>
          <a:extLst/>
        </p:spPr>
      </p:pic>
      <p:sp>
        <p:nvSpPr>
          <p:cNvPr id="860" name="Freeform 860"/>
          <p:cNvSpPr/>
          <p:nvPr/>
        </p:nvSpPr>
        <p:spPr>
          <a:xfrm rot="0" flipH="0" flipV="1">
            <a:off x="2776727" y="3500628"/>
            <a:ext cx="1429512" cy="693420"/>
          </a:xfrm>
          <a:custGeom>
            <a:pathLst>
              <a:path w="1906016" h="924560">
                <a:moveTo>
                  <a:pt x="0" y="831088"/>
                </a:moveTo>
                <a:cubicBezTo>
                  <a:pt x="0" y="881888"/>
                  <a:pt x="40640" y="924560"/>
                  <a:pt x="91439" y="924560"/>
                </a:cubicBezTo>
                <a:lnTo>
                  <a:pt x="1812544" y="924560"/>
                </a:lnTo>
                <a:cubicBezTo>
                  <a:pt x="1863344" y="924560"/>
                  <a:pt x="1906016" y="881888"/>
                  <a:pt x="1906016" y="831088"/>
                </a:cubicBezTo>
                <a:lnTo>
                  <a:pt x="1906016" y="91440"/>
                </a:lnTo>
                <a:cubicBezTo>
                  <a:pt x="1906016" y="40640"/>
                  <a:pt x="1863344" y="0"/>
                  <a:pt x="1812544" y="0"/>
                </a:cubicBezTo>
                <a:lnTo>
                  <a:pt x="91439" y="0"/>
                </a:lnTo>
                <a:cubicBezTo>
                  <a:pt x="40640" y="0"/>
                  <a:pt x="0" y="40640"/>
                  <a:pt x="0" y="91440"/>
                </a:cubicBez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61" name="Picture 861"/>
          <p:cNvPicPr>
            <a:picLocks noChangeAspect="0" noChangeArrowheads="1"/>
          </p:cNvPicPr>
          <p:nvPr/>
        </p:nvPicPr>
        <p:blipFill>
          <a:blip r:embed="rId8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736596" y="3460497"/>
            <a:ext cx="1509776" cy="773684"/>
          </a:xfrm>
          <a:prstGeom prst="rect">
            <a:avLst/>
          </a:prstGeom>
          <a:noFill/>
          <a:extLst/>
        </p:spPr>
      </p:pic>
      <p:pic>
        <p:nvPicPr>
          <p:cNvPr id="862" name="Picture 862"/>
          <p:cNvPicPr>
            <a:picLocks noChangeAspect="0" noChangeArrowheads="1"/>
          </p:cNvPicPr>
          <p:nvPr/>
        </p:nvPicPr>
        <p:blipFill>
          <a:blip r:embed="rId8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862072" y="3582925"/>
            <a:ext cx="1440180" cy="704087"/>
          </a:xfrm>
          <a:prstGeom prst="rect">
            <a:avLst/>
          </a:prstGeom>
          <a:noFill/>
          <a:extLst/>
        </p:spPr>
      </p:pic>
      <p:pic>
        <p:nvPicPr>
          <p:cNvPr id="863" name="Picture 863"/>
          <p:cNvPicPr>
            <a:picLocks noChangeAspect="0" noChangeArrowheads="1"/>
          </p:cNvPicPr>
          <p:nvPr/>
        </p:nvPicPr>
        <p:blipFill>
          <a:blip r:embed="rId8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829559" y="3550412"/>
            <a:ext cx="1509776" cy="772160"/>
          </a:xfrm>
          <a:prstGeom prst="rect">
            <a:avLst/>
          </a:prstGeom>
          <a:noFill/>
          <a:extLst/>
        </p:spPr>
      </p:pic>
      <p:sp>
        <p:nvSpPr>
          <p:cNvPr id="864" name="Freeform 864"/>
          <p:cNvSpPr/>
          <p:nvPr/>
        </p:nvSpPr>
        <p:spPr>
          <a:xfrm rot="0" flipH="0" flipV="1">
            <a:off x="5093207" y="2107693"/>
            <a:ext cx="2852927" cy="1086611"/>
          </a:xfrm>
          <a:custGeom>
            <a:pathLst>
              <a:path w="3803903" h="1448815">
                <a:moveTo>
                  <a:pt x="0" y="1304544"/>
                </a:moveTo>
                <a:cubicBezTo>
                  <a:pt x="0" y="1383791"/>
                  <a:pt x="65023" y="1448815"/>
                  <a:pt x="144271" y="1448815"/>
                </a:cubicBezTo>
                <a:lnTo>
                  <a:pt x="3657600" y="1448815"/>
                </a:lnTo>
                <a:cubicBezTo>
                  <a:pt x="3738879" y="1448815"/>
                  <a:pt x="3803903" y="1383791"/>
                  <a:pt x="3803903" y="1304544"/>
                </a:cubicBezTo>
                <a:lnTo>
                  <a:pt x="3803903" y="146305"/>
                </a:lnTo>
                <a:cubicBezTo>
                  <a:pt x="3803903" y="65025"/>
                  <a:pt x="3738879" y="0"/>
                  <a:pt x="3657600" y="0"/>
                </a:cubicBezTo>
                <a:lnTo>
                  <a:pt x="144271" y="0"/>
                </a:lnTo>
                <a:cubicBezTo>
                  <a:pt x="65023" y="0"/>
                  <a:pt x="0" y="65025"/>
                  <a:pt x="0" y="146305"/>
                </a:cubicBez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65" name="Picture 865"/>
          <p:cNvPicPr>
            <a:picLocks noChangeAspect="0" noChangeArrowheads="1"/>
          </p:cNvPicPr>
          <p:nvPr/>
        </p:nvPicPr>
        <p:blipFill>
          <a:blip r:embed="rId8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053076" y="2067560"/>
            <a:ext cx="2933191" cy="1166876"/>
          </a:xfrm>
          <a:prstGeom prst="rect">
            <a:avLst/>
          </a:prstGeom>
          <a:noFill/>
          <a:extLst/>
        </p:spPr>
      </p:pic>
      <p:pic>
        <p:nvPicPr>
          <p:cNvPr id="866" name="Picture 866"/>
          <p:cNvPicPr>
            <a:picLocks noChangeAspect="0" noChangeArrowheads="1"/>
          </p:cNvPicPr>
          <p:nvPr/>
        </p:nvPicPr>
        <p:blipFill>
          <a:blip r:embed="rId8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177028" y="2191512"/>
            <a:ext cx="2866643" cy="1094231"/>
          </a:xfrm>
          <a:prstGeom prst="rect">
            <a:avLst/>
          </a:prstGeom>
          <a:noFill/>
          <a:extLst/>
        </p:spPr>
      </p:pic>
      <p:pic>
        <p:nvPicPr>
          <p:cNvPr id="867" name="Picture 867"/>
          <p:cNvPicPr>
            <a:picLocks noChangeAspect="0" noChangeArrowheads="1"/>
          </p:cNvPicPr>
          <p:nvPr/>
        </p:nvPicPr>
        <p:blipFill>
          <a:blip r:embed="rId8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146039" y="2155953"/>
            <a:ext cx="2933192" cy="1166875"/>
          </a:xfrm>
          <a:prstGeom prst="rect">
            <a:avLst/>
          </a:prstGeom>
          <a:noFill/>
          <a:extLst/>
        </p:spPr>
      </p:pic>
      <p:sp>
        <p:nvSpPr>
          <p:cNvPr id="868" name="Freeform 868"/>
          <p:cNvSpPr/>
          <p:nvPr/>
        </p:nvSpPr>
        <p:spPr>
          <a:xfrm rot="0" flipH="0" flipV="1">
            <a:off x="5823203" y="3438145"/>
            <a:ext cx="1392936" cy="723899"/>
          </a:xfrm>
          <a:custGeom>
            <a:pathLst>
              <a:path w="1857248" h="965199">
                <a:moveTo>
                  <a:pt x="0" y="869696"/>
                </a:moveTo>
                <a:cubicBezTo>
                  <a:pt x="0" y="922527"/>
                  <a:pt x="42671" y="965199"/>
                  <a:pt x="95503" y="965199"/>
                </a:cubicBezTo>
                <a:lnTo>
                  <a:pt x="1759711" y="965199"/>
                </a:lnTo>
                <a:cubicBezTo>
                  <a:pt x="1814576" y="965199"/>
                  <a:pt x="1857248" y="922527"/>
                  <a:pt x="1857248" y="869696"/>
                </a:cubicBezTo>
                <a:lnTo>
                  <a:pt x="1857248" y="97537"/>
                </a:lnTo>
                <a:cubicBezTo>
                  <a:pt x="1857248" y="44705"/>
                  <a:pt x="1814576" y="0"/>
                  <a:pt x="1759711" y="0"/>
                </a:cubicBezTo>
                <a:lnTo>
                  <a:pt x="95503" y="0"/>
                </a:lnTo>
                <a:cubicBezTo>
                  <a:pt x="42671" y="0"/>
                  <a:pt x="0" y="44705"/>
                  <a:pt x="0" y="97537"/>
                </a:cubicBez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69" name="Picture 869"/>
          <p:cNvPicPr>
            <a:picLocks noChangeAspect="0" noChangeArrowheads="1"/>
          </p:cNvPicPr>
          <p:nvPr/>
        </p:nvPicPr>
        <p:blipFill>
          <a:blip r:embed="rId8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781547" y="3398012"/>
            <a:ext cx="1474723" cy="804164"/>
          </a:xfrm>
          <a:prstGeom prst="rect">
            <a:avLst/>
          </a:prstGeom>
          <a:noFill/>
          <a:extLst/>
        </p:spPr>
      </p:pic>
      <p:pic>
        <p:nvPicPr>
          <p:cNvPr id="870" name="Picture 870"/>
          <p:cNvPicPr>
            <a:picLocks noChangeAspect="0" noChangeArrowheads="1"/>
          </p:cNvPicPr>
          <p:nvPr/>
        </p:nvPicPr>
        <p:blipFill>
          <a:blip r:embed="rId8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908547" y="3520441"/>
            <a:ext cx="1406651" cy="733043"/>
          </a:xfrm>
          <a:prstGeom prst="rect">
            <a:avLst/>
          </a:prstGeom>
          <a:noFill/>
          <a:extLst/>
        </p:spPr>
      </p:pic>
      <p:pic>
        <p:nvPicPr>
          <p:cNvPr id="871" name="Picture 871"/>
          <p:cNvPicPr>
            <a:picLocks noChangeAspect="0" noChangeArrowheads="1"/>
          </p:cNvPicPr>
          <p:nvPr/>
        </p:nvPicPr>
        <p:blipFill>
          <a:blip r:embed="rId8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876035" y="3486404"/>
            <a:ext cx="1473200" cy="804164"/>
          </a:xfrm>
          <a:prstGeom prst="rect">
            <a:avLst/>
          </a:prstGeom>
          <a:noFill/>
          <a:extLst/>
        </p:spPr>
      </p:pic>
      <p:pic>
        <p:nvPicPr>
          <p:cNvPr id="872" name="Picture 872"/>
          <p:cNvPicPr>
            <a:picLocks noChangeAspect="0" noChangeArrowheads="1"/>
          </p:cNvPicPr>
          <p:nvPr/>
        </p:nvPicPr>
        <p:blipFill>
          <a:blip r:embed="rId8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956300" y="5409693"/>
            <a:ext cx="2314955" cy="449071"/>
          </a:xfrm>
          <a:prstGeom prst="rect">
            <a:avLst/>
          </a:prstGeom>
          <a:noFill/>
          <a:extLst/>
        </p:spPr>
      </p:pic>
      <p:sp>
        <p:nvSpPr>
          <p:cNvPr id="873" name="Freeform 873"/>
          <p:cNvSpPr/>
          <p:nvPr/>
        </p:nvSpPr>
        <p:spPr>
          <a:xfrm rot="0" flipH="0" flipV="1">
            <a:off x="5871971" y="4500372"/>
            <a:ext cx="2389632" cy="922020"/>
          </a:xfrm>
          <a:custGeom>
            <a:pathLst>
              <a:path w="3186176" h="1229360">
                <a:moveTo>
                  <a:pt x="0" y="1105408"/>
                </a:moveTo>
                <a:cubicBezTo>
                  <a:pt x="0" y="1174496"/>
                  <a:pt x="54864" y="1229360"/>
                  <a:pt x="121920" y="1229360"/>
                </a:cubicBezTo>
                <a:lnTo>
                  <a:pt x="3064255" y="1229360"/>
                </a:lnTo>
                <a:cubicBezTo>
                  <a:pt x="3131311" y="1229360"/>
                  <a:pt x="3186176" y="1174496"/>
                  <a:pt x="3186176" y="1105408"/>
                </a:cubicBezTo>
                <a:lnTo>
                  <a:pt x="3186176" y="123953"/>
                </a:lnTo>
                <a:cubicBezTo>
                  <a:pt x="3186176" y="54864"/>
                  <a:pt x="3131311" y="0"/>
                  <a:pt x="3064255" y="0"/>
                </a:cubicBezTo>
                <a:lnTo>
                  <a:pt x="121920" y="0"/>
                </a:lnTo>
                <a:cubicBezTo>
                  <a:pt x="54864" y="0"/>
                  <a:pt x="0" y="54864"/>
                  <a:pt x="0" y="123953"/>
                </a:cubicBezTo>
                <a:close/>
              </a:path>
            </a:pathLst>
          </a:custGeom>
          <a:solidFill>
            <a:srgbClr val="DA1F2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74" name="Picture 874"/>
          <p:cNvPicPr>
            <a:picLocks noChangeAspect="0" noChangeArrowheads="1"/>
          </p:cNvPicPr>
          <p:nvPr/>
        </p:nvPicPr>
        <p:blipFill>
          <a:blip r:embed="rId8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831839" y="4460241"/>
            <a:ext cx="2469896" cy="1002283"/>
          </a:xfrm>
          <a:prstGeom prst="rect">
            <a:avLst/>
          </a:prstGeom>
          <a:noFill/>
          <a:extLst/>
        </p:spPr>
      </p:pic>
      <p:pic>
        <p:nvPicPr>
          <p:cNvPr id="875" name="Picture 875"/>
          <p:cNvPicPr>
            <a:picLocks noChangeAspect="0" noChangeArrowheads="1"/>
          </p:cNvPicPr>
          <p:nvPr/>
        </p:nvPicPr>
        <p:blipFill>
          <a:blip r:embed="rId8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021323" y="4643628"/>
            <a:ext cx="2403348" cy="932687"/>
          </a:xfrm>
          <a:prstGeom prst="rect">
            <a:avLst/>
          </a:prstGeom>
          <a:noFill/>
          <a:extLst/>
        </p:spPr>
      </p:pic>
      <p:pic>
        <p:nvPicPr>
          <p:cNvPr id="876" name="Picture 876"/>
          <p:cNvPicPr>
            <a:picLocks noChangeAspect="0" noChangeArrowheads="1"/>
          </p:cNvPicPr>
          <p:nvPr/>
        </p:nvPicPr>
        <p:blipFill>
          <a:blip r:embed="rId8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988811" y="4611117"/>
            <a:ext cx="2471420" cy="1000759"/>
          </a:xfrm>
          <a:prstGeom prst="rect">
            <a:avLst/>
          </a:prstGeom>
          <a:noFill/>
          <a:extLst/>
        </p:spPr>
      </p:pic>
      <p:sp>
        <p:nvSpPr>
          <p:cNvPr id="877" name="Freeform 877"/>
          <p:cNvSpPr/>
          <p:nvPr/>
        </p:nvSpPr>
        <p:spPr>
          <a:xfrm rot="0" flipH="0" flipV="1">
            <a:off x="5001767" y="5835396"/>
            <a:ext cx="2013204" cy="841247"/>
          </a:xfrm>
          <a:custGeom>
            <a:pathLst>
              <a:path w="2684272" h="1121663">
                <a:moveTo>
                  <a:pt x="0" y="1009903"/>
                </a:moveTo>
                <a:cubicBezTo>
                  <a:pt x="0" y="1072895"/>
                  <a:pt x="50800" y="1121663"/>
                  <a:pt x="113792" y="1121663"/>
                </a:cubicBezTo>
                <a:lnTo>
                  <a:pt x="2570479" y="1121663"/>
                </a:lnTo>
                <a:cubicBezTo>
                  <a:pt x="2633472" y="1121663"/>
                  <a:pt x="2684272" y="1072895"/>
                  <a:pt x="2684272" y="1009903"/>
                </a:cubicBezTo>
                <a:lnTo>
                  <a:pt x="2684272" y="111759"/>
                </a:lnTo>
                <a:cubicBezTo>
                  <a:pt x="2684272" y="48767"/>
                  <a:pt x="2633472" y="0"/>
                  <a:pt x="2570479" y="0"/>
                </a:cubicBezTo>
                <a:lnTo>
                  <a:pt x="113792" y="0"/>
                </a:lnTo>
                <a:cubicBezTo>
                  <a:pt x="50800" y="0"/>
                  <a:pt x="0" y="48767"/>
                  <a:pt x="0" y="111759"/>
                </a:cubicBezTo>
                <a:close/>
              </a:path>
            </a:pathLst>
          </a:custGeom>
          <a:solidFill>
            <a:srgbClr val="39639D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78" name="Picture 878"/>
          <p:cNvPicPr>
            <a:picLocks noChangeAspect="0" noChangeArrowheads="1"/>
          </p:cNvPicPr>
          <p:nvPr/>
        </p:nvPicPr>
        <p:blipFill>
          <a:blip r:embed="rId8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961635" y="5795264"/>
            <a:ext cx="2093468" cy="921511"/>
          </a:xfrm>
          <a:prstGeom prst="rect">
            <a:avLst/>
          </a:prstGeom>
          <a:noFill/>
          <a:extLst/>
        </p:spPr>
      </p:pic>
      <p:pic>
        <p:nvPicPr>
          <p:cNvPr id="879" name="Picture 879"/>
          <p:cNvPicPr>
            <a:picLocks noChangeAspect="0" noChangeArrowheads="1"/>
          </p:cNvPicPr>
          <p:nvPr/>
        </p:nvPicPr>
        <p:blipFill>
          <a:blip r:embed="rId8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152644" y="5977128"/>
            <a:ext cx="2025395" cy="853439"/>
          </a:xfrm>
          <a:prstGeom prst="rect">
            <a:avLst/>
          </a:prstGeom>
          <a:noFill/>
          <a:extLst/>
        </p:spPr>
      </p:pic>
      <p:pic>
        <p:nvPicPr>
          <p:cNvPr id="880" name="Picture 880"/>
          <p:cNvPicPr>
            <a:picLocks noChangeAspect="0" noChangeArrowheads="1"/>
          </p:cNvPicPr>
          <p:nvPr/>
        </p:nvPicPr>
        <p:blipFill>
          <a:blip r:embed="rId8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120132" y="5944617"/>
            <a:ext cx="2091944" cy="923035"/>
          </a:xfrm>
          <a:prstGeom prst="rect">
            <a:avLst/>
          </a:prstGeom>
          <a:noFill/>
          <a:extLst/>
        </p:spPr>
      </p:pic>
      <p:sp>
        <p:nvSpPr>
          <p:cNvPr id="881" name="Freeform 881"/>
          <p:cNvSpPr/>
          <p:nvPr/>
        </p:nvSpPr>
        <p:spPr>
          <a:xfrm rot="0" flipH="0" flipV="1">
            <a:off x="7330440" y="5835396"/>
            <a:ext cx="1801367" cy="922019"/>
          </a:xfrm>
          <a:custGeom>
            <a:pathLst>
              <a:path w="2401823" h="1229359">
                <a:moveTo>
                  <a:pt x="0" y="1107439"/>
                </a:moveTo>
                <a:cubicBezTo>
                  <a:pt x="0" y="1174495"/>
                  <a:pt x="54864" y="1229359"/>
                  <a:pt x="121920" y="1229359"/>
                </a:cubicBezTo>
                <a:lnTo>
                  <a:pt x="2277872" y="1229359"/>
                </a:lnTo>
                <a:cubicBezTo>
                  <a:pt x="2344927" y="1229359"/>
                  <a:pt x="2401823" y="1174495"/>
                  <a:pt x="2401823" y="1107439"/>
                </a:cubicBezTo>
                <a:lnTo>
                  <a:pt x="2401823" y="121920"/>
                </a:lnTo>
                <a:cubicBezTo>
                  <a:pt x="2401823" y="54864"/>
                  <a:pt x="2344927" y="0"/>
                  <a:pt x="2277872" y="0"/>
                </a:cubicBezTo>
                <a:lnTo>
                  <a:pt x="121920" y="0"/>
                </a:lnTo>
                <a:cubicBezTo>
                  <a:pt x="54864" y="0"/>
                  <a:pt x="0" y="54864"/>
                  <a:pt x="0" y="121920"/>
                </a:cubicBezTo>
                <a:close/>
              </a:path>
            </a:pathLst>
          </a:custGeom>
          <a:solidFill>
            <a:srgbClr val="39639D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882" name="Picture 882"/>
          <p:cNvPicPr>
            <a:picLocks noChangeAspect="0" noChangeArrowheads="1"/>
          </p:cNvPicPr>
          <p:nvPr/>
        </p:nvPicPr>
        <p:blipFill>
          <a:blip r:embed="rId8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290307" y="5795264"/>
            <a:ext cx="1881631" cy="1002283"/>
          </a:xfrm>
          <a:prstGeom prst="rect">
            <a:avLst/>
          </a:prstGeom>
          <a:noFill/>
          <a:extLst/>
        </p:spPr>
      </p:pic>
      <p:pic>
        <p:nvPicPr>
          <p:cNvPr id="883" name="Picture 883"/>
          <p:cNvPicPr>
            <a:picLocks noChangeAspect="0" noChangeArrowheads="1"/>
          </p:cNvPicPr>
          <p:nvPr/>
        </p:nvPicPr>
        <p:blipFill>
          <a:blip r:embed="rId8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479792" y="5977128"/>
            <a:ext cx="1813560" cy="932687"/>
          </a:xfrm>
          <a:prstGeom prst="rect">
            <a:avLst/>
          </a:prstGeom>
          <a:noFill/>
          <a:extLst/>
        </p:spPr>
      </p:pic>
      <p:pic>
        <p:nvPicPr>
          <p:cNvPr id="884" name="Picture 884"/>
          <p:cNvPicPr>
            <a:picLocks noChangeAspect="0" noChangeArrowheads="1"/>
          </p:cNvPicPr>
          <p:nvPr/>
        </p:nvPicPr>
        <p:blipFill>
          <a:blip r:embed="rId8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447280" y="5944617"/>
            <a:ext cx="1881631" cy="1003807"/>
          </a:xfrm>
          <a:prstGeom prst="rect">
            <a:avLst/>
          </a:prstGeom>
          <a:noFill/>
          <a:extLst/>
        </p:spPr>
      </p:pic>
      <p:pic>
        <p:nvPicPr>
          <p:cNvPr id="885" name="Picture 885"/>
          <p:cNvPicPr>
            <a:picLocks noChangeAspect="0" noChangeArrowheads="1"/>
          </p:cNvPicPr>
          <p:nvPr/>
        </p:nvPicPr>
        <p:blipFill>
          <a:blip r:embed="rId8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108947" y="466344"/>
            <a:ext cx="662939" cy="658368"/>
          </a:xfrm>
          <a:prstGeom prst="rect">
            <a:avLst/>
          </a:prstGeom>
          <a:noFill/>
          <a:extLst/>
        </p:spPr>
      </p:pic>
      <p:sp>
        <p:nvSpPr>
          <p:cNvPr id="886" name="Rectangle 886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29</a:t>
            </a:r>
          </a:p>
        </p:txBody>
      </p:sp>
      <p:sp>
        <p:nvSpPr>
          <p:cNvPr id="887" name="Rectangle 887"/>
          <p:cNvSpPr/>
          <p:nvPr/>
        </p:nvSpPr>
        <p:spPr>
          <a:xfrm rot="0" flipH="0" flipV="0">
            <a:off x="4041625" y="1342432"/>
            <a:ext cx="2168228" cy="4197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-40">
                <a:latin typeface="CIDFont+F3" pitchFamily="0" charset="1"/>
              </a:rPr>
              <a:t>М</a:t>
            </a:r>
            <a:r>
              <a:rPr lang="en-US" sz="1404" baseline="0" b="0" i="0" dirty="0" spc="-14">
                <a:latin typeface="CIDFont+F3" pitchFamily="0" charset="1"/>
              </a:rPr>
              <a:t>у</a:t>
            </a:r>
            <a:r>
              <a:rPr lang="en-US" sz="1404" baseline="0" b="0" i="0" dirty="0" spc="0">
                <a:latin typeface="CIDFont+F3" pitchFamily="0" charset="1"/>
              </a:rPr>
              <a:t>ниципа</a:t>
            </a:r>
            <a:r>
              <a:rPr lang="en-US" sz="1404" baseline="0" b="0" i="0" dirty="0" spc="-12">
                <a:latin typeface="CIDFont+F3" pitchFamily="0" charset="1"/>
              </a:rPr>
              <a:t>л</a:t>
            </a:r>
            <a:r>
              <a:rPr lang="en-US" sz="1404" baseline="0" b="0" i="0" dirty="0" spc="0">
                <a:latin typeface="CIDFont+F3" pitchFamily="0" charset="1"/>
              </a:rPr>
              <a:t>ьное</a:t>
            </a:r>
            <a:r>
              <a:rPr lang="en-US" sz="1404" baseline="0" b="0" i="0" dirty="0" spc="-28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им</a:t>
            </a:r>
            <a:r>
              <a:rPr lang="en-US" sz="1404" baseline="0" b="0" i="0" dirty="0" spc="-14">
                <a:latin typeface="CIDFont+F3" pitchFamily="0" charset="1"/>
              </a:rPr>
              <a:t>у</a:t>
            </a:r>
            <a:r>
              <a:rPr lang="en-US" sz="1404" baseline="0" b="0" i="0" dirty="0" spc="0">
                <a:latin typeface="CIDFont+F3" pitchFamily="0" charset="1"/>
              </a:rPr>
              <a:t>щест</a:t>
            </a:r>
            <a:r>
              <a:rPr lang="en-US" sz="1404" baseline="0" b="0" i="0" dirty="0" spc="-16">
                <a:latin typeface="CIDFont+F3" pitchFamily="0" charset="1"/>
              </a:rPr>
              <a:t>в</a:t>
            </a:r>
            <a:r>
              <a:rPr lang="en-US" sz="1404" baseline="0" b="0" i="0" dirty="0" spc="0">
                <a:latin typeface="CIDFont+F3" pitchFamily="0" charset="1"/>
              </a:rPr>
              <a:t>о </a:t>
            </a:r>
          </a:p>
          <a:p>
            <a:pPr marL="53370">
              <a:lnSpc>
                <a:spcPts val="1439"/>
              </a:lnSpc>
            </a:pPr>
            <a:r>
              <a:rPr lang="en-US" sz="1404" baseline="0" b="0" i="0" dirty="0" spc="0">
                <a:latin typeface="CIDFont+F3" pitchFamily="0" charset="1"/>
              </a:rPr>
              <a:t>(движимое</a:t>
            </a:r>
            <a:r>
              <a:rPr lang="en-US" sz="1404" baseline="0" b="0" i="0" dirty="0" spc="-42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и</a:t>
            </a:r>
            <a:r>
              <a:rPr lang="en-US" sz="1404" baseline="0" b="0" i="0" dirty="0" spc="-14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н</a:t>
            </a:r>
            <a:r>
              <a:rPr lang="en-US" sz="1404" baseline="0" b="0" i="0" dirty="0" spc="-18">
                <a:latin typeface="CIDFont+F3" pitchFamily="0" charset="1"/>
              </a:rPr>
              <a:t>е</a:t>
            </a:r>
            <a:r>
              <a:rPr lang="en-US" sz="1404" baseline="0" b="0" i="0" dirty="0" spc="0">
                <a:latin typeface="CIDFont+F3" pitchFamily="0" charset="1"/>
              </a:rPr>
              <a:t>движимое)</a:t>
            </a:r>
          </a:p>
        </p:txBody>
      </p:sp>
      <p:sp>
        <p:nvSpPr>
          <p:cNvPr id="888" name="Rectangle 888"/>
          <p:cNvSpPr/>
          <p:nvPr/>
        </p:nvSpPr>
        <p:spPr>
          <a:xfrm rot="0" flipH="0" flipV="0">
            <a:off x="2543592" y="2258352"/>
            <a:ext cx="2125433" cy="60410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73693"/>
            <a:r>
              <a:rPr lang="en-US" sz="1404" baseline="0" b="0" i="0" dirty="0" spc="0">
                <a:latin typeface="CIDFont+F3" pitchFamily="0" charset="1"/>
              </a:rPr>
              <a:t>Закреплённое</a:t>
            </a:r>
            <a:r>
              <a:rPr lang="en-US" sz="1404" baseline="0" b="0" i="0" dirty="0" spc="-42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на</a:t>
            </a:r>
            <a:r>
              <a:rPr lang="en-US" sz="1404" baseline="0" b="0" i="0" dirty="0" spc="-14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пра</a:t>
            </a:r>
            <a:r>
              <a:rPr lang="en-US" sz="1404" baseline="0" b="0" i="0" dirty="0" spc="-16">
                <a:latin typeface="CIDFont+F3" pitchFamily="0" charset="1"/>
              </a:rPr>
              <a:t>в</a:t>
            </a:r>
            <a:r>
              <a:rPr lang="en-US" sz="1404" baseline="0" b="0" i="0" dirty="0" spc="0">
                <a:latin typeface="CIDFont+F3" pitchFamily="0" charset="1"/>
              </a:rPr>
              <a:t>е </a:t>
            </a:r>
          </a:p>
          <a:p>
            <a:pPr marL="0">
              <a:lnSpc>
                <a:spcPts val="1439"/>
              </a:lnSpc>
            </a:pPr>
            <a:r>
              <a:rPr lang="en-US" sz="1404" baseline="0" b="0" i="0" dirty="0" spc="0">
                <a:latin typeface="CIDFont+F3" pitchFamily="0" charset="1"/>
              </a:rPr>
              <a:t>опер</a:t>
            </a:r>
            <a:r>
              <a:rPr lang="en-US" sz="1404" baseline="0" b="0" i="0" dirty="0" spc="-32">
                <a:latin typeface="CIDFont+F3" pitchFamily="0" charset="1"/>
              </a:rPr>
              <a:t>а</a:t>
            </a:r>
            <a:r>
              <a:rPr lang="en-US" sz="1404" baseline="0" b="0" i="0" dirty="0" spc="0">
                <a:latin typeface="CIDFont+F3" pitchFamily="0" charset="1"/>
              </a:rPr>
              <a:t>тивно</a:t>
            </a:r>
            <a:r>
              <a:rPr lang="en-US" sz="1404" baseline="0" b="0" i="0" dirty="0" spc="-42">
                <a:latin typeface="CIDFont+F3" pitchFamily="0" charset="1"/>
              </a:rPr>
              <a:t>г</a:t>
            </a:r>
            <a:r>
              <a:rPr lang="en-US" sz="1404" baseline="0" b="0" i="0" dirty="0" spc="0">
                <a:latin typeface="CIDFont+F3" pitchFamily="0" charset="1"/>
              </a:rPr>
              <a:t>о</a:t>
            </a:r>
            <a:r>
              <a:rPr lang="en-US" sz="1404" baseline="0" b="0" i="0" dirty="0" spc="-42">
                <a:latin typeface="CIDFont+F3" pitchFamily="0" charset="1"/>
              </a:rPr>
              <a:t> </a:t>
            </a:r>
            <a:r>
              <a:rPr lang="en-US" sz="1404" baseline="0" b="0" i="0" dirty="0" spc="-14">
                <a:latin typeface="CIDFont+F3" pitchFamily="0" charset="1"/>
              </a:rPr>
              <a:t>у</a:t>
            </a:r>
            <a:r>
              <a:rPr lang="en-US" sz="1404" baseline="0" b="0" i="0" dirty="0" spc="0">
                <a:latin typeface="CIDFont+F3" pitchFamily="0" charset="1"/>
              </a:rPr>
              <a:t>пра</a:t>
            </a:r>
            <a:r>
              <a:rPr lang="en-US" sz="1404" baseline="0" b="0" i="0" dirty="0" spc="-30">
                <a:latin typeface="CIDFont+F3" pitchFamily="0" charset="1"/>
              </a:rPr>
              <a:t>в</a:t>
            </a:r>
            <a:r>
              <a:rPr lang="en-US" sz="1404" baseline="0" b="0" i="0" dirty="0" spc="-12">
                <a:latin typeface="CIDFont+F3" pitchFamily="0" charset="1"/>
              </a:rPr>
              <a:t>л</a:t>
            </a:r>
            <a:r>
              <a:rPr lang="en-US" sz="1404" baseline="0" b="0" i="0" dirty="0" spc="0">
                <a:latin typeface="CIDFont+F3" pitchFamily="0" charset="1"/>
              </a:rPr>
              <a:t>ения</a:t>
            </a:r>
            <a:r>
              <a:rPr lang="en-US" sz="1404" baseline="0" b="0" i="0" dirty="0" spc="-14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и </a:t>
            </a:r>
          </a:p>
          <a:p>
            <a:pPr marL="34999">
              <a:lnSpc>
                <a:spcPts val="1451"/>
              </a:lnSpc>
            </a:pPr>
            <a:r>
              <a:rPr lang="en-US" sz="1404" baseline="0" b="0" i="0" dirty="0" spc="-42">
                <a:latin typeface="CIDFont+F3" pitchFamily="0" charset="1"/>
              </a:rPr>
              <a:t>х</a:t>
            </a:r>
            <a:r>
              <a:rPr lang="en-US" sz="1404" baseline="0" b="0" i="0" dirty="0" spc="0">
                <a:latin typeface="CIDFont+F3" pitchFamily="0" charset="1"/>
              </a:rPr>
              <a:t>озяйст</a:t>
            </a:r>
            <a:r>
              <a:rPr lang="en-US" sz="1404" baseline="0" b="0" i="0" dirty="0" spc="-16">
                <a:latin typeface="CIDFont+F3" pitchFamily="0" charset="1"/>
              </a:rPr>
              <a:t>в</a:t>
            </a:r>
            <a:r>
              <a:rPr lang="en-US" sz="1404" baseline="0" b="0" i="0" dirty="0" spc="0">
                <a:latin typeface="CIDFont+F3" pitchFamily="0" charset="1"/>
              </a:rPr>
              <a:t>енно</a:t>
            </a:r>
            <a:r>
              <a:rPr lang="en-US" sz="1404" baseline="0" b="0" i="0" dirty="0" spc="-56">
                <a:latin typeface="CIDFont+F3" pitchFamily="0" charset="1"/>
              </a:rPr>
              <a:t>г</a:t>
            </a:r>
            <a:r>
              <a:rPr lang="en-US" sz="1404" baseline="0" b="0" i="0" dirty="0" spc="0">
                <a:latin typeface="CIDFont+F3" pitchFamily="0" charset="1"/>
              </a:rPr>
              <a:t>о</a:t>
            </a:r>
            <a:r>
              <a:rPr lang="en-US" sz="1404" baseline="0" b="0" i="0" dirty="0" spc="-42">
                <a:latin typeface="CIDFont+F3" pitchFamily="0" charset="1"/>
              </a:rPr>
              <a:t> </a:t>
            </a:r>
            <a:r>
              <a:rPr lang="en-US" sz="1404" baseline="0" b="0" i="0" dirty="0" spc="-16">
                <a:latin typeface="CIDFont+F3" pitchFamily="0" charset="1"/>
              </a:rPr>
              <a:t>в</a:t>
            </a:r>
            <a:r>
              <a:rPr lang="en-US" sz="1404" baseline="0" b="0" i="0" dirty="0" spc="-18">
                <a:latin typeface="CIDFont+F3" pitchFamily="0" charset="1"/>
              </a:rPr>
              <a:t>е</a:t>
            </a:r>
            <a:r>
              <a:rPr lang="en-US" sz="1404" baseline="0" b="0" i="0" dirty="0" spc="0">
                <a:latin typeface="CIDFont+F3" pitchFamily="0" charset="1"/>
              </a:rPr>
              <a:t>дения</a:t>
            </a:r>
            <a:r>
              <a:rPr lang="en-US" sz="1404" baseline="0" b="0" i="0" dirty="0" spc="-28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за </a:t>
            </a:r>
          </a:p>
        </p:txBody>
      </p:sp>
      <p:sp>
        <p:nvSpPr>
          <p:cNvPr id="889" name="Rectangle 889"/>
          <p:cNvSpPr/>
          <p:nvPr/>
        </p:nvSpPr>
        <p:spPr>
          <a:xfrm rot="0" flipH="0" flipV="0">
            <a:off x="2257062" y="2809993"/>
            <a:ext cx="2701370" cy="4212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м</a:t>
            </a:r>
            <a:r>
              <a:rPr lang="en-US" sz="1404" baseline="0" b="0" i="0" dirty="0" spc="-14">
                <a:latin typeface="CIDFont+F3" pitchFamily="0" charset="1"/>
              </a:rPr>
              <a:t>у</a:t>
            </a:r>
            <a:r>
              <a:rPr lang="en-US" sz="1404" baseline="0" b="0" i="0" dirty="0" spc="0">
                <a:latin typeface="CIDFont+F3" pitchFamily="0" charset="1"/>
              </a:rPr>
              <a:t>ниципальными</a:t>
            </a:r>
            <a:r>
              <a:rPr lang="en-US" sz="1404" baseline="0" b="0" i="0" dirty="0" spc="-42">
                <a:latin typeface="CIDFont+F3" pitchFamily="0" charset="1"/>
              </a:rPr>
              <a:t> </a:t>
            </a:r>
            <a:r>
              <a:rPr lang="en-US" sz="1404" baseline="0" b="0" i="0" dirty="0" spc="-14">
                <a:latin typeface="CIDFont+F3" pitchFamily="0" charset="1"/>
              </a:rPr>
              <a:t>у</a:t>
            </a:r>
            <a:r>
              <a:rPr lang="en-US" sz="1404" baseline="0" b="0" i="0" dirty="0" spc="0">
                <a:latin typeface="CIDFont+F3" pitchFamily="0" charset="1"/>
              </a:rPr>
              <a:t>чреждениями и </a:t>
            </a:r>
          </a:p>
          <a:p>
            <a:pPr marL="737611">
              <a:lnSpc>
                <a:spcPts val="1451"/>
              </a:lnSpc>
            </a:pPr>
            <a:r>
              <a:rPr lang="en-US" sz="1404" baseline="0" b="0" i="0" dirty="0" spc="0">
                <a:latin typeface="CIDFont+F3" pitchFamily="0" charset="1"/>
              </a:rPr>
              <a:t>пр</a:t>
            </a:r>
            <a:r>
              <a:rPr lang="en-US" sz="1404" baseline="0" b="0" i="0" dirty="0" spc="-18">
                <a:latin typeface="CIDFont+F3" pitchFamily="0" charset="1"/>
              </a:rPr>
              <a:t>е</a:t>
            </a:r>
            <a:r>
              <a:rPr lang="en-US" sz="1404" baseline="0" b="0" i="0" dirty="0" spc="0">
                <a:latin typeface="CIDFont+F3" pitchFamily="0" charset="1"/>
              </a:rPr>
              <a:t>дприяти</a:t>
            </a:r>
            <a:r>
              <a:rPr lang="en-US" sz="1404" baseline="0" b="0" i="0" dirty="0" spc="-12">
                <a:latin typeface="CIDFont+F3" pitchFamily="0" charset="1"/>
              </a:rPr>
              <a:t>я</a:t>
            </a:r>
            <a:r>
              <a:rPr lang="en-US" sz="1404" baseline="0" b="0" i="0" dirty="0" spc="0">
                <a:latin typeface="CIDFont+F3" pitchFamily="0" charset="1"/>
              </a:rPr>
              <a:t>ми</a:t>
            </a:r>
          </a:p>
        </p:txBody>
      </p:sp>
      <p:sp>
        <p:nvSpPr>
          <p:cNvPr id="890" name="Rectangle 890"/>
          <p:cNvSpPr/>
          <p:nvPr/>
        </p:nvSpPr>
        <p:spPr>
          <a:xfrm rot="0" flipH="0" flipV="0">
            <a:off x="2970295" y="3607070"/>
            <a:ext cx="1273121" cy="60419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-40">
                <a:latin typeface="CIDFont+F3" pitchFamily="0" charset="1"/>
              </a:rPr>
              <a:t>М</a:t>
            </a:r>
            <a:r>
              <a:rPr lang="en-US" sz="1404" baseline="0" b="0" i="0" dirty="0" spc="-14">
                <a:latin typeface="CIDFont+F3" pitchFamily="0" charset="1"/>
              </a:rPr>
              <a:t>у</a:t>
            </a:r>
            <a:r>
              <a:rPr lang="en-US" sz="1404" baseline="0" b="0" i="0" dirty="0" spc="0">
                <a:latin typeface="CIDFont+F3" pitchFamily="0" charset="1"/>
              </a:rPr>
              <a:t>ниципа</a:t>
            </a:r>
            <a:r>
              <a:rPr lang="en-US" sz="1404" baseline="0" b="0" i="0" dirty="0" spc="-12">
                <a:latin typeface="CIDFont+F3" pitchFamily="0" charset="1"/>
              </a:rPr>
              <a:t>л</a:t>
            </a:r>
            <a:r>
              <a:rPr lang="en-US" sz="1404" baseline="0" b="0" i="0" dirty="0" spc="0">
                <a:latin typeface="CIDFont+F3" pitchFamily="0" charset="1"/>
              </a:rPr>
              <a:t>ьная </a:t>
            </a:r>
          </a:p>
          <a:p>
            <a:pPr marL="63992">
              <a:lnSpc>
                <a:spcPts val="1440"/>
              </a:lnSpc>
            </a:pPr>
            <a:r>
              <a:rPr lang="en-US" sz="1404" baseline="0" b="0" i="0" dirty="0" spc="0">
                <a:latin typeface="CIDFont+F3" pitchFamily="0" charset="1"/>
              </a:rPr>
              <a:t>собст</a:t>
            </a:r>
            <a:r>
              <a:rPr lang="en-US" sz="1404" baseline="0" b="0" i="0" dirty="0" spc="-16">
                <a:latin typeface="CIDFont+F3" pitchFamily="0" charset="1"/>
              </a:rPr>
              <a:t>в</a:t>
            </a:r>
            <a:r>
              <a:rPr lang="en-US" sz="1404" baseline="0" b="0" i="0" dirty="0" spc="0">
                <a:latin typeface="CIDFont+F3" pitchFamily="0" charset="1"/>
              </a:rPr>
              <a:t>енность </a:t>
            </a:r>
          </a:p>
          <a:p>
            <a:pPr marL="348954">
              <a:lnSpc>
                <a:spcPts val="1451"/>
              </a:lnSpc>
            </a:pPr>
            <a:r>
              <a:rPr lang="en-US" sz="1404" baseline="0" b="0" i="0" dirty="0" spc="0">
                <a:latin typeface="CIDFont+F3" pitchFamily="0" charset="1"/>
              </a:rPr>
              <a:t>района</a:t>
            </a:r>
          </a:p>
        </p:txBody>
      </p:sp>
      <p:sp>
        <p:nvSpPr>
          <p:cNvPr id="891" name="Rectangle 891"/>
          <p:cNvSpPr/>
          <p:nvPr/>
        </p:nvSpPr>
        <p:spPr>
          <a:xfrm rot="0" flipH="0" flipV="0">
            <a:off x="5571807" y="2226312"/>
            <a:ext cx="2125433" cy="60419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56319"/>
            <a:r>
              <a:rPr lang="en-US" sz="1404" baseline="0" b="0" i="0" dirty="0" spc="0">
                <a:latin typeface="CIDFont+F3" pitchFamily="0" charset="1"/>
              </a:rPr>
              <a:t>Не закреплённое</a:t>
            </a:r>
            <a:r>
              <a:rPr lang="en-US" sz="1404" baseline="0" b="0" i="0" dirty="0" spc="-42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на</a:t>
            </a:r>
            <a:r>
              <a:rPr lang="en-US" sz="1404" baseline="0" b="0" i="0" dirty="0" spc="-14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пра</a:t>
            </a:r>
            <a:r>
              <a:rPr lang="en-US" sz="1404" baseline="0" b="0" i="0" dirty="0" spc="-16">
                <a:latin typeface="CIDFont+F3" pitchFamily="0" charset="1"/>
              </a:rPr>
              <a:t>в</a:t>
            </a:r>
            <a:r>
              <a:rPr lang="en-US" sz="1404" baseline="0" b="0" i="0" dirty="0" spc="0">
                <a:latin typeface="CIDFont+F3" pitchFamily="0" charset="1"/>
              </a:rPr>
              <a:t>е </a:t>
            </a:r>
          </a:p>
          <a:p>
            <a:pPr marL="0">
              <a:lnSpc>
                <a:spcPts val="1440"/>
              </a:lnSpc>
            </a:pPr>
            <a:r>
              <a:rPr lang="en-US" sz="1404" baseline="0" b="0" i="0" dirty="0" spc="0">
                <a:latin typeface="CIDFont+F3" pitchFamily="0" charset="1"/>
              </a:rPr>
              <a:t>опер</a:t>
            </a:r>
            <a:r>
              <a:rPr lang="en-US" sz="1404" baseline="0" b="0" i="0" dirty="0" spc="-32">
                <a:latin typeface="CIDFont+F3" pitchFamily="0" charset="1"/>
              </a:rPr>
              <a:t>а</a:t>
            </a:r>
            <a:r>
              <a:rPr lang="en-US" sz="1404" baseline="0" b="0" i="0" dirty="0" spc="0">
                <a:latin typeface="CIDFont+F3" pitchFamily="0" charset="1"/>
              </a:rPr>
              <a:t>тивно</a:t>
            </a:r>
            <a:r>
              <a:rPr lang="en-US" sz="1404" baseline="0" b="0" i="0" dirty="0" spc="-42">
                <a:latin typeface="CIDFont+F3" pitchFamily="0" charset="1"/>
              </a:rPr>
              <a:t>г</a:t>
            </a:r>
            <a:r>
              <a:rPr lang="en-US" sz="1404" baseline="0" b="0" i="0" dirty="0" spc="0">
                <a:latin typeface="CIDFont+F3" pitchFamily="0" charset="1"/>
              </a:rPr>
              <a:t>о</a:t>
            </a:r>
            <a:r>
              <a:rPr lang="en-US" sz="1404" baseline="0" b="0" i="0" dirty="0" spc="-42">
                <a:latin typeface="CIDFont+F3" pitchFamily="0" charset="1"/>
              </a:rPr>
              <a:t> </a:t>
            </a:r>
            <a:r>
              <a:rPr lang="en-US" sz="1404" baseline="0" b="0" i="0" dirty="0" spc="-14">
                <a:latin typeface="CIDFont+F3" pitchFamily="0" charset="1"/>
              </a:rPr>
              <a:t>у</a:t>
            </a:r>
            <a:r>
              <a:rPr lang="en-US" sz="1404" baseline="0" b="0" i="0" dirty="0" spc="0">
                <a:latin typeface="CIDFont+F3" pitchFamily="0" charset="1"/>
              </a:rPr>
              <a:t>пра</a:t>
            </a:r>
            <a:r>
              <a:rPr lang="en-US" sz="1404" baseline="0" b="0" i="0" dirty="0" spc="-30">
                <a:latin typeface="CIDFont+F3" pitchFamily="0" charset="1"/>
              </a:rPr>
              <a:t>в</a:t>
            </a:r>
            <a:r>
              <a:rPr lang="en-US" sz="1404" baseline="0" b="0" i="0" dirty="0" spc="-12">
                <a:latin typeface="CIDFont+F3" pitchFamily="0" charset="1"/>
              </a:rPr>
              <a:t>л</a:t>
            </a:r>
            <a:r>
              <a:rPr lang="en-US" sz="1404" baseline="0" b="0" i="0" dirty="0" spc="0">
                <a:latin typeface="CIDFont+F3" pitchFamily="0" charset="1"/>
              </a:rPr>
              <a:t>ения</a:t>
            </a:r>
            <a:r>
              <a:rPr lang="en-US" sz="1404" baseline="0" b="0" i="0" dirty="0" spc="-14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и </a:t>
            </a:r>
          </a:p>
          <a:p>
            <a:pPr marL="34988">
              <a:lnSpc>
                <a:spcPts val="1451"/>
              </a:lnSpc>
            </a:pPr>
            <a:r>
              <a:rPr lang="en-US" sz="1404" baseline="0" b="0" i="0" dirty="0" spc="-42">
                <a:latin typeface="CIDFont+F3" pitchFamily="0" charset="1"/>
              </a:rPr>
              <a:t>х</a:t>
            </a:r>
            <a:r>
              <a:rPr lang="en-US" sz="1404" baseline="0" b="0" i="0" dirty="0" spc="0">
                <a:latin typeface="CIDFont+F3" pitchFamily="0" charset="1"/>
              </a:rPr>
              <a:t>озяйст</a:t>
            </a:r>
            <a:r>
              <a:rPr lang="en-US" sz="1404" baseline="0" b="0" i="0" dirty="0" spc="-16">
                <a:latin typeface="CIDFont+F3" pitchFamily="0" charset="1"/>
              </a:rPr>
              <a:t>в</a:t>
            </a:r>
            <a:r>
              <a:rPr lang="en-US" sz="1404" baseline="0" b="0" i="0" dirty="0" spc="0">
                <a:latin typeface="CIDFont+F3" pitchFamily="0" charset="1"/>
              </a:rPr>
              <a:t>енно</a:t>
            </a:r>
            <a:r>
              <a:rPr lang="en-US" sz="1404" baseline="0" b="0" i="0" dirty="0" spc="-56">
                <a:latin typeface="CIDFont+F3" pitchFamily="0" charset="1"/>
              </a:rPr>
              <a:t>г</a:t>
            </a:r>
            <a:r>
              <a:rPr lang="en-US" sz="1404" baseline="0" b="0" i="0" dirty="0" spc="0">
                <a:latin typeface="CIDFont+F3" pitchFamily="0" charset="1"/>
              </a:rPr>
              <a:t>о</a:t>
            </a:r>
            <a:r>
              <a:rPr lang="en-US" sz="1404" baseline="0" b="0" i="0" dirty="0" spc="-42">
                <a:latin typeface="CIDFont+F3" pitchFamily="0" charset="1"/>
              </a:rPr>
              <a:t> </a:t>
            </a:r>
            <a:r>
              <a:rPr lang="en-US" sz="1404" baseline="0" b="0" i="0" dirty="0" spc="-16">
                <a:latin typeface="CIDFont+F3" pitchFamily="0" charset="1"/>
              </a:rPr>
              <a:t>в</a:t>
            </a:r>
            <a:r>
              <a:rPr lang="en-US" sz="1404" baseline="0" b="0" i="0" dirty="0" spc="-18">
                <a:latin typeface="CIDFont+F3" pitchFamily="0" charset="1"/>
              </a:rPr>
              <a:t>е</a:t>
            </a:r>
            <a:r>
              <a:rPr lang="en-US" sz="1404" baseline="0" b="0" i="0" dirty="0" spc="0">
                <a:latin typeface="CIDFont+F3" pitchFamily="0" charset="1"/>
              </a:rPr>
              <a:t>дения</a:t>
            </a:r>
            <a:r>
              <a:rPr lang="en-US" sz="1404" baseline="0" b="0" i="0" dirty="0" spc="-28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за </a:t>
            </a:r>
          </a:p>
        </p:txBody>
      </p:sp>
      <p:sp>
        <p:nvSpPr>
          <p:cNvPr id="892" name="Rectangle 892"/>
          <p:cNvSpPr/>
          <p:nvPr/>
        </p:nvSpPr>
        <p:spPr>
          <a:xfrm rot="0" flipH="0" flipV="0">
            <a:off x="5283689" y="2778040"/>
            <a:ext cx="2701370" cy="4212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м</a:t>
            </a:r>
            <a:r>
              <a:rPr lang="en-US" sz="1404" baseline="0" b="0" i="0" dirty="0" spc="-14">
                <a:latin typeface="CIDFont+F3" pitchFamily="0" charset="1"/>
              </a:rPr>
              <a:t>у</a:t>
            </a:r>
            <a:r>
              <a:rPr lang="en-US" sz="1404" baseline="0" b="0" i="0" dirty="0" spc="0">
                <a:latin typeface="CIDFont+F3" pitchFamily="0" charset="1"/>
              </a:rPr>
              <a:t>ниципа</a:t>
            </a:r>
            <a:r>
              <a:rPr lang="en-US" sz="1404" baseline="0" b="0" i="0" dirty="0" spc="-12">
                <a:latin typeface="CIDFont+F3" pitchFamily="0" charset="1"/>
              </a:rPr>
              <a:t>л</a:t>
            </a:r>
            <a:r>
              <a:rPr lang="en-US" sz="1404" baseline="0" b="0" i="0" dirty="0" spc="0">
                <a:latin typeface="CIDFont+F3" pitchFamily="0" charset="1"/>
              </a:rPr>
              <a:t>ьными</a:t>
            </a:r>
            <a:r>
              <a:rPr lang="en-US" sz="1404" baseline="0" b="0" i="0" dirty="0" spc="-42">
                <a:latin typeface="CIDFont+F3" pitchFamily="0" charset="1"/>
              </a:rPr>
              <a:t> </a:t>
            </a:r>
            <a:r>
              <a:rPr lang="en-US" sz="1404" baseline="0" b="0" i="0" dirty="0" spc="-14">
                <a:latin typeface="CIDFont+F3" pitchFamily="0" charset="1"/>
              </a:rPr>
              <a:t>у</a:t>
            </a:r>
            <a:r>
              <a:rPr lang="en-US" sz="1404" baseline="0" b="0" i="0" dirty="0" spc="0">
                <a:latin typeface="CIDFont+F3" pitchFamily="0" charset="1"/>
              </a:rPr>
              <a:t>чреждениями и </a:t>
            </a:r>
          </a:p>
          <a:p>
            <a:pPr marL="739167">
              <a:lnSpc>
                <a:spcPts val="1451"/>
              </a:lnSpc>
            </a:pPr>
            <a:r>
              <a:rPr lang="en-US" sz="1404" baseline="0" b="0" i="0" dirty="0" spc="0">
                <a:latin typeface="CIDFont+F3" pitchFamily="0" charset="1"/>
              </a:rPr>
              <a:t>пр</a:t>
            </a:r>
            <a:r>
              <a:rPr lang="en-US" sz="1404" baseline="0" b="0" i="0" dirty="0" spc="-18">
                <a:latin typeface="CIDFont+F3" pitchFamily="0" charset="1"/>
              </a:rPr>
              <a:t>е</a:t>
            </a:r>
            <a:r>
              <a:rPr lang="en-US" sz="1404" baseline="0" b="0" i="0" dirty="0" spc="0">
                <a:latin typeface="CIDFont+F3" pitchFamily="0" charset="1"/>
              </a:rPr>
              <a:t>дприяти</a:t>
            </a:r>
            <a:r>
              <a:rPr lang="en-US" sz="1404" baseline="0" b="0" i="0" dirty="0" spc="-12">
                <a:latin typeface="CIDFont+F3" pitchFamily="0" charset="1"/>
              </a:rPr>
              <a:t>я</a:t>
            </a:r>
            <a:r>
              <a:rPr lang="en-US" sz="1404" baseline="0" b="0" i="0" dirty="0" spc="0">
                <a:latin typeface="CIDFont+F3" pitchFamily="0" charset="1"/>
              </a:rPr>
              <a:t>ми</a:t>
            </a:r>
          </a:p>
        </p:txBody>
      </p:sp>
      <p:sp>
        <p:nvSpPr>
          <p:cNvPr id="893" name="Rectangle 893"/>
          <p:cNvSpPr/>
          <p:nvPr/>
        </p:nvSpPr>
        <p:spPr>
          <a:xfrm rot="0" flipH="0" flipV="0">
            <a:off x="6105132" y="3744283"/>
            <a:ext cx="1015109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-22">
                <a:latin typeface="CIDFont+F3" pitchFamily="0" charset="1"/>
              </a:rPr>
              <a:t>К</a:t>
            </a:r>
            <a:r>
              <a:rPr lang="en-US" sz="1404" baseline="0" b="0" i="0" dirty="0" spc="0">
                <a:latin typeface="CIDFont+F3" pitchFamily="0" charset="1"/>
              </a:rPr>
              <a:t>азна района</a:t>
            </a:r>
          </a:p>
        </p:txBody>
      </p:sp>
      <p:sp>
        <p:nvSpPr>
          <p:cNvPr id="894" name="Rectangle 894"/>
          <p:cNvSpPr/>
          <p:nvPr/>
        </p:nvSpPr>
        <p:spPr>
          <a:xfrm rot="0" flipH="0" flipV="0">
            <a:off x="6472490" y="4690675"/>
            <a:ext cx="1551282" cy="4197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Земе</a:t>
            </a:r>
            <a:r>
              <a:rPr lang="en-US" sz="1404" baseline="0" b="0" i="0" dirty="0" spc="-12">
                <a:latin typeface="CIDFont+F3" pitchFamily="0" charset="1"/>
              </a:rPr>
              <a:t>л</a:t>
            </a:r>
            <a:r>
              <a:rPr lang="en-US" sz="1404" baseline="0" b="0" i="0" dirty="0" spc="0">
                <a:latin typeface="CIDFont+F3" pitchFamily="0" charset="1"/>
              </a:rPr>
              <a:t>ьные</a:t>
            </a:r>
            <a:r>
              <a:rPr lang="en-US" sz="1404" baseline="0" b="0" i="0" dirty="0" spc="-28">
                <a:latin typeface="CIDFont+F3" pitchFamily="0" charset="1"/>
              </a:rPr>
              <a:t> </a:t>
            </a:r>
            <a:r>
              <a:rPr lang="en-US" sz="1404" baseline="0" b="0" i="0" dirty="0" spc="-14">
                <a:latin typeface="CIDFont+F3" pitchFamily="0" charset="1"/>
              </a:rPr>
              <a:t>у</a:t>
            </a:r>
            <a:r>
              <a:rPr lang="en-US" sz="1404" baseline="0" b="0" i="0" dirty="0" spc="0">
                <a:latin typeface="CIDFont+F3" pitchFamily="0" charset="1"/>
              </a:rPr>
              <a:t>частки</a:t>
            </a:r>
            <a:r>
              <a:rPr lang="en-US" sz="1404" baseline="0" b="0" i="0" dirty="0" spc="-14">
                <a:latin typeface="CIDFont+F3" pitchFamily="0" charset="1"/>
              </a:rPr>
              <a:t>,</a:t>
            </a:r>
            <a:r>
              <a:rPr lang="en-US" sz="1404" baseline="0" b="0" i="0" dirty="0" spc="0">
                <a:latin typeface="CIDFont+F3" pitchFamily="0" charset="1"/>
              </a:rPr>
              <a:t> </a:t>
            </a:r>
          </a:p>
          <a:p>
            <a:pPr marL="129508">
              <a:lnSpc>
                <a:spcPts val="1439"/>
              </a:lnSpc>
            </a:pPr>
            <a:r>
              <a:rPr lang="en-US" sz="1404" baseline="0" b="0" i="0" dirty="0" spc="-42">
                <a:latin typeface="CIDFont+F3" pitchFamily="0" charset="1"/>
              </a:rPr>
              <a:t>г</a:t>
            </a:r>
            <a:r>
              <a:rPr lang="en-US" sz="1404" baseline="0" b="0" i="0" dirty="0" spc="0">
                <a:latin typeface="CIDFont+F3" pitchFamily="0" charset="1"/>
              </a:rPr>
              <a:t>о</a:t>
            </a:r>
            <a:r>
              <a:rPr lang="en-US" sz="1404" baseline="0" b="0" i="0" dirty="0" spc="-18">
                <a:latin typeface="CIDFont+F3" pitchFamily="0" charset="1"/>
              </a:rPr>
              <a:t>с</a:t>
            </a:r>
            <a:r>
              <a:rPr lang="en-US" sz="1404" baseline="0" b="0" i="0" dirty="0" spc="-98">
                <a:latin typeface="CIDFont+F3" pitchFamily="0" charset="1"/>
              </a:rPr>
              <a:t>у</a:t>
            </a:r>
            <a:r>
              <a:rPr lang="en-US" sz="1404" baseline="0" b="0" i="0" dirty="0" spc="0">
                <a:latin typeface="CIDFont+F3" pitchFamily="0" charset="1"/>
              </a:rPr>
              <a:t>дарст</a:t>
            </a:r>
            <a:r>
              <a:rPr lang="en-US" sz="1404" baseline="0" b="0" i="0" dirty="0" spc="-16">
                <a:latin typeface="CIDFont+F3" pitchFamily="0" charset="1"/>
              </a:rPr>
              <a:t>в</a:t>
            </a:r>
            <a:r>
              <a:rPr lang="en-US" sz="1404" baseline="0" b="0" i="0" dirty="0" spc="0">
                <a:latin typeface="CIDFont+F3" pitchFamily="0" charset="1"/>
              </a:rPr>
              <a:t>енная </a:t>
            </a:r>
          </a:p>
        </p:txBody>
      </p:sp>
      <p:sp>
        <p:nvSpPr>
          <p:cNvPr id="895" name="Rectangle 895"/>
          <p:cNvSpPr/>
          <p:nvPr/>
        </p:nvSpPr>
        <p:spPr>
          <a:xfrm rot="0" flipH="0" flipV="0">
            <a:off x="6128041" y="5057914"/>
            <a:ext cx="2241335" cy="4212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собст</a:t>
            </a:r>
            <a:r>
              <a:rPr lang="en-US" sz="1404" baseline="0" b="0" i="0" dirty="0" spc="-16">
                <a:latin typeface="CIDFont+F3" pitchFamily="0" charset="1"/>
              </a:rPr>
              <a:t>в</a:t>
            </a:r>
            <a:r>
              <a:rPr lang="en-US" sz="1404" baseline="0" b="0" i="0" dirty="0" spc="0">
                <a:latin typeface="CIDFont+F3" pitchFamily="0" charset="1"/>
              </a:rPr>
              <a:t>енность</a:t>
            </a:r>
            <a:r>
              <a:rPr lang="en-US" sz="1404" baseline="0" b="0" i="0" dirty="0" spc="-28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на</a:t>
            </a:r>
            <a:r>
              <a:rPr lang="en-US" sz="1404" baseline="0" b="0" i="0" dirty="0" spc="-14">
                <a:latin typeface="CIDFont+F3" pitchFamily="0" charset="1"/>
              </a:rPr>
              <a:t> </a:t>
            </a:r>
            <a:r>
              <a:rPr lang="en-US" sz="1404" baseline="0" b="0" i="0" dirty="0" spc="-63">
                <a:latin typeface="CIDFont+F3" pitchFamily="0" charset="1"/>
              </a:rPr>
              <a:t>к</a:t>
            </a:r>
            <a:r>
              <a:rPr lang="en-US" sz="1404" baseline="0" b="0" i="0" dirty="0" spc="-14">
                <a:latin typeface="CIDFont+F3" pitchFamily="0" charset="1"/>
              </a:rPr>
              <a:t>о</a:t>
            </a:r>
            <a:r>
              <a:rPr lang="en-US" sz="1404" baseline="0" b="0" i="0" dirty="0" spc="-37">
                <a:latin typeface="CIDFont+F3" pitchFamily="0" charset="1"/>
              </a:rPr>
              <a:t>т</a:t>
            </a:r>
            <a:r>
              <a:rPr lang="en-US" sz="1404" baseline="0" b="0" i="0" dirty="0" spc="0">
                <a:latin typeface="CIDFont+F3" pitchFamily="0" charset="1"/>
              </a:rPr>
              <a:t>орые</a:t>
            </a:r>
            <a:r>
              <a:rPr lang="en-US" sz="1404" baseline="0" b="0" i="0" dirty="0" spc="-28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не </a:t>
            </a:r>
          </a:p>
          <a:p>
            <a:pPr marL="589753">
              <a:lnSpc>
                <a:spcPts val="1451"/>
              </a:lnSpc>
            </a:pPr>
            <a:r>
              <a:rPr lang="en-US" sz="1404" baseline="0" b="0" i="0" dirty="0" spc="0">
                <a:latin typeface="CIDFont+F3" pitchFamily="0" charset="1"/>
              </a:rPr>
              <a:t>разграничена</a:t>
            </a:r>
          </a:p>
        </p:txBody>
      </p:sp>
      <p:sp>
        <p:nvSpPr>
          <p:cNvPr id="896" name="Rectangle 896"/>
          <p:cNvSpPr/>
          <p:nvPr/>
        </p:nvSpPr>
        <p:spPr>
          <a:xfrm rot="0" flipH="0" flipV="0">
            <a:off x="5533662" y="6077538"/>
            <a:ext cx="1308782" cy="41970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В</a:t>
            </a:r>
            <a:r>
              <a:rPr lang="en-US" sz="1404" baseline="0" b="0" i="0" dirty="0" spc="-14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собст</a:t>
            </a:r>
            <a:r>
              <a:rPr lang="en-US" sz="1404" baseline="0" b="0" i="0" dirty="0" spc="-16">
                <a:latin typeface="CIDFont+F3" pitchFamily="0" charset="1"/>
              </a:rPr>
              <a:t>в</a:t>
            </a:r>
            <a:r>
              <a:rPr lang="en-US" sz="1404" baseline="0" b="0" i="0" dirty="0" spc="0">
                <a:latin typeface="CIDFont+F3" pitchFamily="0" charset="1"/>
              </a:rPr>
              <a:t>енность </a:t>
            </a:r>
          </a:p>
          <a:p>
            <a:pPr marL="152362">
              <a:lnSpc>
                <a:spcPts val="1439"/>
              </a:lnSpc>
            </a:pPr>
            <a:r>
              <a:rPr lang="en-US" sz="1404" baseline="0" b="0" i="0" dirty="0" spc="0">
                <a:latin typeface="CIDFont+F3" pitchFamily="0" charset="1"/>
              </a:rPr>
              <a:t>гражданам</a:t>
            </a:r>
            <a:r>
              <a:rPr lang="en-US" sz="1404" baseline="0" b="0" i="0" dirty="0" spc="-28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и </a:t>
            </a:r>
          </a:p>
        </p:txBody>
      </p:sp>
      <p:sp>
        <p:nvSpPr>
          <p:cNvPr id="897" name="Rectangle 897"/>
          <p:cNvSpPr/>
          <p:nvPr/>
        </p:nvSpPr>
        <p:spPr>
          <a:xfrm rot="0" flipH="0" flipV="0">
            <a:off x="5382768" y="6444788"/>
            <a:ext cx="1565903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юридическим</a:t>
            </a:r>
            <a:r>
              <a:rPr lang="en-US" sz="1404" baseline="0" b="0" i="0" dirty="0" spc="-42">
                <a:latin typeface="CIDFont+F3" pitchFamily="0" charset="1"/>
              </a:rPr>
              <a:t> </a:t>
            </a:r>
            <a:r>
              <a:rPr lang="en-US" sz="1404" baseline="0" b="0" i="0" dirty="0" spc="-12">
                <a:latin typeface="CIDFont+F3" pitchFamily="0" charset="1"/>
              </a:rPr>
              <a:t>л</a:t>
            </a:r>
            <a:r>
              <a:rPr lang="en-US" sz="1404" baseline="0" b="0" i="0" dirty="0" spc="0">
                <a:latin typeface="CIDFont+F3" pitchFamily="0" charset="1"/>
              </a:rPr>
              <a:t>ицам</a:t>
            </a:r>
          </a:p>
        </p:txBody>
      </p:sp>
      <p:sp>
        <p:nvSpPr>
          <p:cNvPr id="898" name="Rectangle 898"/>
          <p:cNvSpPr/>
          <p:nvPr/>
        </p:nvSpPr>
        <p:spPr>
          <a:xfrm rot="0" flipH="0" flipV="0">
            <a:off x="7610860" y="6117153"/>
            <a:ext cx="1597642" cy="60411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В</a:t>
            </a:r>
            <a:r>
              <a:rPr lang="en-US" sz="1404" baseline="0" b="0" i="0" dirty="0" spc="-14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аренд</a:t>
            </a:r>
            <a:r>
              <a:rPr lang="en-US" sz="1404" baseline="0" b="0" i="0" dirty="0" spc="-14">
                <a:latin typeface="CIDFont+F3" pitchFamily="0" charset="1"/>
              </a:rPr>
              <a:t>у </a:t>
            </a:r>
            <a:r>
              <a:rPr lang="en-US" sz="1404" baseline="0" b="0" i="0" dirty="0" spc="0">
                <a:latin typeface="CIDFont+F3" pitchFamily="0" charset="1"/>
              </a:rPr>
              <a:t>гражданам </a:t>
            </a:r>
          </a:p>
          <a:p>
            <a:pPr marL="181312">
              <a:lnSpc>
                <a:spcPts val="1439"/>
              </a:lnSpc>
            </a:pPr>
            <a:r>
              <a:rPr lang="en-US" sz="1404" baseline="0" b="0" i="0" dirty="0" spc="0">
                <a:latin typeface="CIDFont+F3" pitchFamily="0" charset="1"/>
              </a:rPr>
              <a:t>и юридиче</a:t>
            </a:r>
            <a:r>
              <a:rPr lang="en-US" sz="1404" baseline="0" b="0" i="0" dirty="0" spc="-18">
                <a:latin typeface="CIDFont+F3" pitchFamily="0" charset="1"/>
              </a:rPr>
              <a:t>с</a:t>
            </a:r>
            <a:r>
              <a:rPr lang="en-US" sz="1404" baseline="0" b="0" i="0" dirty="0" spc="0">
                <a:latin typeface="CIDFont+F3" pitchFamily="0" charset="1"/>
              </a:rPr>
              <a:t>ки</a:t>
            </a:r>
            <a:r>
              <a:rPr lang="en-US" sz="1404" baseline="0" b="0" i="0" dirty="0" spc="-16">
                <a:latin typeface="CIDFont+F3" pitchFamily="0" charset="1"/>
              </a:rPr>
              <a:t>м</a:t>
            </a:r>
            <a:r>
              <a:rPr lang="en-US" sz="1404" baseline="0" b="0" i="0" dirty="0" spc="0">
                <a:latin typeface="CIDFont+F3" pitchFamily="0" charset="1"/>
              </a:rPr>
              <a:t> </a:t>
            </a:r>
          </a:p>
          <a:p>
            <a:pPr marL="540997">
              <a:lnSpc>
                <a:spcPts val="1452"/>
              </a:lnSpc>
            </a:pPr>
            <a:r>
              <a:rPr lang="en-US" sz="1404" baseline="0" b="0" i="0" dirty="0" spc="0">
                <a:latin typeface="CIDFont+F3" pitchFamily="0" charset="1"/>
              </a:rPr>
              <a:t>лицам </a:t>
            </a:r>
          </a:p>
        </p:txBody>
      </p:sp>
      <p:sp>
        <p:nvSpPr>
          <p:cNvPr id="899" name="Rectangle 899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39" name="Freeform 139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0" name="Picture 101"/>
          <p:cNvPicPr>
            <a:picLocks noChangeAspect="0" noChangeArrowheads="1"/>
          </p:cNvPicPr>
          <p:nvPr/>
        </p:nvPicPr>
        <p:blipFill>
          <a:blip r:embed="rId1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41" name="Picture 141"/>
          <p:cNvPicPr>
            <a:picLocks noChangeAspect="0" noChangeArrowheads="1"/>
          </p:cNvPicPr>
          <p:nvPr/>
        </p:nvPicPr>
        <p:blipFill>
          <a:blip r:embed="rId1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42" name="Picture 103"/>
          <p:cNvPicPr>
            <a:picLocks noChangeAspect="0" noChangeArrowheads="1"/>
          </p:cNvPicPr>
          <p:nvPr/>
        </p:nvPicPr>
        <p:blipFill>
          <a:blip r:embed="rId1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43" name="Picture 143"/>
          <p:cNvPicPr>
            <a:picLocks noChangeAspect="0" noChangeArrowheads="1"/>
          </p:cNvPicPr>
          <p:nvPr/>
        </p:nvPicPr>
        <p:blipFill>
          <a:blip r:embed="rId1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44" name="Picture 107"/>
          <p:cNvPicPr>
            <a:picLocks noChangeAspect="0" noChangeArrowheads="1"/>
          </p:cNvPicPr>
          <p:nvPr/>
        </p:nvPicPr>
        <p:blipFill>
          <a:blip r:embed="rId1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145" name="Picture 145"/>
          <p:cNvPicPr>
            <a:picLocks noChangeAspect="0" noChangeArrowheads="1"/>
          </p:cNvPicPr>
          <p:nvPr/>
        </p:nvPicPr>
        <p:blipFill>
          <a:blip r:embed="rId1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639311" y="694944"/>
            <a:ext cx="2852927" cy="246888"/>
          </a:xfrm>
          <a:prstGeom prst="rect">
            <a:avLst/>
          </a:prstGeom>
          <a:noFill/>
          <a:extLst/>
        </p:spPr>
      </p:pic>
      <p:sp>
        <p:nvSpPr>
          <p:cNvPr id="146" name="Freeform 146"/>
          <p:cNvSpPr/>
          <p:nvPr/>
        </p:nvSpPr>
        <p:spPr>
          <a:xfrm rot="0" flipH="0" flipV="1">
            <a:off x="6521196" y="2834640"/>
            <a:ext cx="3156204" cy="3898392"/>
          </a:xfrm>
          <a:custGeom>
            <a:pathLst>
              <a:path w="4208272" h="5197856">
                <a:moveTo>
                  <a:pt x="0" y="5197856"/>
                </a:moveTo>
                <a:lnTo>
                  <a:pt x="4208272" y="5197856"/>
                </a:lnTo>
                <a:lnTo>
                  <a:pt x="4208272" y="0"/>
                </a:lnTo>
                <a:lnTo>
                  <a:pt x="0" y="0"/>
                </a:lnTo>
                <a:close/>
              </a:path>
            </a:pathLst>
          </a:custGeom>
          <a:noFill/>
          <a:ln w="9143" cap="flat" cmpd="sng">
            <a:solidFill>
              <a:srgbClr val="FFFFCC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7" name="Picture 147"/>
          <p:cNvPicPr>
            <a:picLocks noChangeAspect="0" noChangeArrowheads="1"/>
          </p:cNvPicPr>
          <p:nvPr/>
        </p:nvPicPr>
        <p:blipFill>
          <a:blip r:embed="rId1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516623" y="2901697"/>
            <a:ext cx="1850136" cy="3762755"/>
          </a:xfrm>
          <a:prstGeom prst="rect">
            <a:avLst/>
          </a:prstGeom>
          <a:noFill/>
          <a:extLst/>
        </p:spPr>
      </p:pic>
      <p:sp>
        <p:nvSpPr>
          <p:cNvPr id="148" name="Freeform 148"/>
          <p:cNvSpPr/>
          <p:nvPr/>
        </p:nvSpPr>
        <p:spPr>
          <a:xfrm rot="0" flipH="0" flipV="1">
            <a:off x="6521196" y="2834640"/>
            <a:ext cx="0" cy="3898392"/>
          </a:xfrm>
          <a:custGeom>
            <a:pathLst>
              <a:path w="0" h="5197856">
                <a:moveTo>
                  <a:pt x="0" y="0"/>
                </a:moveTo>
                <a:lnTo>
                  <a:pt x="0" y="5197856"/>
                </a:lnTo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9" name="Freeform 149"/>
          <p:cNvSpPr/>
          <p:nvPr/>
        </p:nvSpPr>
        <p:spPr>
          <a:xfrm rot="0" flipH="0" flipV="1">
            <a:off x="6489192" y="2834640"/>
            <a:ext cx="32003" cy="3898391"/>
          </a:xfrm>
          <a:custGeom>
            <a:pathLst>
              <a:path w="42671" h="5197855">
                <a:moveTo>
                  <a:pt x="0" y="0"/>
                </a:moveTo>
                <a:lnTo>
                  <a:pt x="42671" y="0"/>
                </a:lnTo>
                <a:moveTo>
                  <a:pt x="0" y="473455"/>
                </a:moveTo>
                <a:lnTo>
                  <a:pt x="42671" y="473455"/>
                </a:lnTo>
                <a:moveTo>
                  <a:pt x="0" y="944880"/>
                </a:moveTo>
                <a:lnTo>
                  <a:pt x="42671" y="944880"/>
                </a:lnTo>
                <a:moveTo>
                  <a:pt x="0" y="1418336"/>
                </a:moveTo>
                <a:lnTo>
                  <a:pt x="42671" y="1418336"/>
                </a:lnTo>
                <a:moveTo>
                  <a:pt x="0" y="1889760"/>
                </a:moveTo>
                <a:lnTo>
                  <a:pt x="42671" y="1889760"/>
                </a:lnTo>
                <a:moveTo>
                  <a:pt x="0" y="2363216"/>
                </a:moveTo>
                <a:lnTo>
                  <a:pt x="42671" y="2363216"/>
                </a:lnTo>
                <a:moveTo>
                  <a:pt x="0" y="2834639"/>
                </a:moveTo>
                <a:lnTo>
                  <a:pt x="42671" y="2834639"/>
                </a:lnTo>
                <a:moveTo>
                  <a:pt x="0" y="3308096"/>
                </a:moveTo>
                <a:lnTo>
                  <a:pt x="42671" y="3308096"/>
                </a:lnTo>
                <a:moveTo>
                  <a:pt x="0" y="3781552"/>
                </a:moveTo>
                <a:lnTo>
                  <a:pt x="42671" y="3781552"/>
                </a:lnTo>
                <a:moveTo>
                  <a:pt x="0" y="4252976"/>
                </a:moveTo>
                <a:lnTo>
                  <a:pt x="42671" y="4252976"/>
                </a:lnTo>
                <a:moveTo>
                  <a:pt x="0" y="4726432"/>
                </a:moveTo>
                <a:lnTo>
                  <a:pt x="42671" y="4726432"/>
                </a:lnTo>
                <a:moveTo>
                  <a:pt x="0" y="5197855"/>
                </a:moveTo>
                <a:lnTo>
                  <a:pt x="42671" y="5197855"/>
                </a:lnTo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0" name="Picture 150"/>
          <p:cNvPicPr>
            <a:picLocks noChangeAspect="0" noChangeArrowheads="1"/>
          </p:cNvPicPr>
          <p:nvPr/>
        </p:nvPicPr>
        <p:blipFill>
          <a:blip r:embed="rId1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014971" y="2602992"/>
            <a:ext cx="134112" cy="129539"/>
          </a:xfrm>
          <a:prstGeom prst="rect">
            <a:avLst/>
          </a:prstGeom>
          <a:noFill/>
          <a:extLst/>
        </p:spPr>
      </p:pic>
      <p:pic>
        <p:nvPicPr>
          <p:cNvPr id="151" name="Picture 151"/>
          <p:cNvPicPr>
            <a:picLocks noChangeAspect="0" noChangeArrowheads="1"/>
          </p:cNvPicPr>
          <p:nvPr/>
        </p:nvPicPr>
        <p:blipFill>
          <a:blip r:embed="rId1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792211" y="2602992"/>
            <a:ext cx="129539" cy="129539"/>
          </a:xfrm>
          <a:prstGeom prst="rect">
            <a:avLst/>
          </a:prstGeom>
          <a:noFill/>
          <a:extLst/>
        </p:spPr>
      </p:pic>
      <p:pic>
        <p:nvPicPr>
          <p:cNvPr id="152" name="Picture 152"/>
          <p:cNvPicPr>
            <a:picLocks noChangeAspect="0" noChangeArrowheads="1"/>
          </p:cNvPicPr>
          <p:nvPr/>
        </p:nvPicPr>
        <p:blipFill>
          <a:blip r:embed="rId1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260335" y="5300472"/>
            <a:ext cx="1031747" cy="420623"/>
          </a:xfrm>
          <a:prstGeom prst="rect">
            <a:avLst/>
          </a:prstGeom>
          <a:noFill/>
          <a:extLst/>
        </p:spPr>
      </p:pic>
      <p:pic>
        <p:nvPicPr>
          <p:cNvPr id="153" name="Picture 153"/>
          <p:cNvPicPr>
            <a:picLocks noChangeAspect="0" noChangeArrowheads="1"/>
          </p:cNvPicPr>
          <p:nvPr/>
        </p:nvPicPr>
        <p:blipFill>
          <a:blip r:embed="rId1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235707" y="2855976"/>
            <a:ext cx="1871472" cy="3538727"/>
          </a:xfrm>
          <a:prstGeom prst="rect">
            <a:avLst/>
          </a:prstGeom>
          <a:noFill/>
          <a:extLst/>
        </p:spPr>
      </p:pic>
      <p:sp>
        <p:nvSpPr>
          <p:cNvPr id="154" name="Freeform 154"/>
          <p:cNvSpPr/>
          <p:nvPr/>
        </p:nvSpPr>
        <p:spPr>
          <a:xfrm rot="0" flipH="0" flipV="1">
            <a:off x="2211323" y="3098292"/>
            <a:ext cx="51816" cy="3268980"/>
          </a:xfrm>
          <a:custGeom>
            <a:pathLst>
              <a:path w="69088" h="4358640">
                <a:moveTo>
                  <a:pt x="69088" y="0"/>
                </a:moveTo>
                <a:lnTo>
                  <a:pt x="0" y="0"/>
                </a:lnTo>
                <a:moveTo>
                  <a:pt x="69088" y="1452880"/>
                </a:moveTo>
                <a:lnTo>
                  <a:pt x="0" y="1452880"/>
                </a:lnTo>
                <a:moveTo>
                  <a:pt x="69088" y="2907792"/>
                </a:moveTo>
                <a:lnTo>
                  <a:pt x="0" y="2907792"/>
                </a:lnTo>
                <a:moveTo>
                  <a:pt x="69088" y="4358640"/>
                </a:moveTo>
                <a:lnTo>
                  <a:pt x="0" y="4358640"/>
                </a:lnTo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5" name="Picture 155"/>
          <p:cNvPicPr>
            <a:picLocks noChangeAspect="0" noChangeArrowheads="1"/>
          </p:cNvPicPr>
          <p:nvPr/>
        </p:nvPicPr>
        <p:blipFill>
          <a:blip r:embed="rId1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653984" y="5804408"/>
            <a:ext cx="437451" cy="502983"/>
          </a:xfrm>
          <a:prstGeom prst="rect">
            <a:avLst/>
          </a:prstGeom>
          <a:noFill/>
          <a:extLst/>
        </p:spPr>
      </p:pic>
      <p:pic>
        <p:nvPicPr>
          <p:cNvPr id="156" name="Picture 156"/>
          <p:cNvPicPr>
            <a:picLocks noChangeAspect="0" noChangeArrowheads="1"/>
          </p:cNvPicPr>
          <p:nvPr/>
        </p:nvPicPr>
        <p:blipFill>
          <a:blip r:embed="rId1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062356" y="5708397"/>
            <a:ext cx="126615" cy="148844"/>
          </a:xfrm>
          <a:prstGeom prst="rect">
            <a:avLst/>
          </a:prstGeom>
          <a:noFill/>
          <a:extLst/>
        </p:spPr>
      </p:pic>
      <p:pic>
        <p:nvPicPr>
          <p:cNvPr id="157" name="Picture 157"/>
          <p:cNvPicPr>
            <a:picLocks noChangeAspect="0" noChangeArrowheads="1"/>
          </p:cNvPicPr>
          <p:nvPr/>
        </p:nvPicPr>
        <p:blipFill>
          <a:blip r:embed="rId1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535112" y="4714748"/>
            <a:ext cx="554799" cy="661479"/>
          </a:xfrm>
          <a:prstGeom prst="rect">
            <a:avLst/>
          </a:prstGeom>
          <a:noFill/>
          <a:extLst/>
        </p:spPr>
      </p:pic>
      <p:pic>
        <p:nvPicPr>
          <p:cNvPr id="158" name="Picture 158"/>
          <p:cNvPicPr>
            <a:picLocks noChangeAspect="0" noChangeArrowheads="1"/>
          </p:cNvPicPr>
          <p:nvPr/>
        </p:nvPicPr>
        <p:blipFill>
          <a:blip r:embed="rId1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573783" y="3625088"/>
            <a:ext cx="516127" cy="639571"/>
          </a:xfrm>
          <a:prstGeom prst="rect">
            <a:avLst/>
          </a:prstGeom>
          <a:noFill/>
          <a:extLst/>
        </p:spPr>
      </p:pic>
      <p:sp>
        <p:nvSpPr>
          <p:cNvPr id="159" name="Freeform 159"/>
          <p:cNvSpPr/>
          <p:nvPr/>
        </p:nvSpPr>
        <p:spPr>
          <a:xfrm rot="0" flipH="0" flipV="1">
            <a:off x="2324100" y="2657856"/>
            <a:ext cx="114300" cy="112776"/>
          </a:xfrm>
          <a:custGeom>
            <a:pathLst>
              <a:path w="152400" h="150368">
                <a:moveTo>
                  <a:pt x="0" y="150368"/>
                </a:moveTo>
                <a:lnTo>
                  <a:pt x="152400" y="150368"/>
                </a:lnTo>
                <a:lnTo>
                  <a:pt x="152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66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0" name="Freeform 160"/>
          <p:cNvSpPr/>
          <p:nvPr/>
        </p:nvSpPr>
        <p:spPr>
          <a:xfrm rot="0" flipH="0" flipV="1">
            <a:off x="3285743" y="2657856"/>
            <a:ext cx="112776" cy="112776"/>
          </a:xfrm>
          <a:custGeom>
            <a:pathLst>
              <a:path w="150368" h="150368">
                <a:moveTo>
                  <a:pt x="0" y="150368"/>
                </a:moveTo>
                <a:lnTo>
                  <a:pt x="150368" y="150368"/>
                </a:lnTo>
                <a:lnTo>
                  <a:pt x="150368" y="0"/>
                </a:lnTo>
                <a:lnTo>
                  <a:pt x="0" y="0"/>
                </a:lnTo>
                <a:close/>
              </a:path>
            </a:pathLst>
          </a:custGeom>
          <a:solidFill>
            <a:srgbClr val="00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61" name="Picture 161"/>
          <p:cNvPicPr>
            <a:picLocks noChangeAspect="0" noChangeArrowheads="1"/>
          </p:cNvPicPr>
          <p:nvPr/>
        </p:nvPicPr>
        <p:blipFill>
          <a:blip r:embed="rId1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798320" y="2116837"/>
            <a:ext cx="1697736" cy="175260"/>
          </a:xfrm>
          <a:prstGeom prst="rect">
            <a:avLst/>
          </a:prstGeom>
          <a:noFill/>
          <a:extLst/>
        </p:spPr>
      </p:pic>
      <p:pic>
        <p:nvPicPr>
          <p:cNvPr id="162" name="Picture 162"/>
          <p:cNvPicPr>
            <a:picLocks noChangeAspect="0" noChangeArrowheads="1"/>
          </p:cNvPicPr>
          <p:nvPr/>
        </p:nvPicPr>
        <p:blipFill>
          <a:blip r:embed="rId1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552444" y="2116837"/>
            <a:ext cx="1389887" cy="175260"/>
          </a:xfrm>
          <a:prstGeom prst="rect">
            <a:avLst/>
          </a:prstGeom>
          <a:noFill/>
          <a:extLst/>
        </p:spPr>
      </p:pic>
      <p:sp>
        <p:nvSpPr>
          <p:cNvPr id="163" name="Freeform 163"/>
          <p:cNvSpPr/>
          <p:nvPr/>
        </p:nvSpPr>
        <p:spPr>
          <a:xfrm rot="0" flipH="0" flipV="1">
            <a:off x="1815083" y="1955292"/>
            <a:ext cx="1670304" cy="175260"/>
          </a:xfrm>
          <a:custGeom>
            <a:pathLst>
              <a:path w="2227073" h="233680">
                <a:moveTo>
                  <a:pt x="1775968" y="111759"/>
                </a:moveTo>
                <a:lnTo>
                  <a:pt x="1775968" y="44703"/>
                </a:lnTo>
                <a:cubicBezTo>
                  <a:pt x="1775968" y="34543"/>
                  <a:pt x="1775968" y="26415"/>
                  <a:pt x="1780033" y="22352"/>
                </a:cubicBezTo>
                <a:cubicBezTo>
                  <a:pt x="1782065" y="18287"/>
                  <a:pt x="1788160" y="16256"/>
                  <a:pt x="1796289" y="16256"/>
                </a:cubicBezTo>
                <a:cubicBezTo>
                  <a:pt x="1808480" y="16256"/>
                  <a:pt x="1818641" y="20319"/>
                  <a:pt x="1824736" y="28447"/>
                </a:cubicBezTo>
                <a:cubicBezTo>
                  <a:pt x="1830833" y="36575"/>
                  <a:pt x="1834897" y="48768"/>
                  <a:pt x="1834897" y="60959"/>
                </a:cubicBezTo>
                <a:cubicBezTo>
                  <a:pt x="1834897" y="73152"/>
                  <a:pt x="1832865" y="85343"/>
                  <a:pt x="1826768" y="93471"/>
                </a:cubicBezTo>
                <a:cubicBezTo>
                  <a:pt x="1820673" y="101600"/>
                  <a:pt x="1812544" y="107696"/>
                  <a:pt x="1806448" y="109728"/>
                </a:cubicBezTo>
                <a:cubicBezTo>
                  <a:pt x="1798321" y="111759"/>
                  <a:pt x="1788160" y="111759"/>
                  <a:pt x="1775968" y="111759"/>
                </a:cubicBezTo>
                <a:close/>
                <a:moveTo>
                  <a:pt x="341377" y="111759"/>
                </a:moveTo>
                <a:lnTo>
                  <a:pt x="341377" y="44703"/>
                </a:lnTo>
                <a:cubicBezTo>
                  <a:pt x="341377" y="34543"/>
                  <a:pt x="343409" y="26415"/>
                  <a:pt x="347472" y="22352"/>
                </a:cubicBezTo>
                <a:cubicBezTo>
                  <a:pt x="349505" y="18287"/>
                  <a:pt x="355600" y="16256"/>
                  <a:pt x="363728" y="16256"/>
                </a:cubicBezTo>
                <a:cubicBezTo>
                  <a:pt x="375921" y="16256"/>
                  <a:pt x="386081" y="20319"/>
                  <a:pt x="392177" y="28447"/>
                </a:cubicBezTo>
                <a:cubicBezTo>
                  <a:pt x="398272" y="36575"/>
                  <a:pt x="402337" y="48768"/>
                  <a:pt x="402337" y="60959"/>
                </a:cubicBezTo>
                <a:cubicBezTo>
                  <a:pt x="402337" y="73152"/>
                  <a:pt x="400305" y="85343"/>
                  <a:pt x="394209" y="93471"/>
                </a:cubicBezTo>
                <a:cubicBezTo>
                  <a:pt x="388112" y="101600"/>
                  <a:pt x="379984" y="107696"/>
                  <a:pt x="373889" y="109728"/>
                </a:cubicBezTo>
                <a:cubicBezTo>
                  <a:pt x="365761" y="111759"/>
                  <a:pt x="355600" y="111759"/>
                  <a:pt x="341377" y="111759"/>
                </a:cubicBezTo>
                <a:close/>
                <a:moveTo>
                  <a:pt x="818896" y="158496"/>
                </a:moveTo>
                <a:lnTo>
                  <a:pt x="784353" y="81280"/>
                </a:lnTo>
                <a:lnTo>
                  <a:pt x="853441" y="81280"/>
                </a:lnTo>
                <a:close/>
                <a:moveTo>
                  <a:pt x="117856" y="221487"/>
                </a:moveTo>
                <a:cubicBezTo>
                  <a:pt x="97537" y="221487"/>
                  <a:pt x="83312" y="211328"/>
                  <a:pt x="71121" y="191008"/>
                </a:cubicBezTo>
                <a:cubicBezTo>
                  <a:pt x="62993" y="172719"/>
                  <a:pt x="58928" y="148335"/>
                  <a:pt x="58928" y="115824"/>
                </a:cubicBezTo>
                <a:cubicBezTo>
                  <a:pt x="58928" y="77215"/>
                  <a:pt x="65024" y="48768"/>
                  <a:pt x="79249" y="30480"/>
                </a:cubicBezTo>
                <a:cubicBezTo>
                  <a:pt x="89409" y="18287"/>
                  <a:pt x="101600" y="12191"/>
                  <a:pt x="117856" y="12191"/>
                </a:cubicBezTo>
                <a:cubicBezTo>
                  <a:pt x="130049" y="12191"/>
                  <a:pt x="140209" y="14224"/>
                  <a:pt x="146305" y="20319"/>
                </a:cubicBezTo>
                <a:cubicBezTo>
                  <a:pt x="156465" y="26415"/>
                  <a:pt x="164593" y="38608"/>
                  <a:pt x="170689" y="54863"/>
                </a:cubicBezTo>
                <a:cubicBezTo>
                  <a:pt x="174753" y="69087"/>
                  <a:pt x="178816" y="89408"/>
                  <a:pt x="178816" y="113791"/>
                </a:cubicBezTo>
                <a:cubicBezTo>
                  <a:pt x="178816" y="144271"/>
                  <a:pt x="174753" y="166624"/>
                  <a:pt x="168656" y="180847"/>
                </a:cubicBezTo>
                <a:cubicBezTo>
                  <a:pt x="164593" y="197103"/>
                  <a:pt x="156465" y="207263"/>
                  <a:pt x="148337" y="213359"/>
                </a:cubicBezTo>
                <a:cubicBezTo>
                  <a:pt x="140209" y="219456"/>
                  <a:pt x="130049" y="221487"/>
                  <a:pt x="117856" y="221487"/>
                </a:cubicBezTo>
                <a:close/>
                <a:moveTo>
                  <a:pt x="2021841" y="229615"/>
                </a:moveTo>
                <a:lnTo>
                  <a:pt x="2210817" y="229615"/>
                </a:lnTo>
                <a:lnTo>
                  <a:pt x="2210817" y="162559"/>
                </a:lnTo>
                <a:lnTo>
                  <a:pt x="2204721" y="162559"/>
                </a:lnTo>
                <a:cubicBezTo>
                  <a:pt x="2200656" y="178815"/>
                  <a:pt x="2196592" y="191008"/>
                  <a:pt x="2190497" y="197103"/>
                </a:cubicBezTo>
                <a:cubicBezTo>
                  <a:pt x="2184400" y="205231"/>
                  <a:pt x="2176273" y="209296"/>
                  <a:pt x="2166112" y="213359"/>
                </a:cubicBezTo>
                <a:cubicBezTo>
                  <a:pt x="2160017" y="215391"/>
                  <a:pt x="2147824" y="215391"/>
                  <a:pt x="2131568" y="215391"/>
                </a:cubicBezTo>
                <a:lnTo>
                  <a:pt x="2109217" y="215391"/>
                </a:lnTo>
                <a:lnTo>
                  <a:pt x="2109217" y="123952"/>
                </a:lnTo>
                <a:lnTo>
                  <a:pt x="2113280" y="123952"/>
                </a:lnTo>
                <a:cubicBezTo>
                  <a:pt x="2127504" y="123952"/>
                  <a:pt x="2137665" y="130047"/>
                  <a:pt x="2143760" y="138175"/>
                </a:cubicBezTo>
                <a:cubicBezTo>
                  <a:pt x="2149856" y="146303"/>
                  <a:pt x="2153921" y="160528"/>
                  <a:pt x="2155953" y="178815"/>
                </a:cubicBezTo>
                <a:lnTo>
                  <a:pt x="2162048" y="178815"/>
                </a:lnTo>
                <a:lnTo>
                  <a:pt x="2162048" y="60959"/>
                </a:lnTo>
                <a:lnTo>
                  <a:pt x="2155953" y="60959"/>
                </a:lnTo>
                <a:cubicBezTo>
                  <a:pt x="2153921" y="73152"/>
                  <a:pt x="2151889" y="83312"/>
                  <a:pt x="2147824" y="91440"/>
                </a:cubicBezTo>
                <a:cubicBezTo>
                  <a:pt x="2143760" y="99568"/>
                  <a:pt x="2137665" y="105663"/>
                  <a:pt x="2133600" y="107696"/>
                </a:cubicBezTo>
                <a:cubicBezTo>
                  <a:pt x="2127504" y="111759"/>
                  <a:pt x="2119377" y="111759"/>
                  <a:pt x="2109217" y="111759"/>
                </a:cubicBezTo>
                <a:lnTo>
                  <a:pt x="2109217" y="48768"/>
                </a:lnTo>
                <a:cubicBezTo>
                  <a:pt x="2109217" y="36575"/>
                  <a:pt x="2109217" y="28447"/>
                  <a:pt x="2109217" y="26415"/>
                </a:cubicBezTo>
                <a:cubicBezTo>
                  <a:pt x="2111248" y="24384"/>
                  <a:pt x="2113280" y="22352"/>
                  <a:pt x="2115312" y="20319"/>
                </a:cubicBezTo>
                <a:cubicBezTo>
                  <a:pt x="2119377" y="18287"/>
                  <a:pt x="2123441" y="16256"/>
                  <a:pt x="2129536" y="16256"/>
                </a:cubicBezTo>
                <a:lnTo>
                  <a:pt x="2143760" y="16256"/>
                </a:lnTo>
                <a:cubicBezTo>
                  <a:pt x="2164080" y="16256"/>
                  <a:pt x="2180336" y="22352"/>
                  <a:pt x="2192529" y="32512"/>
                </a:cubicBezTo>
                <a:cubicBezTo>
                  <a:pt x="2206753" y="40640"/>
                  <a:pt x="2214880" y="56896"/>
                  <a:pt x="2220977" y="75184"/>
                </a:cubicBezTo>
                <a:lnTo>
                  <a:pt x="2227073" y="75184"/>
                </a:lnTo>
                <a:lnTo>
                  <a:pt x="2216912" y="4063"/>
                </a:lnTo>
                <a:lnTo>
                  <a:pt x="2021841" y="4063"/>
                </a:lnTo>
                <a:lnTo>
                  <a:pt x="2021841" y="10159"/>
                </a:lnTo>
                <a:lnTo>
                  <a:pt x="2029968" y="10159"/>
                </a:lnTo>
                <a:cubicBezTo>
                  <a:pt x="2036065" y="10159"/>
                  <a:pt x="2042160" y="12191"/>
                  <a:pt x="2046224" y="14224"/>
                </a:cubicBezTo>
                <a:cubicBezTo>
                  <a:pt x="2048256" y="16256"/>
                  <a:pt x="2050289" y="18287"/>
                  <a:pt x="2052321" y="22352"/>
                </a:cubicBezTo>
                <a:cubicBezTo>
                  <a:pt x="2054353" y="24384"/>
                  <a:pt x="2054353" y="32512"/>
                  <a:pt x="2054353" y="42671"/>
                </a:cubicBezTo>
                <a:lnTo>
                  <a:pt x="2054353" y="191008"/>
                </a:lnTo>
                <a:cubicBezTo>
                  <a:pt x="2054353" y="201168"/>
                  <a:pt x="2054353" y="207263"/>
                  <a:pt x="2054353" y="209296"/>
                </a:cubicBezTo>
                <a:cubicBezTo>
                  <a:pt x="2052321" y="213359"/>
                  <a:pt x="2050289" y="217424"/>
                  <a:pt x="2046224" y="219456"/>
                </a:cubicBezTo>
                <a:cubicBezTo>
                  <a:pt x="2042160" y="221487"/>
                  <a:pt x="2038097" y="223519"/>
                  <a:pt x="2029968" y="223519"/>
                </a:cubicBezTo>
                <a:lnTo>
                  <a:pt x="2021841" y="223519"/>
                </a:lnTo>
                <a:close/>
                <a:moveTo>
                  <a:pt x="1891792" y="229615"/>
                </a:moveTo>
                <a:lnTo>
                  <a:pt x="2009648" y="229615"/>
                </a:lnTo>
                <a:lnTo>
                  <a:pt x="2009648" y="223519"/>
                </a:lnTo>
                <a:lnTo>
                  <a:pt x="2001521" y="223519"/>
                </a:lnTo>
                <a:cubicBezTo>
                  <a:pt x="1995424" y="223519"/>
                  <a:pt x="1989329" y="221487"/>
                  <a:pt x="1985265" y="219456"/>
                </a:cubicBezTo>
                <a:cubicBezTo>
                  <a:pt x="1983233" y="217424"/>
                  <a:pt x="1979168" y="215391"/>
                  <a:pt x="1979168" y="211328"/>
                </a:cubicBezTo>
                <a:cubicBezTo>
                  <a:pt x="1977136" y="207263"/>
                  <a:pt x="1977136" y="201168"/>
                  <a:pt x="1977136" y="191008"/>
                </a:cubicBezTo>
                <a:lnTo>
                  <a:pt x="1977136" y="42671"/>
                </a:lnTo>
                <a:cubicBezTo>
                  <a:pt x="1977136" y="32512"/>
                  <a:pt x="1977136" y="26415"/>
                  <a:pt x="1979168" y="22352"/>
                </a:cubicBezTo>
                <a:cubicBezTo>
                  <a:pt x="1979168" y="20319"/>
                  <a:pt x="1981200" y="16256"/>
                  <a:pt x="1985265" y="14224"/>
                </a:cubicBezTo>
                <a:cubicBezTo>
                  <a:pt x="1989329" y="12191"/>
                  <a:pt x="1995424" y="10159"/>
                  <a:pt x="2001521" y="10159"/>
                </a:cubicBezTo>
                <a:lnTo>
                  <a:pt x="2009648" y="10159"/>
                </a:lnTo>
                <a:lnTo>
                  <a:pt x="2009648" y="4063"/>
                </a:lnTo>
                <a:lnTo>
                  <a:pt x="1891792" y="4063"/>
                </a:lnTo>
                <a:lnTo>
                  <a:pt x="1891792" y="10159"/>
                </a:lnTo>
                <a:lnTo>
                  <a:pt x="1899921" y="10159"/>
                </a:lnTo>
                <a:cubicBezTo>
                  <a:pt x="1906017" y="10159"/>
                  <a:pt x="1912112" y="12191"/>
                  <a:pt x="1914144" y="14224"/>
                </a:cubicBezTo>
                <a:cubicBezTo>
                  <a:pt x="1918209" y="16256"/>
                  <a:pt x="1920241" y="20319"/>
                  <a:pt x="1922273" y="22352"/>
                </a:cubicBezTo>
                <a:cubicBezTo>
                  <a:pt x="1922273" y="26415"/>
                  <a:pt x="1924304" y="32512"/>
                  <a:pt x="1924304" y="42671"/>
                </a:cubicBezTo>
                <a:lnTo>
                  <a:pt x="1924304" y="191008"/>
                </a:lnTo>
                <a:cubicBezTo>
                  <a:pt x="1924304" y="201168"/>
                  <a:pt x="1922273" y="207263"/>
                  <a:pt x="1922273" y="211328"/>
                </a:cubicBezTo>
                <a:cubicBezTo>
                  <a:pt x="1920241" y="213359"/>
                  <a:pt x="1918209" y="217424"/>
                  <a:pt x="1914144" y="219456"/>
                </a:cubicBezTo>
                <a:cubicBezTo>
                  <a:pt x="1912112" y="221487"/>
                  <a:pt x="1906017" y="223519"/>
                  <a:pt x="1899921" y="223519"/>
                </a:cubicBezTo>
                <a:lnTo>
                  <a:pt x="1891792" y="223519"/>
                </a:lnTo>
                <a:close/>
                <a:moveTo>
                  <a:pt x="1690624" y="229615"/>
                </a:moveTo>
                <a:lnTo>
                  <a:pt x="1806448" y="229615"/>
                </a:lnTo>
                <a:lnTo>
                  <a:pt x="1806448" y="223519"/>
                </a:lnTo>
                <a:cubicBezTo>
                  <a:pt x="1794256" y="223519"/>
                  <a:pt x="1788160" y="221487"/>
                  <a:pt x="1784097" y="219456"/>
                </a:cubicBezTo>
                <a:cubicBezTo>
                  <a:pt x="1782065" y="217424"/>
                  <a:pt x="1778000" y="215391"/>
                  <a:pt x="1778000" y="213359"/>
                </a:cubicBezTo>
                <a:cubicBezTo>
                  <a:pt x="1775968" y="211328"/>
                  <a:pt x="1775968" y="203200"/>
                  <a:pt x="1775968" y="193040"/>
                </a:cubicBezTo>
                <a:lnTo>
                  <a:pt x="1775968" y="128015"/>
                </a:lnTo>
                <a:lnTo>
                  <a:pt x="1804417" y="128015"/>
                </a:lnTo>
                <a:cubicBezTo>
                  <a:pt x="1836929" y="128015"/>
                  <a:pt x="1859280" y="121919"/>
                  <a:pt x="1873504" y="109728"/>
                </a:cubicBezTo>
                <a:cubicBezTo>
                  <a:pt x="1889760" y="99568"/>
                  <a:pt x="1895856" y="83312"/>
                  <a:pt x="1895856" y="65024"/>
                </a:cubicBezTo>
                <a:cubicBezTo>
                  <a:pt x="1895856" y="52831"/>
                  <a:pt x="1891792" y="40640"/>
                  <a:pt x="1885697" y="32512"/>
                </a:cubicBezTo>
                <a:cubicBezTo>
                  <a:pt x="1877568" y="22352"/>
                  <a:pt x="1869441" y="16256"/>
                  <a:pt x="1857248" y="12191"/>
                </a:cubicBezTo>
                <a:cubicBezTo>
                  <a:pt x="1847089" y="6096"/>
                  <a:pt x="1830833" y="4063"/>
                  <a:pt x="1808480" y="4063"/>
                </a:cubicBezTo>
                <a:lnTo>
                  <a:pt x="1688592" y="4063"/>
                </a:lnTo>
                <a:lnTo>
                  <a:pt x="1688592" y="10159"/>
                </a:lnTo>
                <a:cubicBezTo>
                  <a:pt x="1702817" y="10159"/>
                  <a:pt x="1710944" y="12191"/>
                  <a:pt x="1715009" y="16256"/>
                </a:cubicBezTo>
                <a:cubicBezTo>
                  <a:pt x="1719073" y="20319"/>
                  <a:pt x="1721104" y="26415"/>
                  <a:pt x="1721104" y="38608"/>
                </a:cubicBezTo>
                <a:lnTo>
                  <a:pt x="1721104" y="188975"/>
                </a:lnTo>
                <a:cubicBezTo>
                  <a:pt x="1721104" y="205231"/>
                  <a:pt x="1719073" y="213359"/>
                  <a:pt x="1717041" y="217424"/>
                </a:cubicBezTo>
                <a:cubicBezTo>
                  <a:pt x="1712977" y="221487"/>
                  <a:pt x="1704848" y="223519"/>
                  <a:pt x="1690624" y="223519"/>
                </a:cubicBezTo>
                <a:close/>
                <a:moveTo>
                  <a:pt x="1426465" y="229615"/>
                </a:moveTo>
                <a:lnTo>
                  <a:pt x="1542289" y="229615"/>
                </a:lnTo>
                <a:lnTo>
                  <a:pt x="1542289" y="223519"/>
                </a:lnTo>
                <a:lnTo>
                  <a:pt x="1536192" y="223519"/>
                </a:lnTo>
                <a:cubicBezTo>
                  <a:pt x="1528065" y="223519"/>
                  <a:pt x="1524000" y="221487"/>
                  <a:pt x="1519936" y="219456"/>
                </a:cubicBezTo>
                <a:cubicBezTo>
                  <a:pt x="1515873" y="217424"/>
                  <a:pt x="1513841" y="215391"/>
                  <a:pt x="1513841" y="211328"/>
                </a:cubicBezTo>
                <a:cubicBezTo>
                  <a:pt x="1511809" y="209296"/>
                  <a:pt x="1511809" y="201168"/>
                  <a:pt x="1511809" y="191008"/>
                </a:cubicBezTo>
                <a:lnTo>
                  <a:pt x="1511809" y="128015"/>
                </a:lnTo>
                <a:lnTo>
                  <a:pt x="1591056" y="128015"/>
                </a:lnTo>
                <a:lnTo>
                  <a:pt x="1591056" y="191008"/>
                </a:lnTo>
                <a:cubicBezTo>
                  <a:pt x="1591056" y="203200"/>
                  <a:pt x="1589024" y="209296"/>
                  <a:pt x="1589024" y="213359"/>
                </a:cubicBezTo>
                <a:cubicBezTo>
                  <a:pt x="1586992" y="215391"/>
                  <a:pt x="1584960" y="217424"/>
                  <a:pt x="1580897" y="219456"/>
                </a:cubicBezTo>
                <a:cubicBezTo>
                  <a:pt x="1576833" y="221487"/>
                  <a:pt x="1572768" y="223519"/>
                  <a:pt x="1566673" y="223519"/>
                </a:cubicBezTo>
                <a:lnTo>
                  <a:pt x="1558544" y="223519"/>
                </a:lnTo>
                <a:lnTo>
                  <a:pt x="1558544" y="229615"/>
                </a:lnTo>
                <a:lnTo>
                  <a:pt x="1676400" y="229615"/>
                </a:lnTo>
                <a:lnTo>
                  <a:pt x="1676400" y="223519"/>
                </a:lnTo>
                <a:lnTo>
                  <a:pt x="1668273" y="223519"/>
                </a:lnTo>
                <a:cubicBezTo>
                  <a:pt x="1662177" y="223519"/>
                  <a:pt x="1656080" y="221487"/>
                  <a:pt x="1654048" y="219456"/>
                </a:cubicBezTo>
                <a:cubicBezTo>
                  <a:pt x="1649985" y="217424"/>
                  <a:pt x="1647953" y="215391"/>
                  <a:pt x="1645921" y="211328"/>
                </a:cubicBezTo>
                <a:cubicBezTo>
                  <a:pt x="1645921" y="209296"/>
                  <a:pt x="1643889" y="201168"/>
                  <a:pt x="1643889" y="191008"/>
                </a:cubicBezTo>
                <a:lnTo>
                  <a:pt x="1643889" y="42671"/>
                </a:lnTo>
                <a:cubicBezTo>
                  <a:pt x="1643889" y="32512"/>
                  <a:pt x="1645921" y="24384"/>
                  <a:pt x="1645921" y="22352"/>
                </a:cubicBezTo>
                <a:cubicBezTo>
                  <a:pt x="1647953" y="18287"/>
                  <a:pt x="1649985" y="16256"/>
                  <a:pt x="1654048" y="14224"/>
                </a:cubicBezTo>
                <a:cubicBezTo>
                  <a:pt x="1658112" y="12191"/>
                  <a:pt x="1662177" y="10159"/>
                  <a:pt x="1668273" y="10159"/>
                </a:cubicBezTo>
                <a:lnTo>
                  <a:pt x="1676400" y="10159"/>
                </a:lnTo>
                <a:lnTo>
                  <a:pt x="1676400" y="4063"/>
                </a:lnTo>
                <a:lnTo>
                  <a:pt x="1558544" y="4063"/>
                </a:lnTo>
                <a:lnTo>
                  <a:pt x="1558544" y="10159"/>
                </a:lnTo>
                <a:lnTo>
                  <a:pt x="1566673" y="10159"/>
                </a:lnTo>
                <a:cubicBezTo>
                  <a:pt x="1572768" y="10159"/>
                  <a:pt x="1578865" y="12191"/>
                  <a:pt x="1580897" y="14224"/>
                </a:cubicBezTo>
                <a:cubicBezTo>
                  <a:pt x="1584960" y="16256"/>
                  <a:pt x="1586992" y="18287"/>
                  <a:pt x="1589024" y="22352"/>
                </a:cubicBezTo>
                <a:cubicBezTo>
                  <a:pt x="1589024" y="24384"/>
                  <a:pt x="1591056" y="32512"/>
                  <a:pt x="1591056" y="42671"/>
                </a:cubicBezTo>
                <a:lnTo>
                  <a:pt x="1591056" y="111759"/>
                </a:lnTo>
                <a:lnTo>
                  <a:pt x="1511809" y="111759"/>
                </a:lnTo>
                <a:lnTo>
                  <a:pt x="1511809" y="42671"/>
                </a:lnTo>
                <a:cubicBezTo>
                  <a:pt x="1511809" y="32512"/>
                  <a:pt x="1511809" y="24384"/>
                  <a:pt x="1513841" y="22352"/>
                </a:cubicBezTo>
                <a:cubicBezTo>
                  <a:pt x="1513841" y="18287"/>
                  <a:pt x="1515873" y="16256"/>
                  <a:pt x="1519936" y="14224"/>
                </a:cubicBezTo>
                <a:cubicBezTo>
                  <a:pt x="1524000" y="12191"/>
                  <a:pt x="1530097" y="10159"/>
                  <a:pt x="1536192" y="10159"/>
                </a:cubicBezTo>
                <a:lnTo>
                  <a:pt x="1542289" y="10159"/>
                </a:lnTo>
                <a:lnTo>
                  <a:pt x="1542289" y="4063"/>
                </a:lnTo>
                <a:lnTo>
                  <a:pt x="1426465" y="4063"/>
                </a:lnTo>
                <a:lnTo>
                  <a:pt x="1426465" y="10159"/>
                </a:lnTo>
                <a:lnTo>
                  <a:pt x="1432560" y="10159"/>
                </a:lnTo>
                <a:cubicBezTo>
                  <a:pt x="1438656" y="10159"/>
                  <a:pt x="1444753" y="12191"/>
                  <a:pt x="1448817" y="14224"/>
                </a:cubicBezTo>
                <a:cubicBezTo>
                  <a:pt x="1450848" y="16256"/>
                  <a:pt x="1452880" y="18287"/>
                  <a:pt x="1454912" y="22352"/>
                </a:cubicBezTo>
                <a:cubicBezTo>
                  <a:pt x="1456944" y="24384"/>
                  <a:pt x="1456944" y="32512"/>
                  <a:pt x="1456944" y="42671"/>
                </a:cubicBezTo>
                <a:lnTo>
                  <a:pt x="1456944" y="191008"/>
                </a:lnTo>
                <a:cubicBezTo>
                  <a:pt x="1456944" y="203200"/>
                  <a:pt x="1456944" y="209296"/>
                  <a:pt x="1454912" y="213359"/>
                </a:cubicBezTo>
                <a:cubicBezTo>
                  <a:pt x="1454912" y="215391"/>
                  <a:pt x="1450848" y="217424"/>
                  <a:pt x="1448817" y="219456"/>
                </a:cubicBezTo>
                <a:cubicBezTo>
                  <a:pt x="1444753" y="221487"/>
                  <a:pt x="1438656" y="223519"/>
                  <a:pt x="1432560" y="223519"/>
                </a:cubicBezTo>
                <a:lnTo>
                  <a:pt x="1426465" y="223519"/>
                </a:lnTo>
                <a:close/>
                <a:moveTo>
                  <a:pt x="1204977" y="229615"/>
                </a:moveTo>
                <a:lnTo>
                  <a:pt x="1406144" y="229615"/>
                </a:lnTo>
                <a:lnTo>
                  <a:pt x="1406144" y="168656"/>
                </a:lnTo>
                <a:lnTo>
                  <a:pt x="1400048" y="168656"/>
                </a:lnTo>
                <a:cubicBezTo>
                  <a:pt x="1398017" y="182880"/>
                  <a:pt x="1393953" y="193040"/>
                  <a:pt x="1389889" y="199135"/>
                </a:cubicBezTo>
                <a:cubicBezTo>
                  <a:pt x="1385824" y="205231"/>
                  <a:pt x="1379729" y="209296"/>
                  <a:pt x="1371600" y="213359"/>
                </a:cubicBezTo>
                <a:cubicBezTo>
                  <a:pt x="1367536" y="215391"/>
                  <a:pt x="1359409" y="215391"/>
                  <a:pt x="1349248" y="215391"/>
                </a:cubicBezTo>
                <a:lnTo>
                  <a:pt x="1332992" y="215391"/>
                </a:lnTo>
                <a:lnTo>
                  <a:pt x="1332992" y="42671"/>
                </a:lnTo>
                <a:cubicBezTo>
                  <a:pt x="1332992" y="32512"/>
                  <a:pt x="1332992" y="24384"/>
                  <a:pt x="1335024" y="22352"/>
                </a:cubicBezTo>
                <a:cubicBezTo>
                  <a:pt x="1335024" y="18287"/>
                  <a:pt x="1339089" y="16256"/>
                  <a:pt x="1341121" y="14224"/>
                </a:cubicBezTo>
                <a:cubicBezTo>
                  <a:pt x="1345185" y="12191"/>
                  <a:pt x="1351280" y="10159"/>
                  <a:pt x="1357377" y="10159"/>
                </a:cubicBezTo>
                <a:lnTo>
                  <a:pt x="1365504" y="10159"/>
                </a:lnTo>
                <a:lnTo>
                  <a:pt x="1365504" y="4063"/>
                </a:lnTo>
                <a:lnTo>
                  <a:pt x="1247648" y="4063"/>
                </a:lnTo>
                <a:lnTo>
                  <a:pt x="1247648" y="10159"/>
                </a:lnTo>
                <a:lnTo>
                  <a:pt x="1253744" y="10159"/>
                </a:lnTo>
                <a:cubicBezTo>
                  <a:pt x="1261873" y="10159"/>
                  <a:pt x="1265936" y="12191"/>
                  <a:pt x="1270000" y="14224"/>
                </a:cubicBezTo>
                <a:cubicBezTo>
                  <a:pt x="1272033" y="16256"/>
                  <a:pt x="1276097" y="18287"/>
                  <a:pt x="1276097" y="22352"/>
                </a:cubicBezTo>
                <a:cubicBezTo>
                  <a:pt x="1278129" y="24384"/>
                  <a:pt x="1278129" y="32512"/>
                  <a:pt x="1278129" y="42671"/>
                </a:cubicBezTo>
                <a:lnTo>
                  <a:pt x="1278129" y="215391"/>
                </a:lnTo>
                <a:lnTo>
                  <a:pt x="1261873" y="215391"/>
                </a:lnTo>
                <a:cubicBezTo>
                  <a:pt x="1247648" y="215391"/>
                  <a:pt x="1235456" y="213359"/>
                  <a:pt x="1229360" y="207263"/>
                </a:cubicBezTo>
                <a:cubicBezTo>
                  <a:pt x="1219200" y="197103"/>
                  <a:pt x="1213104" y="184912"/>
                  <a:pt x="1211073" y="168656"/>
                </a:cubicBezTo>
                <a:lnTo>
                  <a:pt x="1204977" y="168656"/>
                </a:lnTo>
                <a:close/>
                <a:moveTo>
                  <a:pt x="526289" y="229615"/>
                </a:moveTo>
                <a:lnTo>
                  <a:pt x="709168" y="229615"/>
                </a:lnTo>
                <a:lnTo>
                  <a:pt x="709168" y="223519"/>
                </a:lnTo>
                <a:cubicBezTo>
                  <a:pt x="696977" y="223519"/>
                  <a:pt x="688849" y="221487"/>
                  <a:pt x="684784" y="217424"/>
                </a:cubicBezTo>
                <a:cubicBezTo>
                  <a:pt x="680721" y="213359"/>
                  <a:pt x="680721" y="207263"/>
                  <a:pt x="680721" y="195071"/>
                </a:cubicBezTo>
                <a:lnTo>
                  <a:pt x="680721" y="38608"/>
                </a:lnTo>
                <a:cubicBezTo>
                  <a:pt x="680721" y="28447"/>
                  <a:pt x="680721" y="20319"/>
                  <a:pt x="684784" y="16256"/>
                </a:cubicBezTo>
                <a:cubicBezTo>
                  <a:pt x="688849" y="12191"/>
                  <a:pt x="696977" y="10159"/>
                  <a:pt x="709168" y="10159"/>
                </a:cubicBezTo>
                <a:lnTo>
                  <a:pt x="709168" y="4063"/>
                </a:lnTo>
                <a:lnTo>
                  <a:pt x="595377" y="4063"/>
                </a:lnTo>
                <a:lnTo>
                  <a:pt x="595377" y="10159"/>
                </a:lnTo>
                <a:cubicBezTo>
                  <a:pt x="605537" y="10159"/>
                  <a:pt x="611633" y="12191"/>
                  <a:pt x="615696" y="12191"/>
                </a:cubicBezTo>
                <a:cubicBezTo>
                  <a:pt x="619761" y="14224"/>
                  <a:pt x="621793" y="16256"/>
                  <a:pt x="623824" y="20319"/>
                </a:cubicBezTo>
                <a:cubicBezTo>
                  <a:pt x="625856" y="24384"/>
                  <a:pt x="625856" y="30480"/>
                  <a:pt x="625856" y="38608"/>
                </a:cubicBezTo>
                <a:lnTo>
                  <a:pt x="625856" y="215391"/>
                </a:lnTo>
                <a:lnTo>
                  <a:pt x="570993" y="215391"/>
                </a:lnTo>
                <a:lnTo>
                  <a:pt x="570993" y="148335"/>
                </a:lnTo>
                <a:cubicBezTo>
                  <a:pt x="570993" y="119887"/>
                  <a:pt x="570993" y="97535"/>
                  <a:pt x="568961" y="83312"/>
                </a:cubicBezTo>
                <a:cubicBezTo>
                  <a:pt x="568961" y="69087"/>
                  <a:pt x="564896" y="54863"/>
                  <a:pt x="558800" y="40640"/>
                </a:cubicBezTo>
                <a:cubicBezTo>
                  <a:pt x="552705" y="28447"/>
                  <a:pt x="544577" y="18287"/>
                  <a:pt x="534416" y="12191"/>
                </a:cubicBezTo>
                <a:cubicBezTo>
                  <a:pt x="524256" y="6096"/>
                  <a:pt x="514096" y="2031"/>
                  <a:pt x="501905" y="2031"/>
                </a:cubicBezTo>
                <a:cubicBezTo>
                  <a:pt x="489712" y="2031"/>
                  <a:pt x="481584" y="4063"/>
                  <a:pt x="475489" y="10159"/>
                </a:cubicBezTo>
                <a:cubicBezTo>
                  <a:pt x="469393" y="16256"/>
                  <a:pt x="467361" y="22352"/>
                  <a:pt x="467361" y="32512"/>
                </a:cubicBezTo>
                <a:cubicBezTo>
                  <a:pt x="467361" y="38608"/>
                  <a:pt x="469393" y="44703"/>
                  <a:pt x="473456" y="48768"/>
                </a:cubicBezTo>
                <a:cubicBezTo>
                  <a:pt x="475489" y="52831"/>
                  <a:pt x="481584" y="54863"/>
                  <a:pt x="487681" y="54863"/>
                </a:cubicBezTo>
                <a:cubicBezTo>
                  <a:pt x="501905" y="54863"/>
                  <a:pt x="508000" y="46735"/>
                  <a:pt x="510033" y="32512"/>
                </a:cubicBezTo>
                <a:cubicBezTo>
                  <a:pt x="510033" y="24384"/>
                  <a:pt x="512065" y="20319"/>
                  <a:pt x="518161" y="20319"/>
                </a:cubicBezTo>
                <a:cubicBezTo>
                  <a:pt x="524256" y="20319"/>
                  <a:pt x="532384" y="26415"/>
                  <a:pt x="540512" y="34543"/>
                </a:cubicBezTo>
                <a:cubicBezTo>
                  <a:pt x="548640" y="44703"/>
                  <a:pt x="552705" y="56896"/>
                  <a:pt x="554737" y="73152"/>
                </a:cubicBezTo>
                <a:cubicBezTo>
                  <a:pt x="558800" y="89408"/>
                  <a:pt x="558800" y="113791"/>
                  <a:pt x="558800" y="144271"/>
                </a:cubicBezTo>
                <a:lnTo>
                  <a:pt x="558800" y="186943"/>
                </a:lnTo>
                <a:cubicBezTo>
                  <a:pt x="558800" y="199135"/>
                  <a:pt x="558800" y="207263"/>
                  <a:pt x="556768" y="211328"/>
                </a:cubicBezTo>
                <a:cubicBezTo>
                  <a:pt x="554737" y="215391"/>
                  <a:pt x="552705" y="217424"/>
                  <a:pt x="548640" y="219456"/>
                </a:cubicBezTo>
                <a:cubicBezTo>
                  <a:pt x="544577" y="221487"/>
                  <a:pt x="536449" y="223519"/>
                  <a:pt x="526289" y="223519"/>
                </a:cubicBezTo>
                <a:close/>
                <a:moveTo>
                  <a:pt x="256033" y="229615"/>
                </a:moveTo>
                <a:lnTo>
                  <a:pt x="449072" y="229615"/>
                </a:lnTo>
                <a:lnTo>
                  <a:pt x="449072" y="168656"/>
                </a:lnTo>
                <a:lnTo>
                  <a:pt x="442977" y="168656"/>
                </a:lnTo>
                <a:cubicBezTo>
                  <a:pt x="440944" y="178815"/>
                  <a:pt x="436881" y="188975"/>
                  <a:pt x="432816" y="195071"/>
                </a:cubicBezTo>
                <a:cubicBezTo>
                  <a:pt x="426721" y="203200"/>
                  <a:pt x="422656" y="207263"/>
                  <a:pt x="414528" y="211328"/>
                </a:cubicBezTo>
                <a:cubicBezTo>
                  <a:pt x="408433" y="213359"/>
                  <a:pt x="398272" y="215391"/>
                  <a:pt x="384049" y="215391"/>
                </a:cubicBezTo>
                <a:lnTo>
                  <a:pt x="341377" y="215391"/>
                </a:lnTo>
                <a:lnTo>
                  <a:pt x="341377" y="128015"/>
                </a:lnTo>
                <a:lnTo>
                  <a:pt x="371856" y="128015"/>
                </a:lnTo>
                <a:cubicBezTo>
                  <a:pt x="404368" y="128015"/>
                  <a:pt x="426721" y="121919"/>
                  <a:pt x="440944" y="109728"/>
                </a:cubicBezTo>
                <a:cubicBezTo>
                  <a:pt x="455168" y="99568"/>
                  <a:pt x="463296" y="83312"/>
                  <a:pt x="463296" y="65024"/>
                </a:cubicBezTo>
                <a:cubicBezTo>
                  <a:pt x="463296" y="52831"/>
                  <a:pt x="459233" y="40640"/>
                  <a:pt x="453137" y="32512"/>
                </a:cubicBezTo>
                <a:cubicBezTo>
                  <a:pt x="445009" y="22352"/>
                  <a:pt x="434849" y="16256"/>
                  <a:pt x="424689" y="12191"/>
                </a:cubicBezTo>
                <a:cubicBezTo>
                  <a:pt x="414528" y="6096"/>
                  <a:pt x="398272" y="4063"/>
                  <a:pt x="375921" y="4063"/>
                </a:cubicBezTo>
                <a:lnTo>
                  <a:pt x="256033" y="4063"/>
                </a:lnTo>
                <a:lnTo>
                  <a:pt x="256033" y="10159"/>
                </a:lnTo>
                <a:cubicBezTo>
                  <a:pt x="270256" y="10159"/>
                  <a:pt x="278384" y="12191"/>
                  <a:pt x="282449" y="16256"/>
                </a:cubicBezTo>
                <a:cubicBezTo>
                  <a:pt x="286512" y="20319"/>
                  <a:pt x="288544" y="26415"/>
                  <a:pt x="288544" y="38608"/>
                </a:cubicBezTo>
                <a:lnTo>
                  <a:pt x="288544" y="193040"/>
                </a:lnTo>
                <a:cubicBezTo>
                  <a:pt x="288544" y="205231"/>
                  <a:pt x="286512" y="213359"/>
                  <a:pt x="282449" y="217424"/>
                </a:cubicBezTo>
                <a:cubicBezTo>
                  <a:pt x="278384" y="221487"/>
                  <a:pt x="270256" y="223519"/>
                  <a:pt x="256033" y="223519"/>
                </a:cubicBezTo>
                <a:close/>
                <a:moveTo>
                  <a:pt x="117856" y="231647"/>
                </a:moveTo>
                <a:cubicBezTo>
                  <a:pt x="152400" y="233680"/>
                  <a:pt x="180849" y="223519"/>
                  <a:pt x="203200" y="201168"/>
                </a:cubicBezTo>
                <a:cubicBezTo>
                  <a:pt x="225553" y="178815"/>
                  <a:pt x="237744" y="150368"/>
                  <a:pt x="237744" y="117856"/>
                </a:cubicBezTo>
                <a:cubicBezTo>
                  <a:pt x="237744" y="89408"/>
                  <a:pt x="229616" y="65024"/>
                  <a:pt x="213361" y="42671"/>
                </a:cubicBezTo>
                <a:cubicBezTo>
                  <a:pt x="191009" y="14224"/>
                  <a:pt x="158496" y="0"/>
                  <a:pt x="119889" y="0"/>
                </a:cubicBezTo>
                <a:cubicBezTo>
                  <a:pt x="79249" y="0"/>
                  <a:pt x="46737" y="12191"/>
                  <a:pt x="24384" y="40640"/>
                </a:cubicBezTo>
                <a:cubicBezTo>
                  <a:pt x="8128" y="62991"/>
                  <a:pt x="0" y="87375"/>
                  <a:pt x="0" y="117856"/>
                </a:cubicBezTo>
                <a:cubicBezTo>
                  <a:pt x="0" y="150368"/>
                  <a:pt x="10161" y="178815"/>
                  <a:pt x="32512" y="201168"/>
                </a:cubicBezTo>
                <a:cubicBezTo>
                  <a:pt x="54865" y="223519"/>
                  <a:pt x="83312" y="233680"/>
                  <a:pt x="117856" y="231647"/>
                </a:cubicBezTo>
                <a:close/>
                <a:moveTo>
                  <a:pt x="839217" y="233680"/>
                </a:moveTo>
                <a:lnTo>
                  <a:pt x="843280" y="233680"/>
                </a:lnTo>
                <a:lnTo>
                  <a:pt x="924560" y="48768"/>
                </a:lnTo>
                <a:cubicBezTo>
                  <a:pt x="930656" y="32512"/>
                  <a:pt x="936753" y="20319"/>
                  <a:pt x="942848" y="16256"/>
                </a:cubicBezTo>
                <a:cubicBezTo>
                  <a:pt x="946912" y="14224"/>
                  <a:pt x="950977" y="12191"/>
                  <a:pt x="959104" y="10159"/>
                </a:cubicBezTo>
                <a:lnTo>
                  <a:pt x="959104" y="4063"/>
                </a:lnTo>
                <a:lnTo>
                  <a:pt x="849377" y="4063"/>
                </a:lnTo>
                <a:lnTo>
                  <a:pt x="849377" y="10159"/>
                </a:lnTo>
                <a:lnTo>
                  <a:pt x="853441" y="10159"/>
                </a:lnTo>
                <a:cubicBezTo>
                  <a:pt x="863600" y="10159"/>
                  <a:pt x="869697" y="12191"/>
                  <a:pt x="871729" y="14224"/>
                </a:cubicBezTo>
                <a:cubicBezTo>
                  <a:pt x="875792" y="16256"/>
                  <a:pt x="875792" y="18287"/>
                  <a:pt x="875792" y="22352"/>
                </a:cubicBezTo>
                <a:cubicBezTo>
                  <a:pt x="875792" y="24384"/>
                  <a:pt x="875792" y="26415"/>
                  <a:pt x="875792" y="28447"/>
                </a:cubicBezTo>
                <a:cubicBezTo>
                  <a:pt x="875792" y="28447"/>
                  <a:pt x="873760" y="32512"/>
                  <a:pt x="869697" y="40640"/>
                </a:cubicBezTo>
                <a:lnTo>
                  <a:pt x="857504" y="69087"/>
                </a:lnTo>
                <a:lnTo>
                  <a:pt x="778256" y="69087"/>
                </a:lnTo>
                <a:lnTo>
                  <a:pt x="770128" y="46735"/>
                </a:lnTo>
                <a:cubicBezTo>
                  <a:pt x="766065" y="38608"/>
                  <a:pt x="764033" y="32512"/>
                  <a:pt x="764033" y="28447"/>
                </a:cubicBezTo>
                <a:cubicBezTo>
                  <a:pt x="764033" y="22352"/>
                  <a:pt x="768096" y="18287"/>
                  <a:pt x="772161" y="14224"/>
                </a:cubicBezTo>
                <a:cubicBezTo>
                  <a:pt x="776224" y="12191"/>
                  <a:pt x="782321" y="12191"/>
                  <a:pt x="794512" y="10159"/>
                </a:cubicBezTo>
                <a:lnTo>
                  <a:pt x="794512" y="4063"/>
                </a:lnTo>
                <a:lnTo>
                  <a:pt x="719328" y="4063"/>
                </a:lnTo>
                <a:lnTo>
                  <a:pt x="719328" y="10159"/>
                </a:lnTo>
                <a:cubicBezTo>
                  <a:pt x="727456" y="12191"/>
                  <a:pt x="735584" y="16256"/>
                  <a:pt x="739649" y="20319"/>
                </a:cubicBezTo>
                <a:cubicBezTo>
                  <a:pt x="745744" y="26415"/>
                  <a:pt x="751840" y="36575"/>
                  <a:pt x="759968" y="54863"/>
                </a:cubicBezTo>
                <a:close/>
                <a:moveTo>
                  <a:pt x="1083056" y="233680"/>
                </a:moveTo>
                <a:cubicBezTo>
                  <a:pt x="1099312" y="233680"/>
                  <a:pt x="1115568" y="231647"/>
                  <a:pt x="1133856" y="223519"/>
                </a:cubicBezTo>
                <a:cubicBezTo>
                  <a:pt x="1144017" y="219456"/>
                  <a:pt x="1150112" y="217424"/>
                  <a:pt x="1152144" y="217424"/>
                </a:cubicBezTo>
                <a:cubicBezTo>
                  <a:pt x="1156209" y="217424"/>
                  <a:pt x="1160273" y="219456"/>
                  <a:pt x="1162304" y="221487"/>
                </a:cubicBezTo>
                <a:cubicBezTo>
                  <a:pt x="1164336" y="225552"/>
                  <a:pt x="1166368" y="229615"/>
                  <a:pt x="1166368" y="233680"/>
                </a:cubicBezTo>
                <a:lnTo>
                  <a:pt x="1172465" y="233680"/>
                </a:lnTo>
                <a:lnTo>
                  <a:pt x="1172465" y="156463"/>
                </a:lnTo>
                <a:lnTo>
                  <a:pt x="1166368" y="156463"/>
                </a:lnTo>
                <a:cubicBezTo>
                  <a:pt x="1162304" y="176784"/>
                  <a:pt x="1152144" y="193040"/>
                  <a:pt x="1139953" y="203200"/>
                </a:cubicBezTo>
                <a:cubicBezTo>
                  <a:pt x="1125729" y="213359"/>
                  <a:pt x="1111504" y="219456"/>
                  <a:pt x="1095248" y="219456"/>
                </a:cubicBezTo>
                <a:cubicBezTo>
                  <a:pt x="1081024" y="219456"/>
                  <a:pt x="1066800" y="215391"/>
                  <a:pt x="1056641" y="207263"/>
                </a:cubicBezTo>
                <a:cubicBezTo>
                  <a:pt x="1044448" y="199135"/>
                  <a:pt x="1036321" y="188975"/>
                  <a:pt x="1030224" y="174752"/>
                </a:cubicBezTo>
                <a:cubicBezTo>
                  <a:pt x="1024129" y="158496"/>
                  <a:pt x="1020065" y="140208"/>
                  <a:pt x="1020065" y="119887"/>
                </a:cubicBezTo>
                <a:cubicBezTo>
                  <a:pt x="1020065" y="99568"/>
                  <a:pt x="1022097" y="81280"/>
                  <a:pt x="1028192" y="65024"/>
                </a:cubicBezTo>
                <a:cubicBezTo>
                  <a:pt x="1032256" y="48768"/>
                  <a:pt x="1040385" y="36575"/>
                  <a:pt x="1050544" y="28447"/>
                </a:cubicBezTo>
                <a:cubicBezTo>
                  <a:pt x="1062736" y="18287"/>
                  <a:pt x="1076960" y="14224"/>
                  <a:pt x="1093217" y="14224"/>
                </a:cubicBezTo>
                <a:cubicBezTo>
                  <a:pt x="1107441" y="14224"/>
                  <a:pt x="1119633" y="18287"/>
                  <a:pt x="1131824" y="24384"/>
                </a:cubicBezTo>
                <a:cubicBezTo>
                  <a:pt x="1144017" y="30480"/>
                  <a:pt x="1156209" y="40640"/>
                  <a:pt x="1170433" y="56896"/>
                </a:cubicBezTo>
                <a:lnTo>
                  <a:pt x="1170433" y="36575"/>
                </a:lnTo>
                <a:cubicBezTo>
                  <a:pt x="1156209" y="24384"/>
                  <a:pt x="1144017" y="14224"/>
                  <a:pt x="1129792" y="8128"/>
                </a:cubicBezTo>
                <a:cubicBezTo>
                  <a:pt x="1117600" y="2031"/>
                  <a:pt x="1101344" y="0"/>
                  <a:pt x="1083056" y="0"/>
                </a:cubicBezTo>
                <a:cubicBezTo>
                  <a:pt x="1058673" y="0"/>
                  <a:pt x="1036321" y="4063"/>
                  <a:pt x="1018033" y="14224"/>
                </a:cubicBezTo>
                <a:cubicBezTo>
                  <a:pt x="999744" y="24384"/>
                  <a:pt x="985521" y="36575"/>
                  <a:pt x="975360" y="54863"/>
                </a:cubicBezTo>
                <a:cubicBezTo>
                  <a:pt x="965200" y="73152"/>
                  <a:pt x="961136" y="93471"/>
                  <a:pt x="961136" y="113791"/>
                </a:cubicBezTo>
                <a:cubicBezTo>
                  <a:pt x="961136" y="134112"/>
                  <a:pt x="965200" y="154431"/>
                  <a:pt x="977392" y="174752"/>
                </a:cubicBezTo>
                <a:cubicBezTo>
                  <a:pt x="987553" y="193040"/>
                  <a:pt x="1003809" y="207263"/>
                  <a:pt x="1022097" y="219456"/>
                </a:cubicBezTo>
                <a:cubicBezTo>
                  <a:pt x="1042417" y="229615"/>
                  <a:pt x="1062736" y="233680"/>
                  <a:pt x="1083056" y="233680"/>
                </a:cubicBezTo>
                <a:close/>
              </a:path>
            </a:pathLst>
          </a:custGeom>
          <a:solidFill>
            <a:srgbClr val="16516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4" name="Freeform 164"/>
          <p:cNvSpPr/>
          <p:nvPr/>
        </p:nvSpPr>
        <p:spPr>
          <a:xfrm rot="0" flipH="0" flipV="1">
            <a:off x="1815083" y="1955292"/>
            <a:ext cx="1670304" cy="175260"/>
          </a:xfrm>
          <a:custGeom>
            <a:pathLst>
              <a:path w="2227073" h="233680">
                <a:moveTo>
                  <a:pt x="1775968" y="111759"/>
                </a:moveTo>
                <a:lnTo>
                  <a:pt x="1775968" y="44703"/>
                </a:lnTo>
                <a:cubicBezTo>
                  <a:pt x="1775968" y="34543"/>
                  <a:pt x="1775968" y="26415"/>
                  <a:pt x="1780033" y="22352"/>
                </a:cubicBezTo>
                <a:cubicBezTo>
                  <a:pt x="1782065" y="18287"/>
                  <a:pt x="1788160" y="16256"/>
                  <a:pt x="1796289" y="16256"/>
                </a:cubicBezTo>
                <a:cubicBezTo>
                  <a:pt x="1808480" y="16256"/>
                  <a:pt x="1818641" y="20319"/>
                  <a:pt x="1824736" y="28447"/>
                </a:cubicBezTo>
                <a:cubicBezTo>
                  <a:pt x="1830833" y="36575"/>
                  <a:pt x="1834897" y="48768"/>
                  <a:pt x="1834897" y="60959"/>
                </a:cubicBezTo>
                <a:cubicBezTo>
                  <a:pt x="1834897" y="73152"/>
                  <a:pt x="1832865" y="85343"/>
                  <a:pt x="1826768" y="93471"/>
                </a:cubicBezTo>
                <a:cubicBezTo>
                  <a:pt x="1820673" y="101600"/>
                  <a:pt x="1812544" y="107696"/>
                  <a:pt x="1806448" y="109728"/>
                </a:cubicBezTo>
                <a:cubicBezTo>
                  <a:pt x="1798321" y="111759"/>
                  <a:pt x="1788160" y="111759"/>
                  <a:pt x="1775968" y="111759"/>
                </a:cubicBezTo>
                <a:close/>
                <a:moveTo>
                  <a:pt x="341377" y="111759"/>
                </a:moveTo>
                <a:lnTo>
                  <a:pt x="341377" y="44703"/>
                </a:lnTo>
                <a:cubicBezTo>
                  <a:pt x="341377" y="34543"/>
                  <a:pt x="343409" y="26415"/>
                  <a:pt x="347472" y="22352"/>
                </a:cubicBezTo>
                <a:cubicBezTo>
                  <a:pt x="349505" y="18287"/>
                  <a:pt x="355600" y="16256"/>
                  <a:pt x="363728" y="16256"/>
                </a:cubicBezTo>
                <a:cubicBezTo>
                  <a:pt x="375921" y="16256"/>
                  <a:pt x="386081" y="20319"/>
                  <a:pt x="392177" y="28447"/>
                </a:cubicBezTo>
                <a:cubicBezTo>
                  <a:pt x="398272" y="36575"/>
                  <a:pt x="402337" y="48768"/>
                  <a:pt x="402337" y="60959"/>
                </a:cubicBezTo>
                <a:cubicBezTo>
                  <a:pt x="402337" y="73152"/>
                  <a:pt x="400305" y="85343"/>
                  <a:pt x="394209" y="93471"/>
                </a:cubicBezTo>
                <a:cubicBezTo>
                  <a:pt x="388112" y="101600"/>
                  <a:pt x="379984" y="107696"/>
                  <a:pt x="373889" y="109728"/>
                </a:cubicBezTo>
                <a:cubicBezTo>
                  <a:pt x="365761" y="111759"/>
                  <a:pt x="355600" y="111759"/>
                  <a:pt x="341377" y="111759"/>
                </a:cubicBezTo>
                <a:close/>
                <a:moveTo>
                  <a:pt x="818896" y="158496"/>
                </a:moveTo>
                <a:lnTo>
                  <a:pt x="784353" y="81280"/>
                </a:lnTo>
                <a:lnTo>
                  <a:pt x="853441" y="81280"/>
                </a:lnTo>
                <a:close/>
                <a:moveTo>
                  <a:pt x="117856" y="221487"/>
                </a:moveTo>
                <a:cubicBezTo>
                  <a:pt x="97537" y="221487"/>
                  <a:pt x="83312" y="211328"/>
                  <a:pt x="71121" y="191008"/>
                </a:cubicBezTo>
                <a:cubicBezTo>
                  <a:pt x="62993" y="172719"/>
                  <a:pt x="58928" y="148335"/>
                  <a:pt x="58928" y="115824"/>
                </a:cubicBezTo>
                <a:cubicBezTo>
                  <a:pt x="58928" y="77215"/>
                  <a:pt x="65024" y="48768"/>
                  <a:pt x="79249" y="30480"/>
                </a:cubicBezTo>
                <a:cubicBezTo>
                  <a:pt x="89409" y="18287"/>
                  <a:pt x="101600" y="12191"/>
                  <a:pt x="117856" y="12191"/>
                </a:cubicBezTo>
                <a:cubicBezTo>
                  <a:pt x="130049" y="12191"/>
                  <a:pt x="140209" y="14224"/>
                  <a:pt x="146305" y="20319"/>
                </a:cubicBezTo>
                <a:cubicBezTo>
                  <a:pt x="156465" y="26415"/>
                  <a:pt x="164593" y="38608"/>
                  <a:pt x="170689" y="54863"/>
                </a:cubicBezTo>
                <a:cubicBezTo>
                  <a:pt x="174753" y="69087"/>
                  <a:pt x="178816" y="89408"/>
                  <a:pt x="178816" y="113791"/>
                </a:cubicBezTo>
                <a:cubicBezTo>
                  <a:pt x="178816" y="144271"/>
                  <a:pt x="174753" y="166624"/>
                  <a:pt x="168656" y="180847"/>
                </a:cubicBezTo>
                <a:cubicBezTo>
                  <a:pt x="164593" y="197103"/>
                  <a:pt x="156465" y="207263"/>
                  <a:pt x="148337" y="213359"/>
                </a:cubicBezTo>
                <a:cubicBezTo>
                  <a:pt x="140209" y="219456"/>
                  <a:pt x="130049" y="221487"/>
                  <a:pt x="117856" y="221487"/>
                </a:cubicBezTo>
                <a:close/>
                <a:moveTo>
                  <a:pt x="2021841" y="229615"/>
                </a:moveTo>
                <a:lnTo>
                  <a:pt x="2210817" y="229615"/>
                </a:lnTo>
                <a:lnTo>
                  <a:pt x="2210817" y="162559"/>
                </a:lnTo>
                <a:lnTo>
                  <a:pt x="2204721" y="162559"/>
                </a:lnTo>
                <a:cubicBezTo>
                  <a:pt x="2200656" y="178815"/>
                  <a:pt x="2196592" y="191008"/>
                  <a:pt x="2190497" y="197103"/>
                </a:cubicBezTo>
                <a:cubicBezTo>
                  <a:pt x="2184400" y="205231"/>
                  <a:pt x="2176273" y="209296"/>
                  <a:pt x="2166112" y="213359"/>
                </a:cubicBezTo>
                <a:cubicBezTo>
                  <a:pt x="2160017" y="215391"/>
                  <a:pt x="2147824" y="215391"/>
                  <a:pt x="2131568" y="215391"/>
                </a:cubicBezTo>
                <a:lnTo>
                  <a:pt x="2109217" y="215391"/>
                </a:lnTo>
                <a:lnTo>
                  <a:pt x="2109217" y="123952"/>
                </a:lnTo>
                <a:lnTo>
                  <a:pt x="2113280" y="123952"/>
                </a:lnTo>
                <a:cubicBezTo>
                  <a:pt x="2127504" y="123952"/>
                  <a:pt x="2137665" y="130047"/>
                  <a:pt x="2143760" y="138175"/>
                </a:cubicBezTo>
                <a:cubicBezTo>
                  <a:pt x="2149856" y="146303"/>
                  <a:pt x="2153921" y="160528"/>
                  <a:pt x="2155953" y="178815"/>
                </a:cubicBezTo>
                <a:lnTo>
                  <a:pt x="2162048" y="178815"/>
                </a:lnTo>
                <a:lnTo>
                  <a:pt x="2162048" y="60959"/>
                </a:lnTo>
                <a:lnTo>
                  <a:pt x="2155953" y="60959"/>
                </a:lnTo>
                <a:cubicBezTo>
                  <a:pt x="2153921" y="73152"/>
                  <a:pt x="2151889" y="83312"/>
                  <a:pt x="2147824" y="91440"/>
                </a:cubicBezTo>
                <a:cubicBezTo>
                  <a:pt x="2143760" y="99568"/>
                  <a:pt x="2137665" y="105663"/>
                  <a:pt x="2133600" y="107696"/>
                </a:cubicBezTo>
                <a:cubicBezTo>
                  <a:pt x="2127504" y="111759"/>
                  <a:pt x="2119377" y="111759"/>
                  <a:pt x="2109217" y="111759"/>
                </a:cubicBezTo>
                <a:lnTo>
                  <a:pt x="2109217" y="48768"/>
                </a:lnTo>
                <a:cubicBezTo>
                  <a:pt x="2109217" y="36575"/>
                  <a:pt x="2109217" y="28447"/>
                  <a:pt x="2109217" y="26415"/>
                </a:cubicBezTo>
                <a:cubicBezTo>
                  <a:pt x="2111248" y="24384"/>
                  <a:pt x="2113280" y="22352"/>
                  <a:pt x="2115312" y="20319"/>
                </a:cubicBezTo>
                <a:cubicBezTo>
                  <a:pt x="2119377" y="18287"/>
                  <a:pt x="2123441" y="16256"/>
                  <a:pt x="2129536" y="16256"/>
                </a:cubicBezTo>
                <a:lnTo>
                  <a:pt x="2143760" y="16256"/>
                </a:lnTo>
                <a:cubicBezTo>
                  <a:pt x="2164080" y="16256"/>
                  <a:pt x="2180336" y="22352"/>
                  <a:pt x="2192529" y="32512"/>
                </a:cubicBezTo>
                <a:cubicBezTo>
                  <a:pt x="2206753" y="40640"/>
                  <a:pt x="2214880" y="56896"/>
                  <a:pt x="2220977" y="75184"/>
                </a:cubicBezTo>
                <a:lnTo>
                  <a:pt x="2227073" y="75184"/>
                </a:lnTo>
                <a:lnTo>
                  <a:pt x="2216912" y="4063"/>
                </a:lnTo>
                <a:lnTo>
                  <a:pt x="2021841" y="4063"/>
                </a:lnTo>
                <a:lnTo>
                  <a:pt x="2021841" y="10159"/>
                </a:lnTo>
                <a:lnTo>
                  <a:pt x="2029968" y="10159"/>
                </a:lnTo>
                <a:cubicBezTo>
                  <a:pt x="2036065" y="10159"/>
                  <a:pt x="2042160" y="12191"/>
                  <a:pt x="2046224" y="14224"/>
                </a:cubicBezTo>
                <a:cubicBezTo>
                  <a:pt x="2048256" y="16256"/>
                  <a:pt x="2050289" y="18287"/>
                  <a:pt x="2052321" y="22352"/>
                </a:cubicBezTo>
                <a:cubicBezTo>
                  <a:pt x="2054353" y="24384"/>
                  <a:pt x="2054353" y="32512"/>
                  <a:pt x="2054353" y="42671"/>
                </a:cubicBezTo>
                <a:lnTo>
                  <a:pt x="2054353" y="191008"/>
                </a:lnTo>
                <a:cubicBezTo>
                  <a:pt x="2054353" y="201168"/>
                  <a:pt x="2054353" y="207263"/>
                  <a:pt x="2054353" y="209296"/>
                </a:cubicBezTo>
                <a:cubicBezTo>
                  <a:pt x="2052321" y="213359"/>
                  <a:pt x="2050289" y="217424"/>
                  <a:pt x="2046224" y="219456"/>
                </a:cubicBezTo>
                <a:cubicBezTo>
                  <a:pt x="2042160" y="221487"/>
                  <a:pt x="2038097" y="223519"/>
                  <a:pt x="2029968" y="223519"/>
                </a:cubicBezTo>
                <a:lnTo>
                  <a:pt x="2021841" y="223519"/>
                </a:lnTo>
                <a:close/>
                <a:moveTo>
                  <a:pt x="1891792" y="229615"/>
                </a:moveTo>
                <a:lnTo>
                  <a:pt x="2009648" y="229615"/>
                </a:lnTo>
                <a:lnTo>
                  <a:pt x="2009648" y="223519"/>
                </a:lnTo>
                <a:lnTo>
                  <a:pt x="2001521" y="223519"/>
                </a:lnTo>
                <a:cubicBezTo>
                  <a:pt x="1995424" y="223519"/>
                  <a:pt x="1989329" y="221487"/>
                  <a:pt x="1985265" y="219456"/>
                </a:cubicBezTo>
                <a:cubicBezTo>
                  <a:pt x="1983233" y="217424"/>
                  <a:pt x="1979168" y="215391"/>
                  <a:pt x="1979168" y="211328"/>
                </a:cubicBezTo>
                <a:cubicBezTo>
                  <a:pt x="1977136" y="207263"/>
                  <a:pt x="1977136" y="201168"/>
                  <a:pt x="1977136" y="191008"/>
                </a:cubicBezTo>
                <a:lnTo>
                  <a:pt x="1977136" y="42671"/>
                </a:lnTo>
                <a:cubicBezTo>
                  <a:pt x="1977136" y="32512"/>
                  <a:pt x="1977136" y="26415"/>
                  <a:pt x="1979168" y="22352"/>
                </a:cubicBezTo>
                <a:cubicBezTo>
                  <a:pt x="1979168" y="20319"/>
                  <a:pt x="1981200" y="16256"/>
                  <a:pt x="1985265" y="14224"/>
                </a:cubicBezTo>
                <a:cubicBezTo>
                  <a:pt x="1989329" y="12191"/>
                  <a:pt x="1995424" y="10159"/>
                  <a:pt x="2001521" y="10159"/>
                </a:cubicBezTo>
                <a:lnTo>
                  <a:pt x="2009648" y="10159"/>
                </a:lnTo>
                <a:lnTo>
                  <a:pt x="2009648" y="4063"/>
                </a:lnTo>
                <a:lnTo>
                  <a:pt x="1891792" y="4063"/>
                </a:lnTo>
                <a:lnTo>
                  <a:pt x="1891792" y="10159"/>
                </a:lnTo>
                <a:lnTo>
                  <a:pt x="1899921" y="10159"/>
                </a:lnTo>
                <a:cubicBezTo>
                  <a:pt x="1906017" y="10159"/>
                  <a:pt x="1912112" y="12191"/>
                  <a:pt x="1914144" y="14224"/>
                </a:cubicBezTo>
                <a:cubicBezTo>
                  <a:pt x="1918209" y="16256"/>
                  <a:pt x="1920241" y="20319"/>
                  <a:pt x="1922273" y="22352"/>
                </a:cubicBezTo>
                <a:cubicBezTo>
                  <a:pt x="1922273" y="26415"/>
                  <a:pt x="1924304" y="32512"/>
                  <a:pt x="1924304" y="42671"/>
                </a:cubicBezTo>
                <a:lnTo>
                  <a:pt x="1924304" y="191008"/>
                </a:lnTo>
                <a:cubicBezTo>
                  <a:pt x="1924304" y="201168"/>
                  <a:pt x="1922273" y="207263"/>
                  <a:pt x="1922273" y="211328"/>
                </a:cubicBezTo>
                <a:cubicBezTo>
                  <a:pt x="1920241" y="213359"/>
                  <a:pt x="1918209" y="217424"/>
                  <a:pt x="1914144" y="219456"/>
                </a:cubicBezTo>
                <a:cubicBezTo>
                  <a:pt x="1912112" y="221487"/>
                  <a:pt x="1906017" y="223519"/>
                  <a:pt x="1899921" y="223519"/>
                </a:cubicBezTo>
                <a:lnTo>
                  <a:pt x="1891792" y="223519"/>
                </a:lnTo>
                <a:close/>
                <a:moveTo>
                  <a:pt x="1690624" y="229615"/>
                </a:moveTo>
                <a:lnTo>
                  <a:pt x="1806448" y="229615"/>
                </a:lnTo>
                <a:lnTo>
                  <a:pt x="1806448" y="223519"/>
                </a:lnTo>
                <a:cubicBezTo>
                  <a:pt x="1794256" y="223519"/>
                  <a:pt x="1788160" y="221487"/>
                  <a:pt x="1784097" y="219456"/>
                </a:cubicBezTo>
                <a:cubicBezTo>
                  <a:pt x="1782065" y="217424"/>
                  <a:pt x="1778000" y="215391"/>
                  <a:pt x="1778000" y="213359"/>
                </a:cubicBezTo>
                <a:cubicBezTo>
                  <a:pt x="1775968" y="211328"/>
                  <a:pt x="1775968" y="203200"/>
                  <a:pt x="1775968" y="193040"/>
                </a:cubicBezTo>
                <a:lnTo>
                  <a:pt x="1775968" y="128015"/>
                </a:lnTo>
                <a:lnTo>
                  <a:pt x="1804417" y="128015"/>
                </a:lnTo>
                <a:cubicBezTo>
                  <a:pt x="1836929" y="128015"/>
                  <a:pt x="1859280" y="121919"/>
                  <a:pt x="1873504" y="109728"/>
                </a:cubicBezTo>
                <a:cubicBezTo>
                  <a:pt x="1889760" y="99568"/>
                  <a:pt x="1895856" y="83312"/>
                  <a:pt x="1895856" y="65024"/>
                </a:cubicBezTo>
                <a:cubicBezTo>
                  <a:pt x="1895856" y="52831"/>
                  <a:pt x="1891792" y="40640"/>
                  <a:pt x="1885697" y="32512"/>
                </a:cubicBezTo>
                <a:cubicBezTo>
                  <a:pt x="1877568" y="22352"/>
                  <a:pt x="1869441" y="16256"/>
                  <a:pt x="1857248" y="12191"/>
                </a:cubicBezTo>
                <a:cubicBezTo>
                  <a:pt x="1847089" y="6096"/>
                  <a:pt x="1830833" y="4063"/>
                  <a:pt x="1808480" y="4063"/>
                </a:cubicBezTo>
                <a:lnTo>
                  <a:pt x="1688592" y="4063"/>
                </a:lnTo>
                <a:lnTo>
                  <a:pt x="1688592" y="10159"/>
                </a:lnTo>
                <a:cubicBezTo>
                  <a:pt x="1702817" y="10159"/>
                  <a:pt x="1710944" y="12191"/>
                  <a:pt x="1715009" y="16256"/>
                </a:cubicBezTo>
                <a:cubicBezTo>
                  <a:pt x="1719073" y="20319"/>
                  <a:pt x="1721104" y="26415"/>
                  <a:pt x="1721104" y="38608"/>
                </a:cubicBezTo>
                <a:lnTo>
                  <a:pt x="1721104" y="188975"/>
                </a:lnTo>
                <a:cubicBezTo>
                  <a:pt x="1721104" y="205231"/>
                  <a:pt x="1719073" y="213359"/>
                  <a:pt x="1717041" y="217424"/>
                </a:cubicBezTo>
                <a:cubicBezTo>
                  <a:pt x="1712977" y="221487"/>
                  <a:pt x="1704848" y="223519"/>
                  <a:pt x="1690624" y="223519"/>
                </a:cubicBezTo>
                <a:close/>
                <a:moveTo>
                  <a:pt x="1426465" y="229615"/>
                </a:moveTo>
                <a:lnTo>
                  <a:pt x="1542289" y="229615"/>
                </a:lnTo>
                <a:lnTo>
                  <a:pt x="1542289" y="223519"/>
                </a:lnTo>
                <a:lnTo>
                  <a:pt x="1536192" y="223519"/>
                </a:lnTo>
                <a:cubicBezTo>
                  <a:pt x="1528065" y="223519"/>
                  <a:pt x="1524000" y="221487"/>
                  <a:pt x="1519936" y="219456"/>
                </a:cubicBezTo>
                <a:cubicBezTo>
                  <a:pt x="1515873" y="217424"/>
                  <a:pt x="1513841" y="215391"/>
                  <a:pt x="1513841" y="211328"/>
                </a:cubicBezTo>
                <a:cubicBezTo>
                  <a:pt x="1511809" y="209296"/>
                  <a:pt x="1511809" y="201168"/>
                  <a:pt x="1511809" y="191008"/>
                </a:cubicBezTo>
                <a:lnTo>
                  <a:pt x="1511809" y="128015"/>
                </a:lnTo>
                <a:lnTo>
                  <a:pt x="1591056" y="128015"/>
                </a:lnTo>
                <a:lnTo>
                  <a:pt x="1591056" y="191008"/>
                </a:lnTo>
                <a:cubicBezTo>
                  <a:pt x="1591056" y="203200"/>
                  <a:pt x="1589024" y="209296"/>
                  <a:pt x="1589024" y="213359"/>
                </a:cubicBezTo>
                <a:cubicBezTo>
                  <a:pt x="1586992" y="215391"/>
                  <a:pt x="1584960" y="217424"/>
                  <a:pt x="1580897" y="219456"/>
                </a:cubicBezTo>
                <a:cubicBezTo>
                  <a:pt x="1576833" y="221487"/>
                  <a:pt x="1572768" y="223519"/>
                  <a:pt x="1566673" y="223519"/>
                </a:cubicBezTo>
                <a:lnTo>
                  <a:pt x="1558544" y="223519"/>
                </a:lnTo>
                <a:lnTo>
                  <a:pt x="1558544" y="229615"/>
                </a:lnTo>
                <a:lnTo>
                  <a:pt x="1676400" y="229615"/>
                </a:lnTo>
                <a:lnTo>
                  <a:pt x="1676400" y="223519"/>
                </a:lnTo>
                <a:lnTo>
                  <a:pt x="1668273" y="223519"/>
                </a:lnTo>
                <a:cubicBezTo>
                  <a:pt x="1662177" y="223519"/>
                  <a:pt x="1656080" y="221487"/>
                  <a:pt x="1654048" y="219456"/>
                </a:cubicBezTo>
                <a:cubicBezTo>
                  <a:pt x="1649985" y="217424"/>
                  <a:pt x="1647953" y="215391"/>
                  <a:pt x="1645921" y="211328"/>
                </a:cubicBezTo>
                <a:cubicBezTo>
                  <a:pt x="1645921" y="209296"/>
                  <a:pt x="1643889" y="201168"/>
                  <a:pt x="1643889" y="191008"/>
                </a:cubicBezTo>
                <a:lnTo>
                  <a:pt x="1643889" y="42671"/>
                </a:lnTo>
                <a:cubicBezTo>
                  <a:pt x="1643889" y="32512"/>
                  <a:pt x="1645921" y="24384"/>
                  <a:pt x="1645921" y="22352"/>
                </a:cubicBezTo>
                <a:cubicBezTo>
                  <a:pt x="1647953" y="18287"/>
                  <a:pt x="1649985" y="16256"/>
                  <a:pt x="1654048" y="14224"/>
                </a:cubicBezTo>
                <a:cubicBezTo>
                  <a:pt x="1658112" y="12191"/>
                  <a:pt x="1662177" y="10159"/>
                  <a:pt x="1668273" y="10159"/>
                </a:cubicBezTo>
                <a:lnTo>
                  <a:pt x="1676400" y="10159"/>
                </a:lnTo>
                <a:lnTo>
                  <a:pt x="1676400" y="4063"/>
                </a:lnTo>
                <a:lnTo>
                  <a:pt x="1558544" y="4063"/>
                </a:lnTo>
                <a:lnTo>
                  <a:pt x="1558544" y="10159"/>
                </a:lnTo>
                <a:lnTo>
                  <a:pt x="1566673" y="10159"/>
                </a:lnTo>
                <a:cubicBezTo>
                  <a:pt x="1572768" y="10159"/>
                  <a:pt x="1578865" y="12191"/>
                  <a:pt x="1580897" y="14224"/>
                </a:cubicBezTo>
                <a:cubicBezTo>
                  <a:pt x="1584960" y="16256"/>
                  <a:pt x="1586992" y="18287"/>
                  <a:pt x="1589024" y="22352"/>
                </a:cubicBezTo>
                <a:cubicBezTo>
                  <a:pt x="1589024" y="24384"/>
                  <a:pt x="1591056" y="32512"/>
                  <a:pt x="1591056" y="42671"/>
                </a:cubicBezTo>
                <a:lnTo>
                  <a:pt x="1591056" y="111759"/>
                </a:lnTo>
                <a:lnTo>
                  <a:pt x="1511809" y="111759"/>
                </a:lnTo>
                <a:lnTo>
                  <a:pt x="1511809" y="42671"/>
                </a:lnTo>
                <a:cubicBezTo>
                  <a:pt x="1511809" y="32512"/>
                  <a:pt x="1511809" y="24384"/>
                  <a:pt x="1513841" y="22352"/>
                </a:cubicBezTo>
                <a:cubicBezTo>
                  <a:pt x="1513841" y="18287"/>
                  <a:pt x="1515873" y="16256"/>
                  <a:pt x="1519936" y="14224"/>
                </a:cubicBezTo>
                <a:cubicBezTo>
                  <a:pt x="1524000" y="12191"/>
                  <a:pt x="1530097" y="10159"/>
                  <a:pt x="1536192" y="10159"/>
                </a:cubicBezTo>
                <a:lnTo>
                  <a:pt x="1542289" y="10159"/>
                </a:lnTo>
                <a:lnTo>
                  <a:pt x="1542289" y="4063"/>
                </a:lnTo>
                <a:lnTo>
                  <a:pt x="1426465" y="4063"/>
                </a:lnTo>
                <a:lnTo>
                  <a:pt x="1426465" y="10159"/>
                </a:lnTo>
                <a:lnTo>
                  <a:pt x="1432560" y="10159"/>
                </a:lnTo>
                <a:cubicBezTo>
                  <a:pt x="1438656" y="10159"/>
                  <a:pt x="1444753" y="12191"/>
                  <a:pt x="1448817" y="14224"/>
                </a:cubicBezTo>
                <a:cubicBezTo>
                  <a:pt x="1450848" y="16256"/>
                  <a:pt x="1452880" y="18287"/>
                  <a:pt x="1454912" y="22352"/>
                </a:cubicBezTo>
                <a:cubicBezTo>
                  <a:pt x="1456944" y="24384"/>
                  <a:pt x="1456944" y="32512"/>
                  <a:pt x="1456944" y="42671"/>
                </a:cubicBezTo>
                <a:lnTo>
                  <a:pt x="1456944" y="191008"/>
                </a:lnTo>
                <a:cubicBezTo>
                  <a:pt x="1456944" y="203200"/>
                  <a:pt x="1456944" y="209296"/>
                  <a:pt x="1454912" y="213359"/>
                </a:cubicBezTo>
                <a:cubicBezTo>
                  <a:pt x="1454912" y="215391"/>
                  <a:pt x="1450848" y="217424"/>
                  <a:pt x="1448817" y="219456"/>
                </a:cubicBezTo>
                <a:cubicBezTo>
                  <a:pt x="1444753" y="221487"/>
                  <a:pt x="1438656" y="223519"/>
                  <a:pt x="1432560" y="223519"/>
                </a:cubicBezTo>
                <a:lnTo>
                  <a:pt x="1426465" y="223519"/>
                </a:lnTo>
                <a:close/>
                <a:moveTo>
                  <a:pt x="1204977" y="229615"/>
                </a:moveTo>
                <a:lnTo>
                  <a:pt x="1406144" y="229615"/>
                </a:lnTo>
                <a:lnTo>
                  <a:pt x="1406144" y="168656"/>
                </a:lnTo>
                <a:lnTo>
                  <a:pt x="1400048" y="168656"/>
                </a:lnTo>
                <a:cubicBezTo>
                  <a:pt x="1398017" y="182880"/>
                  <a:pt x="1393953" y="193040"/>
                  <a:pt x="1389889" y="199135"/>
                </a:cubicBezTo>
                <a:cubicBezTo>
                  <a:pt x="1385824" y="205231"/>
                  <a:pt x="1379729" y="209296"/>
                  <a:pt x="1371600" y="213359"/>
                </a:cubicBezTo>
                <a:cubicBezTo>
                  <a:pt x="1367536" y="215391"/>
                  <a:pt x="1359409" y="215391"/>
                  <a:pt x="1349248" y="215391"/>
                </a:cubicBezTo>
                <a:lnTo>
                  <a:pt x="1332992" y="215391"/>
                </a:lnTo>
                <a:lnTo>
                  <a:pt x="1332992" y="42671"/>
                </a:lnTo>
                <a:cubicBezTo>
                  <a:pt x="1332992" y="32512"/>
                  <a:pt x="1332992" y="24384"/>
                  <a:pt x="1335024" y="22352"/>
                </a:cubicBezTo>
                <a:cubicBezTo>
                  <a:pt x="1335024" y="18287"/>
                  <a:pt x="1339089" y="16256"/>
                  <a:pt x="1341121" y="14224"/>
                </a:cubicBezTo>
                <a:cubicBezTo>
                  <a:pt x="1345185" y="12191"/>
                  <a:pt x="1351280" y="10159"/>
                  <a:pt x="1357377" y="10159"/>
                </a:cubicBezTo>
                <a:lnTo>
                  <a:pt x="1365504" y="10159"/>
                </a:lnTo>
                <a:lnTo>
                  <a:pt x="1365504" y="4063"/>
                </a:lnTo>
                <a:lnTo>
                  <a:pt x="1247648" y="4063"/>
                </a:lnTo>
                <a:lnTo>
                  <a:pt x="1247648" y="10159"/>
                </a:lnTo>
                <a:lnTo>
                  <a:pt x="1253744" y="10159"/>
                </a:lnTo>
                <a:cubicBezTo>
                  <a:pt x="1261873" y="10159"/>
                  <a:pt x="1265936" y="12191"/>
                  <a:pt x="1270000" y="14224"/>
                </a:cubicBezTo>
                <a:cubicBezTo>
                  <a:pt x="1272033" y="16256"/>
                  <a:pt x="1276097" y="18287"/>
                  <a:pt x="1276097" y="22352"/>
                </a:cubicBezTo>
                <a:cubicBezTo>
                  <a:pt x="1278129" y="24384"/>
                  <a:pt x="1278129" y="32512"/>
                  <a:pt x="1278129" y="42671"/>
                </a:cubicBezTo>
                <a:lnTo>
                  <a:pt x="1278129" y="215391"/>
                </a:lnTo>
                <a:lnTo>
                  <a:pt x="1261873" y="215391"/>
                </a:lnTo>
                <a:cubicBezTo>
                  <a:pt x="1247648" y="215391"/>
                  <a:pt x="1235456" y="213359"/>
                  <a:pt x="1229360" y="207263"/>
                </a:cubicBezTo>
                <a:cubicBezTo>
                  <a:pt x="1219200" y="197103"/>
                  <a:pt x="1213104" y="184912"/>
                  <a:pt x="1211073" y="168656"/>
                </a:cubicBezTo>
                <a:lnTo>
                  <a:pt x="1204977" y="168656"/>
                </a:lnTo>
                <a:close/>
                <a:moveTo>
                  <a:pt x="526289" y="229615"/>
                </a:moveTo>
                <a:lnTo>
                  <a:pt x="709168" y="229615"/>
                </a:lnTo>
                <a:lnTo>
                  <a:pt x="709168" y="223519"/>
                </a:lnTo>
                <a:cubicBezTo>
                  <a:pt x="696977" y="223519"/>
                  <a:pt x="688849" y="221487"/>
                  <a:pt x="684784" y="217424"/>
                </a:cubicBezTo>
                <a:cubicBezTo>
                  <a:pt x="680721" y="213359"/>
                  <a:pt x="680721" y="207263"/>
                  <a:pt x="680721" y="195071"/>
                </a:cubicBezTo>
                <a:lnTo>
                  <a:pt x="680721" y="38608"/>
                </a:lnTo>
                <a:cubicBezTo>
                  <a:pt x="680721" y="28447"/>
                  <a:pt x="680721" y="20319"/>
                  <a:pt x="684784" y="16256"/>
                </a:cubicBezTo>
                <a:cubicBezTo>
                  <a:pt x="688849" y="12191"/>
                  <a:pt x="696977" y="10159"/>
                  <a:pt x="709168" y="10159"/>
                </a:cubicBezTo>
                <a:lnTo>
                  <a:pt x="709168" y="4063"/>
                </a:lnTo>
                <a:lnTo>
                  <a:pt x="595377" y="4063"/>
                </a:lnTo>
                <a:lnTo>
                  <a:pt x="595377" y="10159"/>
                </a:lnTo>
                <a:cubicBezTo>
                  <a:pt x="605537" y="10159"/>
                  <a:pt x="611633" y="12191"/>
                  <a:pt x="615696" y="12191"/>
                </a:cubicBezTo>
                <a:cubicBezTo>
                  <a:pt x="619761" y="14224"/>
                  <a:pt x="621793" y="16256"/>
                  <a:pt x="623824" y="20319"/>
                </a:cubicBezTo>
                <a:cubicBezTo>
                  <a:pt x="625856" y="24384"/>
                  <a:pt x="625856" y="30480"/>
                  <a:pt x="625856" y="38608"/>
                </a:cubicBezTo>
                <a:lnTo>
                  <a:pt x="625856" y="215391"/>
                </a:lnTo>
                <a:lnTo>
                  <a:pt x="570993" y="215391"/>
                </a:lnTo>
                <a:lnTo>
                  <a:pt x="570993" y="148335"/>
                </a:lnTo>
                <a:cubicBezTo>
                  <a:pt x="570993" y="119887"/>
                  <a:pt x="570993" y="97535"/>
                  <a:pt x="568961" y="83312"/>
                </a:cubicBezTo>
                <a:cubicBezTo>
                  <a:pt x="568961" y="69087"/>
                  <a:pt x="564896" y="54863"/>
                  <a:pt x="558800" y="40640"/>
                </a:cubicBezTo>
                <a:cubicBezTo>
                  <a:pt x="552705" y="28447"/>
                  <a:pt x="544577" y="18287"/>
                  <a:pt x="534416" y="12191"/>
                </a:cubicBezTo>
                <a:cubicBezTo>
                  <a:pt x="524256" y="6096"/>
                  <a:pt x="514096" y="2031"/>
                  <a:pt x="501905" y="2031"/>
                </a:cubicBezTo>
                <a:cubicBezTo>
                  <a:pt x="489712" y="2031"/>
                  <a:pt x="481584" y="4063"/>
                  <a:pt x="475489" y="10159"/>
                </a:cubicBezTo>
                <a:cubicBezTo>
                  <a:pt x="469393" y="16256"/>
                  <a:pt x="467361" y="22352"/>
                  <a:pt x="467361" y="32512"/>
                </a:cubicBezTo>
                <a:cubicBezTo>
                  <a:pt x="467361" y="38608"/>
                  <a:pt x="469393" y="44703"/>
                  <a:pt x="473456" y="48768"/>
                </a:cubicBezTo>
                <a:cubicBezTo>
                  <a:pt x="475489" y="52831"/>
                  <a:pt x="481584" y="54863"/>
                  <a:pt x="487681" y="54863"/>
                </a:cubicBezTo>
                <a:cubicBezTo>
                  <a:pt x="501905" y="54863"/>
                  <a:pt x="508000" y="46735"/>
                  <a:pt x="510033" y="32512"/>
                </a:cubicBezTo>
                <a:cubicBezTo>
                  <a:pt x="510033" y="24384"/>
                  <a:pt x="512065" y="20319"/>
                  <a:pt x="518161" y="20319"/>
                </a:cubicBezTo>
                <a:cubicBezTo>
                  <a:pt x="524256" y="20319"/>
                  <a:pt x="532384" y="26415"/>
                  <a:pt x="540512" y="34543"/>
                </a:cubicBezTo>
                <a:cubicBezTo>
                  <a:pt x="548640" y="44703"/>
                  <a:pt x="552705" y="56896"/>
                  <a:pt x="554737" y="73152"/>
                </a:cubicBezTo>
                <a:cubicBezTo>
                  <a:pt x="558800" y="89408"/>
                  <a:pt x="558800" y="113791"/>
                  <a:pt x="558800" y="144271"/>
                </a:cubicBezTo>
                <a:lnTo>
                  <a:pt x="558800" y="186943"/>
                </a:lnTo>
                <a:cubicBezTo>
                  <a:pt x="558800" y="199135"/>
                  <a:pt x="558800" y="207263"/>
                  <a:pt x="556768" y="211328"/>
                </a:cubicBezTo>
                <a:cubicBezTo>
                  <a:pt x="554737" y="215391"/>
                  <a:pt x="552705" y="217424"/>
                  <a:pt x="548640" y="219456"/>
                </a:cubicBezTo>
                <a:cubicBezTo>
                  <a:pt x="544577" y="221487"/>
                  <a:pt x="536449" y="223519"/>
                  <a:pt x="526289" y="223519"/>
                </a:cubicBezTo>
                <a:close/>
                <a:moveTo>
                  <a:pt x="256033" y="229615"/>
                </a:moveTo>
                <a:lnTo>
                  <a:pt x="449072" y="229615"/>
                </a:lnTo>
                <a:lnTo>
                  <a:pt x="449072" y="168656"/>
                </a:lnTo>
                <a:lnTo>
                  <a:pt x="442977" y="168656"/>
                </a:lnTo>
                <a:cubicBezTo>
                  <a:pt x="440944" y="178815"/>
                  <a:pt x="436881" y="188975"/>
                  <a:pt x="432816" y="195071"/>
                </a:cubicBezTo>
                <a:cubicBezTo>
                  <a:pt x="426721" y="203200"/>
                  <a:pt x="422656" y="207263"/>
                  <a:pt x="414528" y="211328"/>
                </a:cubicBezTo>
                <a:cubicBezTo>
                  <a:pt x="408433" y="213359"/>
                  <a:pt x="398272" y="215391"/>
                  <a:pt x="384049" y="215391"/>
                </a:cubicBezTo>
                <a:lnTo>
                  <a:pt x="341377" y="215391"/>
                </a:lnTo>
                <a:lnTo>
                  <a:pt x="341377" y="128015"/>
                </a:lnTo>
                <a:lnTo>
                  <a:pt x="371856" y="128015"/>
                </a:lnTo>
                <a:cubicBezTo>
                  <a:pt x="404368" y="128015"/>
                  <a:pt x="426721" y="121919"/>
                  <a:pt x="440944" y="109728"/>
                </a:cubicBezTo>
                <a:cubicBezTo>
                  <a:pt x="455168" y="99568"/>
                  <a:pt x="463296" y="83312"/>
                  <a:pt x="463296" y="65024"/>
                </a:cubicBezTo>
                <a:cubicBezTo>
                  <a:pt x="463296" y="52831"/>
                  <a:pt x="459233" y="40640"/>
                  <a:pt x="453137" y="32512"/>
                </a:cubicBezTo>
                <a:cubicBezTo>
                  <a:pt x="445009" y="22352"/>
                  <a:pt x="434849" y="16256"/>
                  <a:pt x="424689" y="12191"/>
                </a:cubicBezTo>
                <a:cubicBezTo>
                  <a:pt x="414528" y="6096"/>
                  <a:pt x="398272" y="4063"/>
                  <a:pt x="375921" y="4063"/>
                </a:cubicBezTo>
                <a:lnTo>
                  <a:pt x="256033" y="4063"/>
                </a:lnTo>
                <a:lnTo>
                  <a:pt x="256033" y="10159"/>
                </a:lnTo>
                <a:cubicBezTo>
                  <a:pt x="270256" y="10159"/>
                  <a:pt x="278384" y="12191"/>
                  <a:pt x="282449" y="16256"/>
                </a:cubicBezTo>
                <a:cubicBezTo>
                  <a:pt x="286512" y="20319"/>
                  <a:pt x="288544" y="26415"/>
                  <a:pt x="288544" y="38608"/>
                </a:cubicBezTo>
                <a:lnTo>
                  <a:pt x="288544" y="193040"/>
                </a:lnTo>
                <a:cubicBezTo>
                  <a:pt x="288544" y="205231"/>
                  <a:pt x="286512" y="213359"/>
                  <a:pt x="282449" y="217424"/>
                </a:cubicBezTo>
                <a:cubicBezTo>
                  <a:pt x="278384" y="221487"/>
                  <a:pt x="270256" y="223519"/>
                  <a:pt x="256033" y="223519"/>
                </a:cubicBezTo>
                <a:close/>
                <a:moveTo>
                  <a:pt x="117856" y="231647"/>
                </a:moveTo>
                <a:cubicBezTo>
                  <a:pt x="152400" y="233680"/>
                  <a:pt x="180849" y="223519"/>
                  <a:pt x="203200" y="201168"/>
                </a:cubicBezTo>
                <a:cubicBezTo>
                  <a:pt x="225553" y="178815"/>
                  <a:pt x="237744" y="150368"/>
                  <a:pt x="237744" y="117856"/>
                </a:cubicBezTo>
                <a:cubicBezTo>
                  <a:pt x="237744" y="89408"/>
                  <a:pt x="229616" y="65024"/>
                  <a:pt x="213361" y="42671"/>
                </a:cubicBezTo>
                <a:cubicBezTo>
                  <a:pt x="191009" y="14224"/>
                  <a:pt x="158496" y="0"/>
                  <a:pt x="119889" y="0"/>
                </a:cubicBezTo>
                <a:cubicBezTo>
                  <a:pt x="79249" y="0"/>
                  <a:pt x="46737" y="12191"/>
                  <a:pt x="24384" y="40640"/>
                </a:cubicBezTo>
                <a:cubicBezTo>
                  <a:pt x="8128" y="62991"/>
                  <a:pt x="0" y="87375"/>
                  <a:pt x="0" y="117856"/>
                </a:cubicBezTo>
                <a:cubicBezTo>
                  <a:pt x="0" y="150368"/>
                  <a:pt x="10161" y="178815"/>
                  <a:pt x="32512" y="201168"/>
                </a:cubicBezTo>
                <a:cubicBezTo>
                  <a:pt x="54865" y="223519"/>
                  <a:pt x="83312" y="233680"/>
                  <a:pt x="117856" y="231647"/>
                </a:cubicBezTo>
                <a:close/>
                <a:moveTo>
                  <a:pt x="839217" y="233680"/>
                </a:moveTo>
                <a:lnTo>
                  <a:pt x="843280" y="233680"/>
                </a:lnTo>
                <a:lnTo>
                  <a:pt x="924560" y="48768"/>
                </a:lnTo>
                <a:cubicBezTo>
                  <a:pt x="930656" y="32512"/>
                  <a:pt x="936753" y="20319"/>
                  <a:pt x="942848" y="16256"/>
                </a:cubicBezTo>
                <a:cubicBezTo>
                  <a:pt x="946912" y="14224"/>
                  <a:pt x="950977" y="12191"/>
                  <a:pt x="959104" y="10159"/>
                </a:cubicBezTo>
                <a:lnTo>
                  <a:pt x="959104" y="4063"/>
                </a:lnTo>
                <a:lnTo>
                  <a:pt x="849377" y="4063"/>
                </a:lnTo>
                <a:lnTo>
                  <a:pt x="849377" y="10159"/>
                </a:lnTo>
                <a:lnTo>
                  <a:pt x="853441" y="10159"/>
                </a:lnTo>
                <a:cubicBezTo>
                  <a:pt x="863600" y="10159"/>
                  <a:pt x="869697" y="12191"/>
                  <a:pt x="871729" y="14224"/>
                </a:cubicBezTo>
                <a:cubicBezTo>
                  <a:pt x="875792" y="16256"/>
                  <a:pt x="875792" y="18287"/>
                  <a:pt x="875792" y="22352"/>
                </a:cubicBezTo>
                <a:cubicBezTo>
                  <a:pt x="875792" y="24384"/>
                  <a:pt x="875792" y="26415"/>
                  <a:pt x="875792" y="28447"/>
                </a:cubicBezTo>
                <a:cubicBezTo>
                  <a:pt x="875792" y="28447"/>
                  <a:pt x="873760" y="32512"/>
                  <a:pt x="869697" y="40640"/>
                </a:cubicBezTo>
                <a:lnTo>
                  <a:pt x="857504" y="69087"/>
                </a:lnTo>
                <a:lnTo>
                  <a:pt x="778256" y="69087"/>
                </a:lnTo>
                <a:lnTo>
                  <a:pt x="770128" y="46735"/>
                </a:lnTo>
                <a:cubicBezTo>
                  <a:pt x="766065" y="38608"/>
                  <a:pt x="764033" y="32512"/>
                  <a:pt x="764033" y="28447"/>
                </a:cubicBezTo>
                <a:cubicBezTo>
                  <a:pt x="764033" y="22352"/>
                  <a:pt x="768096" y="18287"/>
                  <a:pt x="772161" y="14224"/>
                </a:cubicBezTo>
                <a:cubicBezTo>
                  <a:pt x="776224" y="12191"/>
                  <a:pt x="782321" y="12191"/>
                  <a:pt x="794512" y="10159"/>
                </a:cubicBezTo>
                <a:lnTo>
                  <a:pt x="794512" y="4063"/>
                </a:lnTo>
                <a:lnTo>
                  <a:pt x="719328" y="4063"/>
                </a:lnTo>
                <a:lnTo>
                  <a:pt x="719328" y="10159"/>
                </a:lnTo>
                <a:cubicBezTo>
                  <a:pt x="727456" y="12191"/>
                  <a:pt x="735584" y="16256"/>
                  <a:pt x="739649" y="20319"/>
                </a:cubicBezTo>
                <a:cubicBezTo>
                  <a:pt x="745744" y="26415"/>
                  <a:pt x="751840" y="36575"/>
                  <a:pt x="759968" y="54863"/>
                </a:cubicBezTo>
                <a:close/>
                <a:moveTo>
                  <a:pt x="1083056" y="233680"/>
                </a:moveTo>
                <a:cubicBezTo>
                  <a:pt x="1099312" y="233680"/>
                  <a:pt x="1115568" y="231647"/>
                  <a:pt x="1133856" y="223519"/>
                </a:cubicBezTo>
                <a:cubicBezTo>
                  <a:pt x="1144017" y="219456"/>
                  <a:pt x="1150112" y="217424"/>
                  <a:pt x="1152144" y="217424"/>
                </a:cubicBezTo>
                <a:cubicBezTo>
                  <a:pt x="1156209" y="217424"/>
                  <a:pt x="1160273" y="219456"/>
                  <a:pt x="1162304" y="221487"/>
                </a:cubicBezTo>
                <a:cubicBezTo>
                  <a:pt x="1164336" y="225552"/>
                  <a:pt x="1166368" y="229615"/>
                  <a:pt x="1166368" y="233680"/>
                </a:cubicBezTo>
                <a:lnTo>
                  <a:pt x="1172465" y="233680"/>
                </a:lnTo>
                <a:lnTo>
                  <a:pt x="1172465" y="156463"/>
                </a:lnTo>
                <a:lnTo>
                  <a:pt x="1166368" y="156463"/>
                </a:lnTo>
                <a:cubicBezTo>
                  <a:pt x="1162304" y="176784"/>
                  <a:pt x="1152144" y="193040"/>
                  <a:pt x="1139953" y="203200"/>
                </a:cubicBezTo>
                <a:cubicBezTo>
                  <a:pt x="1125729" y="213359"/>
                  <a:pt x="1111504" y="219456"/>
                  <a:pt x="1095248" y="219456"/>
                </a:cubicBezTo>
                <a:cubicBezTo>
                  <a:pt x="1081024" y="219456"/>
                  <a:pt x="1066800" y="215391"/>
                  <a:pt x="1056641" y="207263"/>
                </a:cubicBezTo>
                <a:cubicBezTo>
                  <a:pt x="1044448" y="199135"/>
                  <a:pt x="1036321" y="188975"/>
                  <a:pt x="1030224" y="174752"/>
                </a:cubicBezTo>
                <a:cubicBezTo>
                  <a:pt x="1024129" y="158496"/>
                  <a:pt x="1020065" y="140208"/>
                  <a:pt x="1020065" y="119887"/>
                </a:cubicBezTo>
                <a:cubicBezTo>
                  <a:pt x="1020065" y="99568"/>
                  <a:pt x="1022097" y="81280"/>
                  <a:pt x="1028192" y="65024"/>
                </a:cubicBezTo>
                <a:cubicBezTo>
                  <a:pt x="1032256" y="48768"/>
                  <a:pt x="1040385" y="36575"/>
                  <a:pt x="1050544" y="28447"/>
                </a:cubicBezTo>
                <a:cubicBezTo>
                  <a:pt x="1062736" y="18287"/>
                  <a:pt x="1076960" y="14224"/>
                  <a:pt x="1093217" y="14224"/>
                </a:cubicBezTo>
                <a:cubicBezTo>
                  <a:pt x="1107441" y="14224"/>
                  <a:pt x="1119633" y="18287"/>
                  <a:pt x="1131824" y="24384"/>
                </a:cubicBezTo>
                <a:cubicBezTo>
                  <a:pt x="1144017" y="30480"/>
                  <a:pt x="1156209" y="40640"/>
                  <a:pt x="1170433" y="56896"/>
                </a:cubicBezTo>
                <a:lnTo>
                  <a:pt x="1170433" y="36575"/>
                </a:lnTo>
                <a:cubicBezTo>
                  <a:pt x="1156209" y="24384"/>
                  <a:pt x="1144017" y="14224"/>
                  <a:pt x="1129792" y="8128"/>
                </a:cubicBezTo>
                <a:cubicBezTo>
                  <a:pt x="1117600" y="2031"/>
                  <a:pt x="1101344" y="0"/>
                  <a:pt x="1083056" y="0"/>
                </a:cubicBezTo>
                <a:cubicBezTo>
                  <a:pt x="1058673" y="0"/>
                  <a:pt x="1036321" y="4063"/>
                  <a:pt x="1018033" y="14224"/>
                </a:cubicBezTo>
                <a:cubicBezTo>
                  <a:pt x="999744" y="24384"/>
                  <a:pt x="985521" y="36575"/>
                  <a:pt x="975360" y="54863"/>
                </a:cubicBezTo>
                <a:cubicBezTo>
                  <a:pt x="965200" y="73152"/>
                  <a:pt x="961136" y="93471"/>
                  <a:pt x="961136" y="113791"/>
                </a:cubicBezTo>
                <a:cubicBezTo>
                  <a:pt x="961136" y="134112"/>
                  <a:pt x="965200" y="154431"/>
                  <a:pt x="977392" y="174752"/>
                </a:cubicBezTo>
                <a:cubicBezTo>
                  <a:pt x="987553" y="193040"/>
                  <a:pt x="1003809" y="207263"/>
                  <a:pt x="1022097" y="219456"/>
                </a:cubicBezTo>
                <a:cubicBezTo>
                  <a:pt x="1042417" y="229615"/>
                  <a:pt x="1062736" y="233680"/>
                  <a:pt x="1083056" y="233680"/>
                </a:cubicBezTo>
                <a:close/>
              </a:path>
            </a:pathLst>
          </a:custGeom>
          <a:noFill/>
          <a:ln w="9143" cap="flat" cmpd="sng">
            <a:solidFill>
              <a:srgbClr val="105766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5" name="Freeform 165"/>
          <p:cNvSpPr/>
          <p:nvPr/>
        </p:nvSpPr>
        <p:spPr>
          <a:xfrm rot="0" flipH="0" flipV="1">
            <a:off x="3567683" y="1955292"/>
            <a:ext cx="1362456" cy="220980"/>
          </a:xfrm>
          <a:custGeom>
            <a:pathLst>
              <a:path w="1816608" h="294640">
                <a:moveTo>
                  <a:pt x="1461009" y="176784"/>
                </a:moveTo>
                <a:lnTo>
                  <a:pt x="1461009" y="103631"/>
                </a:lnTo>
                <a:lnTo>
                  <a:pt x="1461009" y="95503"/>
                </a:lnTo>
                <a:cubicBezTo>
                  <a:pt x="1461009" y="89407"/>
                  <a:pt x="1461009" y="85344"/>
                  <a:pt x="1465073" y="83312"/>
                </a:cubicBezTo>
                <a:cubicBezTo>
                  <a:pt x="1467104" y="79247"/>
                  <a:pt x="1471168" y="77216"/>
                  <a:pt x="1477265" y="77216"/>
                </a:cubicBezTo>
                <a:cubicBezTo>
                  <a:pt x="1487424" y="77216"/>
                  <a:pt x="1495553" y="79247"/>
                  <a:pt x="1501648" y="83312"/>
                </a:cubicBezTo>
                <a:cubicBezTo>
                  <a:pt x="1509777" y="87375"/>
                  <a:pt x="1515873" y="93472"/>
                  <a:pt x="1519936" y="101600"/>
                </a:cubicBezTo>
                <a:cubicBezTo>
                  <a:pt x="1524000" y="107695"/>
                  <a:pt x="1526033" y="115823"/>
                  <a:pt x="1526033" y="125984"/>
                </a:cubicBezTo>
                <a:cubicBezTo>
                  <a:pt x="1526033" y="136144"/>
                  <a:pt x="1524000" y="146303"/>
                  <a:pt x="1517904" y="154431"/>
                </a:cubicBezTo>
                <a:cubicBezTo>
                  <a:pt x="1513841" y="162560"/>
                  <a:pt x="1507744" y="168656"/>
                  <a:pt x="1497585" y="170688"/>
                </a:cubicBezTo>
                <a:cubicBezTo>
                  <a:pt x="1489456" y="174751"/>
                  <a:pt x="1477265" y="176784"/>
                  <a:pt x="1461009" y="176784"/>
                </a:cubicBezTo>
                <a:close/>
                <a:moveTo>
                  <a:pt x="1676400" y="219456"/>
                </a:moveTo>
                <a:lnTo>
                  <a:pt x="1641856" y="142240"/>
                </a:lnTo>
                <a:lnTo>
                  <a:pt x="1710944" y="142240"/>
                </a:lnTo>
                <a:close/>
                <a:moveTo>
                  <a:pt x="755904" y="276351"/>
                </a:moveTo>
                <a:lnTo>
                  <a:pt x="755904" y="256031"/>
                </a:lnTo>
                <a:cubicBezTo>
                  <a:pt x="755904" y="229616"/>
                  <a:pt x="753873" y="203200"/>
                  <a:pt x="749809" y="176784"/>
                </a:cubicBezTo>
                <a:cubicBezTo>
                  <a:pt x="745744" y="152400"/>
                  <a:pt x="741680" y="132079"/>
                  <a:pt x="735585" y="117856"/>
                </a:cubicBezTo>
                <a:cubicBezTo>
                  <a:pt x="727456" y="101600"/>
                  <a:pt x="719329" y="89407"/>
                  <a:pt x="709168" y="79247"/>
                </a:cubicBezTo>
                <a:lnTo>
                  <a:pt x="790448" y="79247"/>
                </a:lnTo>
                <a:cubicBezTo>
                  <a:pt x="800609" y="79247"/>
                  <a:pt x="806704" y="81279"/>
                  <a:pt x="808736" y="83312"/>
                </a:cubicBezTo>
                <a:cubicBezTo>
                  <a:pt x="810768" y="83312"/>
                  <a:pt x="810768" y="89407"/>
                  <a:pt x="810768" y="97535"/>
                </a:cubicBezTo>
                <a:lnTo>
                  <a:pt x="810768" y="276351"/>
                </a:lnTo>
                <a:close/>
                <a:moveTo>
                  <a:pt x="323089" y="276351"/>
                </a:moveTo>
                <a:lnTo>
                  <a:pt x="323089" y="180847"/>
                </a:lnTo>
                <a:cubicBezTo>
                  <a:pt x="327153" y="180847"/>
                  <a:pt x="329185" y="180847"/>
                  <a:pt x="331217" y="180847"/>
                </a:cubicBezTo>
                <a:cubicBezTo>
                  <a:pt x="345441" y="180847"/>
                  <a:pt x="355600" y="182879"/>
                  <a:pt x="363729" y="191007"/>
                </a:cubicBezTo>
                <a:cubicBezTo>
                  <a:pt x="369824" y="199135"/>
                  <a:pt x="373889" y="211328"/>
                  <a:pt x="373889" y="229616"/>
                </a:cubicBezTo>
                <a:cubicBezTo>
                  <a:pt x="373889" y="245872"/>
                  <a:pt x="369824" y="258063"/>
                  <a:pt x="363729" y="266191"/>
                </a:cubicBezTo>
                <a:cubicBezTo>
                  <a:pt x="355600" y="274319"/>
                  <a:pt x="345441" y="276351"/>
                  <a:pt x="329185" y="276351"/>
                </a:cubicBezTo>
                <a:close/>
                <a:moveTo>
                  <a:pt x="1461009" y="278384"/>
                </a:moveTo>
                <a:lnTo>
                  <a:pt x="1461009" y="188975"/>
                </a:lnTo>
                <a:cubicBezTo>
                  <a:pt x="1475233" y="188975"/>
                  <a:pt x="1487424" y="191007"/>
                  <a:pt x="1495553" y="195072"/>
                </a:cubicBezTo>
                <a:cubicBezTo>
                  <a:pt x="1501648" y="197103"/>
                  <a:pt x="1507744" y="203200"/>
                  <a:pt x="1511809" y="209295"/>
                </a:cubicBezTo>
                <a:cubicBezTo>
                  <a:pt x="1515873" y="215391"/>
                  <a:pt x="1517904" y="223519"/>
                  <a:pt x="1517904" y="233679"/>
                </a:cubicBezTo>
                <a:cubicBezTo>
                  <a:pt x="1517904" y="243840"/>
                  <a:pt x="1515873" y="251968"/>
                  <a:pt x="1511809" y="258063"/>
                </a:cubicBezTo>
                <a:cubicBezTo>
                  <a:pt x="1507744" y="264160"/>
                  <a:pt x="1501648" y="270256"/>
                  <a:pt x="1495553" y="272288"/>
                </a:cubicBezTo>
                <a:cubicBezTo>
                  <a:pt x="1487424" y="276351"/>
                  <a:pt x="1477265" y="278384"/>
                  <a:pt x="1461009" y="278384"/>
                </a:cubicBezTo>
                <a:close/>
                <a:moveTo>
                  <a:pt x="1377697" y="290575"/>
                </a:moveTo>
                <a:lnTo>
                  <a:pt x="1485392" y="290575"/>
                </a:lnTo>
                <a:cubicBezTo>
                  <a:pt x="1509777" y="290575"/>
                  <a:pt x="1528065" y="288544"/>
                  <a:pt x="1538224" y="282447"/>
                </a:cubicBezTo>
                <a:cubicBezTo>
                  <a:pt x="1550417" y="278384"/>
                  <a:pt x="1558544" y="272288"/>
                  <a:pt x="1564641" y="262128"/>
                </a:cubicBezTo>
                <a:cubicBezTo>
                  <a:pt x="1570736" y="254000"/>
                  <a:pt x="1572768" y="243840"/>
                  <a:pt x="1572768" y="233679"/>
                </a:cubicBezTo>
                <a:cubicBezTo>
                  <a:pt x="1572768" y="223519"/>
                  <a:pt x="1570736" y="213360"/>
                  <a:pt x="1562609" y="205231"/>
                </a:cubicBezTo>
                <a:cubicBezTo>
                  <a:pt x="1554480" y="197103"/>
                  <a:pt x="1540256" y="188975"/>
                  <a:pt x="1519936" y="184912"/>
                </a:cubicBezTo>
                <a:cubicBezTo>
                  <a:pt x="1542289" y="178816"/>
                  <a:pt x="1556512" y="172719"/>
                  <a:pt x="1564641" y="166623"/>
                </a:cubicBezTo>
                <a:cubicBezTo>
                  <a:pt x="1576833" y="156463"/>
                  <a:pt x="1584960" y="144272"/>
                  <a:pt x="1584960" y="128016"/>
                </a:cubicBezTo>
                <a:cubicBezTo>
                  <a:pt x="1584960" y="109728"/>
                  <a:pt x="1576833" y="97535"/>
                  <a:pt x="1562609" y="85344"/>
                </a:cubicBezTo>
                <a:cubicBezTo>
                  <a:pt x="1546353" y="73151"/>
                  <a:pt x="1521968" y="65023"/>
                  <a:pt x="1491489" y="65023"/>
                </a:cubicBezTo>
                <a:lnTo>
                  <a:pt x="1377697" y="65023"/>
                </a:lnTo>
                <a:lnTo>
                  <a:pt x="1377697" y="71119"/>
                </a:lnTo>
                <a:cubicBezTo>
                  <a:pt x="1387856" y="71119"/>
                  <a:pt x="1393953" y="73151"/>
                  <a:pt x="1398017" y="75184"/>
                </a:cubicBezTo>
                <a:cubicBezTo>
                  <a:pt x="1402080" y="77216"/>
                  <a:pt x="1404112" y="79247"/>
                  <a:pt x="1406144" y="81279"/>
                </a:cubicBezTo>
                <a:cubicBezTo>
                  <a:pt x="1406144" y="85344"/>
                  <a:pt x="1408177" y="93472"/>
                  <a:pt x="1408177" y="105663"/>
                </a:cubicBezTo>
                <a:lnTo>
                  <a:pt x="1408177" y="249935"/>
                </a:lnTo>
                <a:cubicBezTo>
                  <a:pt x="1408177" y="262128"/>
                  <a:pt x="1406144" y="270256"/>
                  <a:pt x="1406144" y="274319"/>
                </a:cubicBezTo>
                <a:cubicBezTo>
                  <a:pt x="1404112" y="276351"/>
                  <a:pt x="1402080" y="280416"/>
                  <a:pt x="1398017" y="280416"/>
                </a:cubicBezTo>
                <a:cubicBezTo>
                  <a:pt x="1393953" y="282447"/>
                  <a:pt x="1387856" y="284479"/>
                  <a:pt x="1377697" y="284479"/>
                </a:cubicBezTo>
                <a:close/>
                <a:moveTo>
                  <a:pt x="1156209" y="290575"/>
                </a:moveTo>
                <a:lnTo>
                  <a:pt x="1357377" y="290575"/>
                </a:lnTo>
                <a:lnTo>
                  <a:pt x="1357377" y="229616"/>
                </a:lnTo>
                <a:lnTo>
                  <a:pt x="1351280" y="229616"/>
                </a:lnTo>
                <a:cubicBezTo>
                  <a:pt x="1349248" y="243840"/>
                  <a:pt x="1345185" y="254000"/>
                  <a:pt x="1341121" y="260095"/>
                </a:cubicBezTo>
                <a:cubicBezTo>
                  <a:pt x="1337056" y="266191"/>
                  <a:pt x="1330960" y="270256"/>
                  <a:pt x="1322833" y="274319"/>
                </a:cubicBezTo>
                <a:cubicBezTo>
                  <a:pt x="1318768" y="276351"/>
                  <a:pt x="1310641" y="276351"/>
                  <a:pt x="1300480" y="276351"/>
                </a:cubicBezTo>
                <a:lnTo>
                  <a:pt x="1284224" y="276351"/>
                </a:lnTo>
                <a:lnTo>
                  <a:pt x="1284224" y="103631"/>
                </a:lnTo>
                <a:cubicBezTo>
                  <a:pt x="1284224" y="93472"/>
                  <a:pt x="1284224" y="85344"/>
                  <a:pt x="1286256" y="83312"/>
                </a:cubicBezTo>
                <a:cubicBezTo>
                  <a:pt x="1286256" y="79247"/>
                  <a:pt x="1290321" y="77216"/>
                  <a:pt x="1292353" y="75184"/>
                </a:cubicBezTo>
                <a:cubicBezTo>
                  <a:pt x="1296417" y="73151"/>
                  <a:pt x="1302512" y="71119"/>
                  <a:pt x="1308609" y="71119"/>
                </a:cubicBezTo>
                <a:lnTo>
                  <a:pt x="1316736" y="71119"/>
                </a:lnTo>
                <a:lnTo>
                  <a:pt x="1316736" y="65023"/>
                </a:lnTo>
                <a:lnTo>
                  <a:pt x="1198880" y="65023"/>
                </a:lnTo>
                <a:lnTo>
                  <a:pt x="1198880" y="71119"/>
                </a:lnTo>
                <a:lnTo>
                  <a:pt x="1204977" y="71119"/>
                </a:lnTo>
                <a:cubicBezTo>
                  <a:pt x="1213104" y="71119"/>
                  <a:pt x="1217168" y="73151"/>
                  <a:pt x="1221233" y="75184"/>
                </a:cubicBezTo>
                <a:cubicBezTo>
                  <a:pt x="1223265" y="77216"/>
                  <a:pt x="1227329" y="79247"/>
                  <a:pt x="1227329" y="83312"/>
                </a:cubicBezTo>
                <a:cubicBezTo>
                  <a:pt x="1229360" y="85344"/>
                  <a:pt x="1229360" y="93472"/>
                  <a:pt x="1229360" y="103631"/>
                </a:cubicBezTo>
                <a:lnTo>
                  <a:pt x="1229360" y="276351"/>
                </a:lnTo>
                <a:lnTo>
                  <a:pt x="1213104" y="276351"/>
                </a:lnTo>
                <a:cubicBezTo>
                  <a:pt x="1198880" y="276351"/>
                  <a:pt x="1186689" y="274319"/>
                  <a:pt x="1180592" y="268223"/>
                </a:cubicBezTo>
                <a:cubicBezTo>
                  <a:pt x="1170433" y="258063"/>
                  <a:pt x="1164336" y="245872"/>
                  <a:pt x="1162304" y="229616"/>
                </a:cubicBezTo>
                <a:lnTo>
                  <a:pt x="1156209" y="229616"/>
                </a:lnTo>
                <a:close/>
                <a:moveTo>
                  <a:pt x="705104" y="290575"/>
                </a:moveTo>
                <a:lnTo>
                  <a:pt x="892048" y="290575"/>
                </a:lnTo>
                <a:lnTo>
                  <a:pt x="892048" y="284479"/>
                </a:lnTo>
                <a:cubicBezTo>
                  <a:pt x="877824" y="284479"/>
                  <a:pt x="869697" y="282447"/>
                  <a:pt x="865633" y="278384"/>
                </a:cubicBezTo>
                <a:cubicBezTo>
                  <a:pt x="861568" y="274319"/>
                  <a:pt x="859536" y="266191"/>
                  <a:pt x="859536" y="254000"/>
                </a:cubicBezTo>
                <a:lnTo>
                  <a:pt x="859536" y="103631"/>
                </a:lnTo>
                <a:cubicBezTo>
                  <a:pt x="859536" y="95503"/>
                  <a:pt x="859536" y="87375"/>
                  <a:pt x="861568" y="85344"/>
                </a:cubicBezTo>
                <a:cubicBezTo>
                  <a:pt x="863600" y="81279"/>
                  <a:pt x="865633" y="77216"/>
                  <a:pt x="871729" y="75184"/>
                </a:cubicBezTo>
                <a:cubicBezTo>
                  <a:pt x="875792" y="73151"/>
                  <a:pt x="883921" y="71119"/>
                  <a:pt x="892048" y="71119"/>
                </a:cubicBezTo>
                <a:lnTo>
                  <a:pt x="892048" y="0"/>
                </a:lnTo>
                <a:lnTo>
                  <a:pt x="885953" y="0"/>
                </a:lnTo>
                <a:cubicBezTo>
                  <a:pt x="883921" y="20319"/>
                  <a:pt x="877824" y="34544"/>
                  <a:pt x="863600" y="46735"/>
                </a:cubicBezTo>
                <a:cubicBezTo>
                  <a:pt x="851409" y="58928"/>
                  <a:pt x="833121" y="65023"/>
                  <a:pt x="810768" y="65023"/>
                </a:cubicBezTo>
                <a:lnTo>
                  <a:pt x="749809" y="65023"/>
                </a:lnTo>
                <a:cubicBezTo>
                  <a:pt x="727456" y="65023"/>
                  <a:pt x="709168" y="58928"/>
                  <a:pt x="694944" y="48768"/>
                </a:cubicBezTo>
                <a:cubicBezTo>
                  <a:pt x="680721" y="36575"/>
                  <a:pt x="672592" y="20319"/>
                  <a:pt x="670560" y="0"/>
                </a:cubicBezTo>
                <a:lnTo>
                  <a:pt x="664465" y="0"/>
                </a:lnTo>
                <a:lnTo>
                  <a:pt x="664465" y="71119"/>
                </a:lnTo>
                <a:cubicBezTo>
                  <a:pt x="690880" y="77216"/>
                  <a:pt x="711200" y="95503"/>
                  <a:pt x="723392" y="125984"/>
                </a:cubicBezTo>
                <a:cubicBezTo>
                  <a:pt x="735585" y="158495"/>
                  <a:pt x="741680" y="201168"/>
                  <a:pt x="741680" y="254000"/>
                </a:cubicBezTo>
                <a:cubicBezTo>
                  <a:pt x="741680" y="266191"/>
                  <a:pt x="737617" y="274319"/>
                  <a:pt x="733553" y="278384"/>
                </a:cubicBezTo>
                <a:cubicBezTo>
                  <a:pt x="729489" y="282447"/>
                  <a:pt x="721360" y="284479"/>
                  <a:pt x="705104" y="284479"/>
                </a:cubicBezTo>
                <a:close/>
                <a:moveTo>
                  <a:pt x="445009" y="290575"/>
                </a:moveTo>
                <a:lnTo>
                  <a:pt x="633985" y="290575"/>
                </a:lnTo>
                <a:lnTo>
                  <a:pt x="633985" y="223519"/>
                </a:lnTo>
                <a:lnTo>
                  <a:pt x="627889" y="223519"/>
                </a:lnTo>
                <a:cubicBezTo>
                  <a:pt x="623824" y="239775"/>
                  <a:pt x="619760" y="251968"/>
                  <a:pt x="613665" y="258063"/>
                </a:cubicBezTo>
                <a:cubicBezTo>
                  <a:pt x="607568" y="266191"/>
                  <a:pt x="599441" y="270256"/>
                  <a:pt x="589280" y="274319"/>
                </a:cubicBezTo>
                <a:cubicBezTo>
                  <a:pt x="583185" y="276351"/>
                  <a:pt x="570992" y="276351"/>
                  <a:pt x="554736" y="276351"/>
                </a:cubicBezTo>
                <a:lnTo>
                  <a:pt x="532385" y="276351"/>
                </a:lnTo>
                <a:lnTo>
                  <a:pt x="532385" y="184912"/>
                </a:lnTo>
                <a:lnTo>
                  <a:pt x="536448" y="184912"/>
                </a:lnTo>
                <a:cubicBezTo>
                  <a:pt x="550673" y="184912"/>
                  <a:pt x="560833" y="191007"/>
                  <a:pt x="566929" y="199135"/>
                </a:cubicBezTo>
                <a:cubicBezTo>
                  <a:pt x="573024" y="207263"/>
                  <a:pt x="577089" y="221488"/>
                  <a:pt x="579121" y="239775"/>
                </a:cubicBezTo>
                <a:lnTo>
                  <a:pt x="585217" y="239775"/>
                </a:lnTo>
                <a:lnTo>
                  <a:pt x="585217" y="121919"/>
                </a:lnTo>
                <a:lnTo>
                  <a:pt x="579121" y="121919"/>
                </a:lnTo>
                <a:cubicBezTo>
                  <a:pt x="577089" y="134112"/>
                  <a:pt x="575056" y="144272"/>
                  <a:pt x="570992" y="152400"/>
                </a:cubicBezTo>
                <a:cubicBezTo>
                  <a:pt x="566929" y="160528"/>
                  <a:pt x="560833" y="166623"/>
                  <a:pt x="556768" y="168656"/>
                </a:cubicBezTo>
                <a:cubicBezTo>
                  <a:pt x="550673" y="172719"/>
                  <a:pt x="542544" y="172719"/>
                  <a:pt x="532385" y="172719"/>
                </a:cubicBezTo>
                <a:lnTo>
                  <a:pt x="532385" y="109728"/>
                </a:lnTo>
                <a:cubicBezTo>
                  <a:pt x="532385" y="97535"/>
                  <a:pt x="532385" y="89407"/>
                  <a:pt x="532385" y="87375"/>
                </a:cubicBezTo>
                <a:cubicBezTo>
                  <a:pt x="534417" y="85344"/>
                  <a:pt x="536448" y="83312"/>
                  <a:pt x="538480" y="81279"/>
                </a:cubicBezTo>
                <a:cubicBezTo>
                  <a:pt x="542544" y="79247"/>
                  <a:pt x="546609" y="77216"/>
                  <a:pt x="552704" y="77216"/>
                </a:cubicBezTo>
                <a:lnTo>
                  <a:pt x="566929" y="77216"/>
                </a:lnTo>
                <a:cubicBezTo>
                  <a:pt x="587248" y="77216"/>
                  <a:pt x="603504" y="83312"/>
                  <a:pt x="615697" y="93472"/>
                </a:cubicBezTo>
                <a:cubicBezTo>
                  <a:pt x="629921" y="101600"/>
                  <a:pt x="638048" y="117856"/>
                  <a:pt x="644144" y="136144"/>
                </a:cubicBezTo>
                <a:lnTo>
                  <a:pt x="650241" y="136144"/>
                </a:lnTo>
                <a:lnTo>
                  <a:pt x="640080" y="65023"/>
                </a:lnTo>
                <a:lnTo>
                  <a:pt x="445009" y="65023"/>
                </a:lnTo>
                <a:lnTo>
                  <a:pt x="445009" y="71119"/>
                </a:lnTo>
                <a:lnTo>
                  <a:pt x="453136" y="71119"/>
                </a:lnTo>
                <a:cubicBezTo>
                  <a:pt x="459233" y="71119"/>
                  <a:pt x="465329" y="73151"/>
                  <a:pt x="469392" y="75184"/>
                </a:cubicBezTo>
                <a:cubicBezTo>
                  <a:pt x="471424" y="77216"/>
                  <a:pt x="473456" y="79247"/>
                  <a:pt x="475489" y="83312"/>
                </a:cubicBezTo>
                <a:cubicBezTo>
                  <a:pt x="477521" y="85344"/>
                  <a:pt x="477521" y="93472"/>
                  <a:pt x="477521" y="103631"/>
                </a:cubicBezTo>
                <a:lnTo>
                  <a:pt x="477521" y="251968"/>
                </a:lnTo>
                <a:cubicBezTo>
                  <a:pt x="477521" y="262128"/>
                  <a:pt x="477521" y="268223"/>
                  <a:pt x="477521" y="270256"/>
                </a:cubicBezTo>
                <a:cubicBezTo>
                  <a:pt x="475489" y="274319"/>
                  <a:pt x="473456" y="278384"/>
                  <a:pt x="469392" y="280416"/>
                </a:cubicBezTo>
                <a:cubicBezTo>
                  <a:pt x="465329" y="282447"/>
                  <a:pt x="461265" y="284479"/>
                  <a:pt x="453136" y="284479"/>
                </a:cubicBezTo>
                <a:lnTo>
                  <a:pt x="445009" y="284479"/>
                </a:lnTo>
                <a:close/>
                <a:moveTo>
                  <a:pt x="239777" y="290575"/>
                </a:moveTo>
                <a:lnTo>
                  <a:pt x="337312" y="290575"/>
                </a:lnTo>
                <a:cubicBezTo>
                  <a:pt x="369824" y="290575"/>
                  <a:pt x="394209" y="284479"/>
                  <a:pt x="408433" y="272288"/>
                </a:cubicBezTo>
                <a:cubicBezTo>
                  <a:pt x="422656" y="262128"/>
                  <a:pt x="428753" y="247903"/>
                  <a:pt x="428753" y="229616"/>
                </a:cubicBezTo>
                <a:cubicBezTo>
                  <a:pt x="428753" y="215391"/>
                  <a:pt x="424689" y="203200"/>
                  <a:pt x="414529" y="193040"/>
                </a:cubicBezTo>
                <a:cubicBezTo>
                  <a:pt x="406400" y="182879"/>
                  <a:pt x="394209" y="174751"/>
                  <a:pt x="377953" y="170688"/>
                </a:cubicBezTo>
                <a:cubicBezTo>
                  <a:pt x="367792" y="168656"/>
                  <a:pt x="349504" y="166623"/>
                  <a:pt x="323089" y="166623"/>
                </a:cubicBezTo>
                <a:lnTo>
                  <a:pt x="323089" y="105663"/>
                </a:lnTo>
                <a:cubicBezTo>
                  <a:pt x="323089" y="93472"/>
                  <a:pt x="323089" y="85344"/>
                  <a:pt x="325121" y="81279"/>
                </a:cubicBezTo>
                <a:cubicBezTo>
                  <a:pt x="327153" y="79247"/>
                  <a:pt x="329185" y="77216"/>
                  <a:pt x="333248" y="75184"/>
                </a:cubicBezTo>
                <a:cubicBezTo>
                  <a:pt x="337312" y="73151"/>
                  <a:pt x="343409" y="71119"/>
                  <a:pt x="353568" y="71119"/>
                </a:cubicBezTo>
                <a:lnTo>
                  <a:pt x="353568" y="65023"/>
                </a:lnTo>
                <a:lnTo>
                  <a:pt x="239777" y="65023"/>
                </a:lnTo>
                <a:lnTo>
                  <a:pt x="239777" y="71119"/>
                </a:lnTo>
                <a:cubicBezTo>
                  <a:pt x="249936" y="71119"/>
                  <a:pt x="258065" y="73151"/>
                  <a:pt x="262129" y="75184"/>
                </a:cubicBezTo>
                <a:cubicBezTo>
                  <a:pt x="264160" y="77216"/>
                  <a:pt x="268224" y="79247"/>
                  <a:pt x="268224" y="81279"/>
                </a:cubicBezTo>
                <a:cubicBezTo>
                  <a:pt x="270256" y="85344"/>
                  <a:pt x="272289" y="93472"/>
                  <a:pt x="272289" y="105663"/>
                </a:cubicBezTo>
                <a:lnTo>
                  <a:pt x="272289" y="249935"/>
                </a:lnTo>
                <a:cubicBezTo>
                  <a:pt x="272289" y="262128"/>
                  <a:pt x="270256" y="270256"/>
                  <a:pt x="268224" y="274319"/>
                </a:cubicBezTo>
                <a:cubicBezTo>
                  <a:pt x="268224" y="276351"/>
                  <a:pt x="264160" y="280416"/>
                  <a:pt x="262129" y="280416"/>
                </a:cubicBezTo>
                <a:cubicBezTo>
                  <a:pt x="258065" y="282447"/>
                  <a:pt x="249936" y="284479"/>
                  <a:pt x="239777" y="284479"/>
                </a:cubicBezTo>
                <a:close/>
                <a:moveTo>
                  <a:pt x="1696721" y="294640"/>
                </a:moveTo>
                <a:lnTo>
                  <a:pt x="1700785" y="294640"/>
                </a:lnTo>
                <a:lnTo>
                  <a:pt x="1782065" y="109728"/>
                </a:lnTo>
                <a:cubicBezTo>
                  <a:pt x="1788160" y="93472"/>
                  <a:pt x="1794257" y="81279"/>
                  <a:pt x="1800353" y="77216"/>
                </a:cubicBezTo>
                <a:cubicBezTo>
                  <a:pt x="1804417" y="75184"/>
                  <a:pt x="1808481" y="73151"/>
                  <a:pt x="1816608" y="71119"/>
                </a:cubicBezTo>
                <a:lnTo>
                  <a:pt x="1816608" y="65023"/>
                </a:lnTo>
                <a:lnTo>
                  <a:pt x="1706880" y="65023"/>
                </a:lnTo>
                <a:lnTo>
                  <a:pt x="1706880" y="71119"/>
                </a:lnTo>
                <a:lnTo>
                  <a:pt x="1710944" y="71119"/>
                </a:lnTo>
                <a:cubicBezTo>
                  <a:pt x="1721104" y="71119"/>
                  <a:pt x="1727200" y="73151"/>
                  <a:pt x="1729233" y="75184"/>
                </a:cubicBezTo>
                <a:cubicBezTo>
                  <a:pt x="1733297" y="77216"/>
                  <a:pt x="1733297" y="79247"/>
                  <a:pt x="1733297" y="83312"/>
                </a:cubicBezTo>
                <a:cubicBezTo>
                  <a:pt x="1733297" y="85344"/>
                  <a:pt x="1733297" y="87375"/>
                  <a:pt x="1733297" y="89407"/>
                </a:cubicBezTo>
                <a:cubicBezTo>
                  <a:pt x="1733297" y="89407"/>
                  <a:pt x="1731265" y="93472"/>
                  <a:pt x="1727200" y="101600"/>
                </a:cubicBezTo>
                <a:lnTo>
                  <a:pt x="1715009" y="130047"/>
                </a:lnTo>
                <a:lnTo>
                  <a:pt x="1635760" y="130047"/>
                </a:lnTo>
                <a:lnTo>
                  <a:pt x="1627633" y="107695"/>
                </a:lnTo>
                <a:cubicBezTo>
                  <a:pt x="1623568" y="99568"/>
                  <a:pt x="1621536" y="93472"/>
                  <a:pt x="1621536" y="89407"/>
                </a:cubicBezTo>
                <a:cubicBezTo>
                  <a:pt x="1621536" y="83312"/>
                  <a:pt x="1625600" y="79247"/>
                  <a:pt x="1629665" y="75184"/>
                </a:cubicBezTo>
                <a:cubicBezTo>
                  <a:pt x="1633729" y="73151"/>
                  <a:pt x="1639824" y="73151"/>
                  <a:pt x="1652017" y="71119"/>
                </a:cubicBezTo>
                <a:lnTo>
                  <a:pt x="1652017" y="65023"/>
                </a:lnTo>
                <a:lnTo>
                  <a:pt x="1576833" y="65023"/>
                </a:lnTo>
                <a:lnTo>
                  <a:pt x="1576833" y="71119"/>
                </a:lnTo>
                <a:cubicBezTo>
                  <a:pt x="1584960" y="73151"/>
                  <a:pt x="1593089" y="77216"/>
                  <a:pt x="1597153" y="81279"/>
                </a:cubicBezTo>
                <a:cubicBezTo>
                  <a:pt x="1603248" y="87375"/>
                  <a:pt x="1609344" y="97535"/>
                  <a:pt x="1617473" y="115823"/>
                </a:cubicBezTo>
                <a:close/>
                <a:moveTo>
                  <a:pt x="1034289" y="294640"/>
                </a:moveTo>
                <a:cubicBezTo>
                  <a:pt x="1050544" y="294640"/>
                  <a:pt x="1066800" y="292607"/>
                  <a:pt x="1085089" y="284479"/>
                </a:cubicBezTo>
                <a:cubicBezTo>
                  <a:pt x="1095248" y="280416"/>
                  <a:pt x="1101344" y="278384"/>
                  <a:pt x="1103377" y="278384"/>
                </a:cubicBezTo>
                <a:cubicBezTo>
                  <a:pt x="1107441" y="278384"/>
                  <a:pt x="1111504" y="280416"/>
                  <a:pt x="1113536" y="282447"/>
                </a:cubicBezTo>
                <a:cubicBezTo>
                  <a:pt x="1115568" y="286512"/>
                  <a:pt x="1117600" y="290575"/>
                  <a:pt x="1117600" y="294640"/>
                </a:cubicBezTo>
                <a:lnTo>
                  <a:pt x="1123697" y="294640"/>
                </a:lnTo>
                <a:lnTo>
                  <a:pt x="1123697" y="217423"/>
                </a:lnTo>
                <a:lnTo>
                  <a:pt x="1117600" y="217423"/>
                </a:lnTo>
                <a:cubicBezTo>
                  <a:pt x="1113536" y="237744"/>
                  <a:pt x="1103377" y="254000"/>
                  <a:pt x="1091185" y="264160"/>
                </a:cubicBezTo>
                <a:cubicBezTo>
                  <a:pt x="1076960" y="274319"/>
                  <a:pt x="1062736" y="280416"/>
                  <a:pt x="1046480" y="280416"/>
                </a:cubicBezTo>
                <a:cubicBezTo>
                  <a:pt x="1032256" y="280416"/>
                  <a:pt x="1018033" y="276351"/>
                  <a:pt x="1007873" y="268223"/>
                </a:cubicBezTo>
                <a:cubicBezTo>
                  <a:pt x="995680" y="260095"/>
                  <a:pt x="987553" y="249935"/>
                  <a:pt x="981456" y="235712"/>
                </a:cubicBezTo>
                <a:cubicBezTo>
                  <a:pt x="975360" y="219456"/>
                  <a:pt x="971297" y="201168"/>
                  <a:pt x="971297" y="180847"/>
                </a:cubicBezTo>
                <a:cubicBezTo>
                  <a:pt x="971297" y="160528"/>
                  <a:pt x="973329" y="142240"/>
                  <a:pt x="979424" y="125984"/>
                </a:cubicBezTo>
                <a:cubicBezTo>
                  <a:pt x="983489" y="109728"/>
                  <a:pt x="991617" y="97535"/>
                  <a:pt x="1001777" y="89407"/>
                </a:cubicBezTo>
                <a:cubicBezTo>
                  <a:pt x="1013968" y="79247"/>
                  <a:pt x="1028192" y="75184"/>
                  <a:pt x="1044448" y="75184"/>
                </a:cubicBezTo>
                <a:cubicBezTo>
                  <a:pt x="1058673" y="75184"/>
                  <a:pt x="1070865" y="79247"/>
                  <a:pt x="1083056" y="85344"/>
                </a:cubicBezTo>
                <a:cubicBezTo>
                  <a:pt x="1095248" y="91440"/>
                  <a:pt x="1107441" y="101600"/>
                  <a:pt x="1121665" y="117856"/>
                </a:cubicBezTo>
                <a:lnTo>
                  <a:pt x="1121665" y="97535"/>
                </a:lnTo>
                <a:cubicBezTo>
                  <a:pt x="1107441" y="85344"/>
                  <a:pt x="1095248" y="75184"/>
                  <a:pt x="1081024" y="69088"/>
                </a:cubicBezTo>
                <a:cubicBezTo>
                  <a:pt x="1068833" y="62991"/>
                  <a:pt x="1052577" y="60960"/>
                  <a:pt x="1034289" y="60960"/>
                </a:cubicBezTo>
                <a:cubicBezTo>
                  <a:pt x="1009904" y="60960"/>
                  <a:pt x="987553" y="65023"/>
                  <a:pt x="969265" y="75184"/>
                </a:cubicBezTo>
                <a:cubicBezTo>
                  <a:pt x="950977" y="85344"/>
                  <a:pt x="936753" y="97535"/>
                  <a:pt x="926592" y="115823"/>
                </a:cubicBezTo>
                <a:cubicBezTo>
                  <a:pt x="916433" y="134112"/>
                  <a:pt x="912368" y="154431"/>
                  <a:pt x="912368" y="174751"/>
                </a:cubicBezTo>
                <a:cubicBezTo>
                  <a:pt x="912368" y="195072"/>
                  <a:pt x="916433" y="215391"/>
                  <a:pt x="928624" y="235712"/>
                </a:cubicBezTo>
                <a:cubicBezTo>
                  <a:pt x="938785" y="254000"/>
                  <a:pt x="955041" y="268223"/>
                  <a:pt x="973329" y="280416"/>
                </a:cubicBezTo>
                <a:cubicBezTo>
                  <a:pt x="993648" y="290575"/>
                  <a:pt x="1013968" y="294640"/>
                  <a:pt x="1034289" y="294640"/>
                </a:cubicBezTo>
                <a:close/>
                <a:moveTo>
                  <a:pt x="121921" y="294640"/>
                </a:moveTo>
                <a:cubicBezTo>
                  <a:pt x="138177" y="294640"/>
                  <a:pt x="154433" y="292607"/>
                  <a:pt x="172721" y="284479"/>
                </a:cubicBezTo>
                <a:cubicBezTo>
                  <a:pt x="182880" y="280416"/>
                  <a:pt x="188977" y="278384"/>
                  <a:pt x="191009" y="278384"/>
                </a:cubicBezTo>
                <a:cubicBezTo>
                  <a:pt x="195073" y="278384"/>
                  <a:pt x="199136" y="280416"/>
                  <a:pt x="201168" y="282447"/>
                </a:cubicBezTo>
                <a:cubicBezTo>
                  <a:pt x="203200" y="286512"/>
                  <a:pt x="205233" y="290575"/>
                  <a:pt x="205233" y="294640"/>
                </a:cubicBezTo>
                <a:lnTo>
                  <a:pt x="211329" y="294640"/>
                </a:lnTo>
                <a:lnTo>
                  <a:pt x="211329" y="217423"/>
                </a:lnTo>
                <a:lnTo>
                  <a:pt x="205233" y="217423"/>
                </a:lnTo>
                <a:cubicBezTo>
                  <a:pt x="201168" y="237744"/>
                  <a:pt x="191009" y="254000"/>
                  <a:pt x="178817" y="264160"/>
                </a:cubicBezTo>
                <a:cubicBezTo>
                  <a:pt x="164592" y="274319"/>
                  <a:pt x="150368" y="280416"/>
                  <a:pt x="134112" y="280416"/>
                </a:cubicBezTo>
                <a:cubicBezTo>
                  <a:pt x="119889" y="280416"/>
                  <a:pt x="105665" y="276351"/>
                  <a:pt x="95504" y="268223"/>
                </a:cubicBezTo>
                <a:cubicBezTo>
                  <a:pt x="83312" y="260095"/>
                  <a:pt x="75185" y="249935"/>
                  <a:pt x="69089" y="235712"/>
                </a:cubicBezTo>
                <a:cubicBezTo>
                  <a:pt x="62992" y="219456"/>
                  <a:pt x="58929" y="201168"/>
                  <a:pt x="58929" y="180847"/>
                </a:cubicBezTo>
                <a:cubicBezTo>
                  <a:pt x="58929" y="160528"/>
                  <a:pt x="60960" y="142240"/>
                  <a:pt x="67056" y="125984"/>
                </a:cubicBezTo>
                <a:cubicBezTo>
                  <a:pt x="71121" y="109728"/>
                  <a:pt x="79248" y="97535"/>
                  <a:pt x="89409" y="89407"/>
                </a:cubicBezTo>
                <a:cubicBezTo>
                  <a:pt x="101600" y="79247"/>
                  <a:pt x="115824" y="75184"/>
                  <a:pt x="132080" y="75184"/>
                </a:cubicBezTo>
                <a:cubicBezTo>
                  <a:pt x="146304" y="75184"/>
                  <a:pt x="158497" y="79247"/>
                  <a:pt x="170689" y="85344"/>
                </a:cubicBezTo>
                <a:cubicBezTo>
                  <a:pt x="182880" y="91440"/>
                  <a:pt x="195073" y="101600"/>
                  <a:pt x="209297" y="117856"/>
                </a:cubicBezTo>
                <a:lnTo>
                  <a:pt x="209297" y="97535"/>
                </a:lnTo>
                <a:cubicBezTo>
                  <a:pt x="195073" y="85344"/>
                  <a:pt x="182880" y="75184"/>
                  <a:pt x="168656" y="69088"/>
                </a:cubicBezTo>
                <a:cubicBezTo>
                  <a:pt x="156465" y="62991"/>
                  <a:pt x="140209" y="60960"/>
                  <a:pt x="121921" y="60960"/>
                </a:cubicBezTo>
                <a:cubicBezTo>
                  <a:pt x="97536" y="60960"/>
                  <a:pt x="75185" y="65023"/>
                  <a:pt x="56897" y="75184"/>
                </a:cubicBezTo>
                <a:cubicBezTo>
                  <a:pt x="38609" y="85344"/>
                  <a:pt x="24385" y="97535"/>
                  <a:pt x="14224" y="115823"/>
                </a:cubicBezTo>
                <a:cubicBezTo>
                  <a:pt x="4065" y="134112"/>
                  <a:pt x="0" y="154431"/>
                  <a:pt x="0" y="174751"/>
                </a:cubicBezTo>
                <a:cubicBezTo>
                  <a:pt x="0" y="195072"/>
                  <a:pt x="4065" y="215391"/>
                  <a:pt x="16256" y="235712"/>
                </a:cubicBezTo>
                <a:cubicBezTo>
                  <a:pt x="26417" y="254000"/>
                  <a:pt x="42673" y="268223"/>
                  <a:pt x="60960" y="280416"/>
                </a:cubicBezTo>
                <a:cubicBezTo>
                  <a:pt x="81280" y="290575"/>
                  <a:pt x="101600" y="294640"/>
                  <a:pt x="121921" y="294640"/>
                </a:cubicBezTo>
                <a:close/>
              </a:path>
            </a:pathLst>
          </a:custGeom>
          <a:solidFill>
            <a:srgbClr val="16516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66" name="Freeform 166"/>
          <p:cNvSpPr/>
          <p:nvPr/>
        </p:nvSpPr>
        <p:spPr>
          <a:xfrm rot="0" flipH="0" flipV="1">
            <a:off x="3567683" y="1955292"/>
            <a:ext cx="1362456" cy="220980"/>
          </a:xfrm>
          <a:custGeom>
            <a:pathLst>
              <a:path w="1816608" h="294640">
                <a:moveTo>
                  <a:pt x="1461009" y="176784"/>
                </a:moveTo>
                <a:lnTo>
                  <a:pt x="1461009" y="103631"/>
                </a:lnTo>
                <a:lnTo>
                  <a:pt x="1461009" y="95503"/>
                </a:lnTo>
                <a:cubicBezTo>
                  <a:pt x="1461009" y="89407"/>
                  <a:pt x="1461009" y="85344"/>
                  <a:pt x="1465073" y="83312"/>
                </a:cubicBezTo>
                <a:cubicBezTo>
                  <a:pt x="1467104" y="79247"/>
                  <a:pt x="1471168" y="77216"/>
                  <a:pt x="1477265" y="77216"/>
                </a:cubicBezTo>
                <a:cubicBezTo>
                  <a:pt x="1487424" y="77216"/>
                  <a:pt x="1495553" y="79247"/>
                  <a:pt x="1501648" y="83312"/>
                </a:cubicBezTo>
                <a:cubicBezTo>
                  <a:pt x="1509777" y="87375"/>
                  <a:pt x="1515873" y="93472"/>
                  <a:pt x="1519936" y="101600"/>
                </a:cubicBezTo>
                <a:cubicBezTo>
                  <a:pt x="1524000" y="107695"/>
                  <a:pt x="1526033" y="115823"/>
                  <a:pt x="1526033" y="125984"/>
                </a:cubicBezTo>
                <a:cubicBezTo>
                  <a:pt x="1526033" y="136144"/>
                  <a:pt x="1524000" y="146303"/>
                  <a:pt x="1517904" y="154431"/>
                </a:cubicBezTo>
                <a:cubicBezTo>
                  <a:pt x="1513841" y="162560"/>
                  <a:pt x="1507744" y="168656"/>
                  <a:pt x="1497585" y="170688"/>
                </a:cubicBezTo>
                <a:cubicBezTo>
                  <a:pt x="1489456" y="174751"/>
                  <a:pt x="1477265" y="176784"/>
                  <a:pt x="1461009" y="176784"/>
                </a:cubicBezTo>
                <a:close/>
                <a:moveTo>
                  <a:pt x="1676400" y="219456"/>
                </a:moveTo>
                <a:lnTo>
                  <a:pt x="1641856" y="142240"/>
                </a:lnTo>
                <a:lnTo>
                  <a:pt x="1710944" y="142240"/>
                </a:lnTo>
                <a:close/>
                <a:moveTo>
                  <a:pt x="755904" y="276351"/>
                </a:moveTo>
                <a:lnTo>
                  <a:pt x="755904" y="256031"/>
                </a:lnTo>
                <a:cubicBezTo>
                  <a:pt x="755904" y="229616"/>
                  <a:pt x="753873" y="203200"/>
                  <a:pt x="749809" y="176784"/>
                </a:cubicBezTo>
                <a:cubicBezTo>
                  <a:pt x="745744" y="152400"/>
                  <a:pt x="741680" y="132079"/>
                  <a:pt x="735585" y="117856"/>
                </a:cubicBezTo>
                <a:cubicBezTo>
                  <a:pt x="727456" y="101600"/>
                  <a:pt x="719329" y="89407"/>
                  <a:pt x="709168" y="79247"/>
                </a:cubicBezTo>
                <a:lnTo>
                  <a:pt x="790448" y="79247"/>
                </a:lnTo>
                <a:cubicBezTo>
                  <a:pt x="800609" y="79247"/>
                  <a:pt x="806704" y="81279"/>
                  <a:pt x="808736" y="83312"/>
                </a:cubicBezTo>
                <a:cubicBezTo>
                  <a:pt x="810768" y="83312"/>
                  <a:pt x="810768" y="89407"/>
                  <a:pt x="810768" y="97535"/>
                </a:cubicBezTo>
                <a:lnTo>
                  <a:pt x="810768" y="276351"/>
                </a:lnTo>
                <a:close/>
                <a:moveTo>
                  <a:pt x="323089" y="276351"/>
                </a:moveTo>
                <a:lnTo>
                  <a:pt x="323089" y="180847"/>
                </a:lnTo>
                <a:cubicBezTo>
                  <a:pt x="327153" y="180847"/>
                  <a:pt x="329185" y="180847"/>
                  <a:pt x="331217" y="180847"/>
                </a:cubicBezTo>
                <a:cubicBezTo>
                  <a:pt x="345441" y="180847"/>
                  <a:pt x="355600" y="182879"/>
                  <a:pt x="363729" y="191007"/>
                </a:cubicBezTo>
                <a:cubicBezTo>
                  <a:pt x="369824" y="199135"/>
                  <a:pt x="373889" y="211328"/>
                  <a:pt x="373889" y="229616"/>
                </a:cubicBezTo>
                <a:cubicBezTo>
                  <a:pt x="373889" y="245872"/>
                  <a:pt x="369824" y="258063"/>
                  <a:pt x="363729" y="266191"/>
                </a:cubicBezTo>
                <a:cubicBezTo>
                  <a:pt x="355600" y="274319"/>
                  <a:pt x="345441" y="276351"/>
                  <a:pt x="329185" y="276351"/>
                </a:cubicBezTo>
                <a:close/>
                <a:moveTo>
                  <a:pt x="1461009" y="278384"/>
                </a:moveTo>
                <a:lnTo>
                  <a:pt x="1461009" y="188975"/>
                </a:lnTo>
                <a:cubicBezTo>
                  <a:pt x="1475233" y="188975"/>
                  <a:pt x="1487424" y="191007"/>
                  <a:pt x="1495553" y="195072"/>
                </a:cubicBezTo>
                <a:cubicBezTo>
                  <a:pt x="1501648" y="197103"/>
                  <a:pt x="1507744" y="203200"/>
                  <a:pt x="1511809" y="209295"/>
                </a:cubicBezTo>
                <a:cubicBezTo>
                  <a:pt x="1515873" y="215391"/>
                  <a:pt x="1517904" y="223519"/>
                  <a:pt x="1517904" y="233679"/>
                </a:cubicBezTo>
                <a:cubicBezTo>
                  <a:pt x="1517904" y="243840"/>
                  <a:pt x="1515873" y="251968"/>
                  <a:pt x="1511809" y="258063"/>
                </a:cubicBezTo>
                <a:cubicBezTo>
                  <a:pt x="1507744" y="264160"/>
                  <a:pt x="1501648" y="270256"/>
                  <a:pt x="1495553" y="272288"/>
                </a:cubicBezTo>
                <a:cubicBezTo>
                  <a:pt x="1487424" y="276351"/>
                  <a:pt x="1477265" y="278384"/>
                  <a:pt x="1461009" y="278384"/>
                </a:cubicBezTo>
                <a:close/>
                <a:moveTo>
                  <a:pt x="1377697" y="290575"/>
                </a:moveTo>
                <a:lnTo>
                  <a:pt x="1485392" y="290575"/>
                </a:lnTo>
                <a:cubicBezTo>
                  <a:pt x="1509777" y="290575"/>
                  <a:pt x="1528065" y="288544"/>
                  <a:pt x="1538224" y="282447"/>
                </a:cubicBezTo>
                <a:cubicBezTo>
                  <a:pt x="1550417" y="278384"/>
                  <a:pt x="1558544" y="272288"/>
                  <a:pt x="1564641" y="262128"/>
                </a:cubicBezTo>
                <a:cubicBezTo>
                  <a:pt x="1570736" y="254000"/>
                  <a:pt x="1572768" y="243840"/>
                  <a:pt x="1572768" y="233679"/>
                </a:cubicBezTo>
                <a:cubicBezTo>
                  <a:pt x="1572768" y="223519"/>
                  <a:pt x="1570736" y="213360"/>
                  <a:pt x="1562609" y="205231"/>
                </a:cubicBezTo>
                <a:cubicBezTo>
                  <a:pt x="1554480" y="197103"/>
                  <a:pt x="1540256" y="188975"/>
                  <a:pt x="1519936" y="184912"/>
                </a:cubicBezTo>
                <a:cubicBezTo>
                  <a:pt x="1542289" y="178816"/>
                  <a:pt x="1556512" y="172719"/>
                  <a:pt x="1564641" y="166623"/>
                </a:cubicBezTo>
                <a:cubicBezTo>
                  <a:pt x="1576833" y="156463"/>
                  <a:pt x="1584960" y="144272"/>
                  <a:pt x="1584960" y="128016"/>
                </a:cubicBezTo>
                <a:cubicBezTo>
                  <a:pt x="1584960" y="109728"/>
                  <a:pt x="1576833" y="97535"/>
                  <a:pt x="1562609" y="85344"/>
                </a:cubicBezTo>
                <a:cubicBezTo>
                  <a:pt x="1546353" y="73151"/>
                  <a:pt x="1521968" y="65023"/>
                  <a:pt x="1491489" y="65023"/>
                </a:cubicBezTo>
                <a:lnTo>
                  <a:pt x="1377697" y="65023"/>
                </a:lnTo>
                <a:lnTo>
                  <a:pt x="1377697" y="71119"/>
                </a:lnTo>
                <a:cubicBezTo>
                  <a:pt x="1387856" y="71119"/>
                  <a:pt x="1393953" y="73151"/>
                  <a:pt x="1398017" y="75184"/>
                </a:cubicBezTo>
                <a:cubicBezTo>
                  <a:pt x="1402080" y="77216"/>
                  <a:pt x="1404112" y="79247"/>
                  <a:pt x="1406144" y="81279"/>
                </a:cubicBezTo>
                <a:cubicBezTo>
                  <a:pt x="1406144" y="85344"/>
                  <a:pt x="1408177" y="93472"/>
                  <a:pt x="1408177" y="105663"/>
                </a:cubicBezTo>
                <a:lnTo>
                  <a:pt x="1408177" y="249935"/>
                </a:lnTo>
                <a:cubicBezTo>
                  <a:pt x="1408177" y="262128"/>
                  <a:pt x="1406144" y="270256"/>
                  <a:pt x="1406144" y="274319"/>
                </a:cubicBezTo>
                <a:cubicBezTo>
                  <a:pt x="1404112" y="276351"/>
                  <a:pt x="1402080" y="280416"/>
                  <a:pt x="1398017" y="280416"/>
                </a:cubicBezTo>
                <a:cubicBezTo>
                  <a:pt x="1393953" y="282447"/>
                  <a:pt x="1387856" y="284479"/>
                  <a:pt x="1377697" y="284479"/>
                </a:cubicBezTo>
                <a:close/>
                <a:moveTo>
                  <a:pt x="1156209" y="290575"/>
                </a:moveTo>
                <a:lnTo>
                  <a:pt x="1357377" y="290575"/>
                </a:lnTo>
                <a:lnTo>
                  <a:pt x="1357377" y="229616"/>
                </a:lnTo>
                <a:lnTo>
                  <a:pt x="1351280" y="229616"/>
                </a:lnTo>
                <a:cubicBezTo>
                  <a:pt x="1349248" y="243840"/>
                  <a:pt x="1345185" y="254000"/>
                  <a:pt x="1341121" y="260095"/>
                </a:cubicBezTo>
                <a:cubicBezTo>
                  <a:pt x="1337056" y="266191"/>
                  <a:pt x="1330960" y="270256"/>
                  <a:pt x="1322833" y="274319"/>
                </a:cubicBezTo>
                <a:cubicBezTo>
                  <a:pt x="1318768" y="276351"/>
                  <a:pt x="1310641" y="276351"/>
                  <a:pt x="1300480" y="276351"/>
                </a:cubicBezTo>
                <a:lnTo>
                  <a:pt x="1284224" y="276351"/>
                </a:lnTo>
                <a:lnTo>
                  <a:pt x="1284224" y="103631"/>
                </a:lnTo>
                <a:cubicBezTo>
                  <a:pt x="1284224" y="93472"/>
                  <a:pt x="1284224" y="85344"/>
                  <a:pt x="1286256" y="83312"/>
                </a:cubicBezTo>
                <a:cubicBezTo>
                  <a:pt x="1286256" y="79247"/>
                  <a:pt x="1290321" y="77216"/>
                  <a:pt x="1292353" y="75184"/>
                </a:cubicBezTo>
                <a:cubicBezTo>
                  <a:pt x="1296417" y="73151"/>
                  <a:pt x="1302512" y="71119"/>
                  <a:pt x="1308609" y="71119"/>
                </a:cubicBezTo>
                <a:lnTo>
                  <a:pt x="1316736" y="71119"/>
                </a:lnTo>
                <a:lnTo>
                  <a:pt x="1316736" y="65023"/>
                </a:lnTo>
                <a:lnTo>
                  <a:pt x="1198880" y="65023"/>
                </a:lnTo>
                <a:lnTo>
                  <a:pt x="1198880" y="71119"/>
                </a:lnTo>
                <a:lnTo>
                  <a:pt x="1204977" y="71119"/>
                </a:lnTo>
                <a:cubicBezTo>
                  <a:pt x="1213104" y="71119"/>
                  <a:pt x="1217168" y="73151"/>
                  <a:pt x="1221233" y="75184"/>
                </a:cubicBezTo>
                <a:cubicBezTo>
                  <a:pt x="1223265" y="77216"/>
                  <a:pt x="1227329" y="79247"/>
                  <a:pt x="1227329" y="83312"/>
                </a:cubicBezTo>
                <a:cubicBezTo>
                  <a:pt x="1229360" y="85344"/>
                  <a:pt x="1229360" y="93472"/>
                  <a:pt x="1229360" y="103631"/>
                </a:cubicBezTo>
                <a:lnTo>
                  <a:pt x="1229360" y="276351"/>
                </a:lnTo>
                <a:lnTo>
                  <a:pt x="1213104" y="276351"/>
                </a:lnTo>
                <a:cubicBezTo>
                  <a:pt x="1198880" y="276351"/>
                  <a:pt x="1186689" y="274319"/>
                  <a:pt x="1180592" y="268223"/>
                </a:cubicBezTo>
                <a:cubicBezTo>
                  <a:pt x="1170433" y="258063"/>
                  <a:pt x="1164336" y="245872"/>
                  <a:pt x="1162304" y="229616"/>
                </a:cubicBezTo>
                <a:lnTo>
                  <a:pt x="1156209" y="229616"/>
                </a:lnTo>
                <a:close/>
                <a:moveTo>
                  <a:pt x="705104" y="290575"/>
                </a:moveTo>
                <a:lnTo>
                  <a:pt x="892048" y="290575"/>
                </a:lnTo>
                <a:lnTo>
                  <a:pt x="892048" y="284479"/>
                </a:lnTo>
                <a:cubicBezTo>
                  <a:pt x="877824" y="284479"/>
                  <a:pt x="869697" y="282447"/>
                  <a:pt x="865633" y="278384"/>
                </a:cubicBezTo>
                <a:cubicBezTo>
                  <a:pt x="861568" y="274319"/>
                  <a:pt x="859536" y="266191"/>
                  <a:pt x="859536" y="254000"/>
                </a:cubicBezTo>
                <a:lnTo>
                  <a:pt x="859536" y="103631"/>
                </a:lnTo>
                <a:cubicBezTo>
                  <a:pt x="859536" y="95503"/>
                  <a:pt x="859536" y="87375"/>
                  <a:pt x="861568" y="85344"/>
                </a:cubicBezTo>
                <a:cubicBezTo>
                  <a:pt x="863600" y="81279"/>
                  <a:pt x="865633" y="77216"/>
                  <a:pt x="871729" y="75184"/>
                </a:cubicBezTo>
                <a:cubicBezTo>
                  <a:pt x="875792" y="73151"/>
                  <a:pt x="883921" y="71119"/>
                  <a:pt x="892048" y="71119"/>
                </a:cubicBezTo>
                <a:lnTo>
                  <a:pt x="892048" y="0"/>
                </a:lnTo>
                <a:lnTo>
                  <a:pt x="885953" y="0"/>
                </a:lnTo>
                <a:cubicBezTo>
                  <a:pt x="883921" y="20319"/>
                  <a:pt x="877824" y="34544"/>
                  <a:pt x="863600" y="46735"/>
                </a:cubicBezTo>
                <a:cubicBezTo>
                  <a:pt x="851409" y="58928"/>
                  <a:pt x="833121" y="65023"/>
                  <a:pt x="810768" y="65023"/>
                </a:cubicBezTo>
                <a:lnTo>
                  <a:pt x="749809" y="65023"/>
                </a:lnTo>
                <a:cubicBezTo>
                  <a:pt x="727456" y="65023"/>
                  <a:pt x="709168" y="58928"/>
                  <a:pt x="694944" y="48768"/>
                </a:cubicBezTo>
                <a:cubicBezTo>
                  <a:pt x="680721" y="36575"/>
                  <a:pt x="672592" y="20319"/>
                  <a:pt x="670560" y="0"/>
                </a:cubicBezTo>
                <a:lnTo>
                  <a:pt x="664465" y="0"/>
                </a:lnTo>
                <a:lnTo>
                  <a:pt x="664465" y="71119"/>
                </a:lnTo>
                <a:cubicBezTo>
                  <a:pt x="690880" y="77216"/>
                  <a:pt x="711200" y="95503"/>
                  <a:pt x="723392" y="125984"/>
                </a:cubicBezTo>
                <a:cubicBezTo>
                  <a:pt x="735585" y="158495"/>
                  <a:pt x="741680" y="201168"/>
                  <a:pt x="741680" y="254000"/>
                </a:cubicBezTo>
                <a:cubicBezTo>
                  <a:pt x="741680" y="266191"/>
                  <a:pt x="737617" y="274319"/>
                  <a:pt x="733553" y="278384"/>
                </a:cubicBezTo>
                <a:cubicBezTo>
                  <a:pt x="729489" y="282447"/>
                  <a:pt x="721360" y="284479"/>
                  <a:pt x="705104" y="284479"/>
                </a:cubicBezTo>
                <a:close/>
                <a:moveTo>
                  <a:pt x="445009" y="290575"/>
                </a:moveTo>
                <a:lnTo>
                  <a:pt x="633985" y="290575"/>
                </a:lnTo>
                <a:lnTo>
                  <a:pt x="633985" y="223519"/>
                </a:lnTo>
                <a:lnTo>
                  <a:pt x="627889" y="223519"/>
                </a:lnTo>
                <a:cubicBezTo>
                  <a:pt x="623824" y="239775"/>
                  <a:pt x="619760" y="251968"/>
                  <a:pt x="613665" y="258063"/>
                </a:cubicBezTo>
                <a:cubicBezTo>
                  <a:pt x="607568" y="266191"/>
                  <a:pt x="599441" y="270256"/>
                  <a:pt x="589280" y="274319"/>
                </a:cubicBezTo>
                <a:cubicBezTo>
                  <a:pt x="583185" y="276351"/>
                  <a:pt x="570992" y="276351"/>
                  <a:pt x="554736" y="276351"/>
                </a:cubicBezTo>
                <a:lnTo>
                  <a:pt x="532385" y="276351"/>
                </a:lnTo>
                <a:lnTo>
                  <a:pt x="532385" y="184912"/>
                </a:lnTo>
                <a:lnTo>
                  <a:pt x="536448" y="184912"/>
                </a:lnTo>
                <a:cubicBezTo>
                  <a:pt x="550673" y="184912"/>
                  <a:pt x="560833" y="191007"/>
                  <a:pt x="566929" y="199135"/>
                </a:cubicBezTo>
                <a:cubicBezTo>
                  <a:pt x="573024" y="207263"/>
                  <a:pt x="577089" y="221488"/>
                  <a:pt x="579121" y="239775"/>
                </a:cubicBezTo>
                <a:lnTo>
                  <a:pt x="585217" y="239775"/>
                </a:lnTo>
                <a:lnTo>
                  <a:pt x="585217" y="121919"/>
                </a:lnTo>
                <a:lnTo>
                  <a:pt x="579121" y="121919"/>
                </a:lnTo>
                <a:cubicBezTo>
                  <a:pt x="577089" y="134112"/>
                  <a:pt x="575056" y="144272"/>
                  <a:pt x="570992" y="152400"/>
                </a:cubicBezTo>
                <a:cubicBezTo>
                  <a:pt x="566929" y="160528"/>
                  <a:pt x="560833" y="166623"/>
                  <a:pt x="556768" y="168656"/>
                </a:cubicBezTo>
                <a:cubicBezTo>
                  <a:pt x="550673" y="172719"/>
                  <a:pt x="542544" y="172719"/>
                  <a:pt x="532385" y="172719"/>
                </a:cubicBezTo>
                <a:lnTo>
                  <a:pt x="532385" y="109728"/>
                </a:lnTo>
                <a:cubicBezTo>
                  <a:pt x="532385" y="97535"/>
                  <a:pt x="532385" y="89407"/>
                  <a:pt x="532385" y="87375"/>
                </a:cubicBezTo>
                <a:cubicBezTo>
                  <a:pt x="534417" y="85344"/>
                  <a:pt x="536448" y="83312"/>
                  <a:pt x="538480" y="81279"/>
                </a:cubicBezTo>
                <a:cubicBezTo>
                  <a:pt x="542544" y="79247"/>
                  <a:pt x="546609" y="77216"/>
                  <a:pt x="552704" y="77216"/>
                </a:cubicBezTo>
                <a:lnTo>
                  <a:pt x="566929" y="77216"/>
                </a:lnTo>
                <a:cubicBezTo>
                  <a:pt x="587248" y="77216"/>
                  <a:pt x="603504" y="83312"/>
                  <a:pt x="615697" y="93472"/>
                </a:cubicBezTo>
                <a:cubicBezTo>
                  <a:pt x="629921" y="101600"/>
                  <a:pt x="638048" y="117856"/>
                  <a:pt x="644144" y="136144"/>
                </a:cubicBezTo>
                <a:lnTo>
                  <a:pt x="650241" y="136144"/>
                </a:lnTo>
                <a:lnTo>
                  <a:pt x="640080" y="65023"/>
                </a:lnTo>
                <a:lnTo>
                  <a:pt x="445009" y="65023"/>
                </a:lnTo>
                <a:lnTo>
                  <a:pt x="445009" y="71119"/>
                </a:lnTo>
                <a:lnTo>
                  <a:pt x="453136" y="71119"/>
                </a:lnTo>
                <a:cubicBezTo>
                  <a:pt x="459233" y="71119"/>
                  <a:pt x="465329" y="73151"/>
                  <a:pt x="469392" y="75184"/>
                </a:cubicBezTo>
                <a:cubicBezTo>
                  <a:pt x="471424" y="77216"/>
                  <a:pt x="473456" y="79247"/>
                  <a:pt x="475489" y="83312"/>
                </a:cubicBezTo>
                <a:cubicBezTo>
                  <a:pt x="477521" y="85344"/>
                  <a:pt x="477521" y="93472"/>
                  <a:pt x="477521" y="103631"/>
                </a:cubicBezTo>
                <a:lnTo>
                  <a:pt x="477521" y="251968"/>
                </a:lnTo>
                <a:cubicBezTo>
                  <a:pt x="477521" y="262128"/>
                  <a:pt x="477521" y="268223"/>
                  <a:pt x="477521" y="270256"/>
                </a:cubicBezTo>
                <a:cubicBezTo>
                  <a:pt x="475489" y="274319"/>
                  <a:pt x="473456" y="278384"/>
                  <a:pt x="469392" y="280416"/>
                </a:cubicBezTo>
                <a:cubicBezTo>
                  <a:pt x="465329" y="282447"/>
                  <a:pt x="461265" y="284479"/>
                  <a:pt x="453136" y="284479"/>
                </a:cubicBezTo>
                <a:lnTo>
                  <a:pt x="445009" y="284479"/>
                </a:lnTo>
                <a:close/>
                <a:moveTo>
                  <a:pt x="239777" y="290575"/>
                </a:moveTo>
                <a:lnTo>
                  <a:pt x="337312" y="290575"/>
                </a:lnTo>
                <a:cubicBezTo>
                  <a:pt x="369824" y="290575"/>
                  <a:pt x="394209" y="284479"/>
                  <a:pt x="408433" y="272288"/>
                </a:cubicBezTo>
                <a:cubicBezTo>
                  <a:pt x="422656" y="262128"/>
                  <a:pt x="428753" y="247903"/>
                  <a:pt x="428753" y="229616"/>
                </a:cubicBezTo>
                <a:cubicBezTo>
                  <a:pt x="428753" y="215391"/>
                  <a:pt x="424689" y="203200"/>
                  <a:pt x="414529" y="193040"/>
                </a:cubicBezTo>
                <a:cubicBezTo>
                  <a:pt x="406400" y="182879"/>
                  <a:pt x="394209" y="174751"/>
                  <a:pt x="377953" y="170688"/>
                </a:cubicBezTo>
                <a:cubicBezTo>
                  <a:pt x="367792" y="168656"/>
                  <a:pt x="349504" y="166623"/>
                  <a:pt x="323089" y="166623"/>
                </a:cubicBezTo>
                <a:lnTo>
                  <a:pt x="323089" y="105663"/>
                </a:lnTo>
                <a:cubicBezTo>
                  <a:pt x="323089" y="93472"/>
                  <a:pt x="323089" y="85344"/>
                  <a:pt x="325121" y="81279"/>
                </a:cubicBezTo>
                <a:cubicBezTo>
                  <a:pt x="327153" y="79247"/>
                  <a:pt x="329185" y="77216"/>
                  <a:pt x="333248" y="75184"/>
                </a:cubicBezTo>
                <a:cubicBezTo>
                  <a:pt x="337312" y="73151"/>
                  <a:pt x="343409" y="71119"/>
                  <a:pt x="353568" y="71119"/>
                </a:cubicBezTo>
                <a:lnTo>
                  <a:pt x="353568" y="65023"/>
                </a:lnTo>
                <a:lnTo>
                  <a:pt x="239777" y="65023"/>
                </a:lnTo>
                <a:lnTo>
                  <a:pt x="239777" y="71119"/>
                </a:lnTo>
                <a:cubicBezTo>
                  <a:pt x="249936" y="71119"/>
                  <a:pt x="258065" y="73151"/>
                  <a:pt x="262129" y="75184"/>
                </a:cubicBezTo>
                <a:cubicBezTo>
                  <a:pt x="264160" y="77216"/>
                  <a:pt x="268224" y="79247"/>
                  <a:pt x="268224" y="81279"/>
                </a:cubicBezTo>
                <a:cubicBezTo>
                  <a:pt x="270256" y="85344"/>
                  <a:pt x="272289" y="93472"/>
                  <a:pt x="272289" y="105663"/>
                </a:cubicBezTo>
                <a:lnTo>
                  <a:pt x="272289" y="249935"/>
                </a:lnTo>
                <a:cubicBezTo>
                  <a:pt x="272289" y="262128"/>
                  <a:pt x="270256" y="270256"/>
                  <a:pt x="268224" y="274319"/>
                </a:cubicBezTo>
                <a:cubicBezTo>
                  <a:pt x="268224" y="276351"/>
                  <a:pt x="264160" y="280416"/>
                  <a:pt x="262129" y="280416"/>
                </a:cubicBezTo>
                <a:cubicBezTo>
                  <a:pt x="258065" y="282447"/>
                  <a:pt x="249936" y="284479"/>
                  <a:pt x="239777" y="284479"/>
                </a:cubicBezTo>
                <a:close/>
                <a:moveTo>
                  <a:pt x="1696721" y="294640"/>
                </a:moveTo>
                <a:lnTo>
                  <a:pt x="1700785" y="294640"/>
                </a:lnTo>
                <a:lnTo>
                  <a:pt x="1782065" y="109728"/>
                </a:lnTo>
                <a:cubicBezTo>
                  <a:pt x="1788160" y="93472"/>
                  <a:pt x="1794257" y="81279"/>
                  <a:pt x="1800353" y="77216"/>
                </a:cubicBezTo>
                <a:cubicBezTo>
                  <a:pt x="1804417" y="75184"/>
                  <a:pt x="1808481" y="73151"/>
                  <a:pt x="1816608" y="71119"/>
                </a:cubicBezTo>
                <a:lnTo>
                  <a:pt x="1816608" y="65023"/>
                </a:lnTo>
                <a:lnTo>
                  <a:pt x="1706880" y="65023"/>
                </a:lnTo>
                <a:lnTo>
                  <a:pt x="1706880" y="71119"/>
                </a:lnTo>
                <a:lnTo>
                  <a:pt x="1710944" y="71119"/>
                </a:lnTo>
                <a:cubicBezTo>
                  <a:pt x="1721104" y="71119"/>
                  <a:pt x="1727200" y="73151"/>
                  <a:pt x="1729233" y="75184"/>
                </a:cubicBezTo>
                <a:cubicBezTo>
                  <a:pt x="1733297" y="77216"/>
                  <a:pt x="1733297" y="79247"/>
                  <a:pt x="1733297" y="83312"/>
                </a:cubicBezTo>
                <a:cubicBezTo>
                  <a:pt x="1733297" y="85344"/>
                  <a:pt x="1733297" y="87375"/>
                  <a:pt x="1733297" y="89407"/>
                </a:cubicBezTo>
                <a:cubicBezTo>
                  <a:pt x="1733297" y="89407"/>
                  <a:pt x="1731265" y="93472"/>
                  <a:pt x="1727200" y="101600"/>
                </a:cubicBezTo>
                <a:lnTo>
                  <a:pt x="1715009" y="130047"/>
                </a:lnTo>
                <a:lnTo>
                  <a:pt x="1635760" y="130047"/>
                </a:lnTo>
                <a:lnTo>
                  <a:pt x="1627633" y="107695"/>
                </a:lnTo>
                <a:cubicBezTo>
                  <a:pt x="1623568" y="99568"/>
                  <a:pt x="1621536" y="93472"/>
                  <a:pt x="1621536" y="89407"/>
                </a:cubicBezTo>
                <a:cubicBezTo>
                  <a:pt x="1621536" y="83312"/>
                  <a:pt x="1625600" y="79247"/>
                  <a:pt x="1629665" y="75184"/>
                </a:cubicBezTo>
                <a:cubicBezTo>
                  <a:pt x="1633729" y="73151"/>
                  <a:pt x="1639824" y="73151"/>
                  <a:pt x="1652017" y="71119"/>
                </a:cubicBezTo>
                <a:lnTo>
                  <a:pt x="1652017" y="65023"/>
                </a:lnTo>
                <a:lnTo>
                  <a:pt x="1576833" y="65023"/>
                </a:lnTo>
                <a:lnTo>
                  <a:pt x="1576833" y="71119"/>
                </a:lnTo>
                <a:cubicBezTo>
                  <a:pt x="1584960" y="73151"/>
                  <a:pt x="1593089" y="77216"/>
                  <a:pt x="1597153" y="81279"/>
                </a:cubicBezTo>
                <a:cubicBezTo>
                  <a:pt x="1603248" y="87375"/>
                  <a:pt x="1609344" y="97535"/>
                  <a:pt x="1617473" y="115823"/>
                </a:cubicBezTo>
                <a:close/>
                <a:moveTo>
                  <a:pt x="1034289" y="294640"/>
                </a:moveTo>
                <a:cubicBezTo>
                  <a:pt x="1050544" y="294640"/>
                  <a:pt x="1066800" y="292607"/>
                  <a:pt x="1085089" y="284479"/>
                </a:cubicBezTo>
                <a:cubicBezTo>
                  <a:pt x="1095248" y="280416"/>
                  <a:pt x="1101344" y="278384"/>
                  <a:pt x="1103377" y="278384"/>
                </a:cubicBezTo>
                <a:cubicBezTo>
                  <a:pt x="1107441" y="278384"/>
                  <a:pt x="1111504" y="280416"/>
                  <a:pt x="1113536" y="282447"/>
                </a:cubicBezTo>
                <a:cubicBezTo>
                  <a:pt x="1115568" y="286512"/>
                  <a:pt x="1117600" y="290575"/>
                  <a:pt x="1117600" y="294640"/>
                </a:cubicBezTo>
                <a:lnTo>
                  <a:pt x="1123697" y="294640"/>
                </a:lnTo>
                <a:lnTo>
                  <a:pt x="1123697" y="217423"/>
                </a:lnTo>
                <a:lnTo>
                  <a:pt x="1117600" y="217423"/>
                </a:lnTo>
                <a:cubicBezTo>
                  <a:pt x="1113536" y="237744"/>
                  <a:pt x="1103377" y="254000"/>
                  <a:pt x="1091185" y="264160"/>
                </a:cubicBezTo>
                <a:cubicBezTo>
                  <a:pt x="1076960" y="274319"/>
                  <a:pt x="1062736" y="280416"/>
                  <a:pt x="1046480" y="280416"/>
                </a:cubicBezTo>
                <a:cubicBezTo>
                  <a:pt x="1032256" y="280416"/>
                  <a:pt x="1018033" y="276351"/>
                  <a:pt x="1007873" y="268223"/>
                </a:cubicBezTo>
                <a:cubicBezTo>
                  <a:pt x="995680" y="260095"/>
                  <a:pt x="987553" y="249935"/>
                  <a:pt x="981456" y="235712"/>
                </a:cubicBezTo>
                <a:cubicBezTo>
                  <a:pt x="975360" y="219456"/>
                  <a:pt x="971297" y="201168"/>
                  <a:pt x="971297" y="180847"/>
                </a:cubicBezTo>
                <a:cubicBezTo>
                  <a:pt x="971297" y="160528"/>
                  <a:pt x="973329" y="142240"/>
                  <a:pt x="979424" y="125984"/>
                </a:cubicBezTo>
                <a:cubicBezTo>
                  <a:pt x="983489" y="109728"/>
                  <a:pt x="991617" y="97535"/>
                  <a:pt x="1001777" y="89407"/>
                </a:cubicBezTo>
                <a:cubicBezTo>
                  <a:pt x="1013968" y="79247"/>
                  <a:pt x="1028192" y="75184"/>
                  <a:pt x="1044448" y="75184"/>
                </a:cubicBezTo>
                <a:cubicBezTo>
                  <a:pt x="1058673" y="75184"/>
                  <a:pt x="1070865" y="79247"/>
                  <a:pt x="1083056" y="85344"/>
                </a:cubicBezTo>
                <a:cubicBezTo>
                  <a:pt x="1095248" y="91440"/>
                  <a:pt x="1107441" y="101600"/>
                  <a:pt x="1121665" y="117856"/>
                </a:cubicBezTo>
                <a:lnTo>
                  <a:pt x="1121665" y="97535"/>
                </a:lnTo>
                <a:cubicBezTo>
                  <a:pt x="1107441" y="85344"/>
                  <a:pt x="1095248" y="75184"/>
                  <a:pt x="1081024" y="69088"/>
                </a:cubicBezTo>
                <a:cubicBezTo>
                  <a:pt x="1068833" y="62991"/>
                  <a:pt x="1052577" y="60960"/>
                  <a:pt x="1034289" y="60960"/>
                </a:cubicBezTo>
                <a:cubicBezTo>
                  <a:pt x="1009904" y="60960"/>
                  <a:pt x="987553" y="65023"/>
                  <a:pt x="969265" y="75184"/>
                </a:cubicBezTo>
                <a:cubicBezTo>
                  <a:pt x="950977" y="85344"/>
                  <a:pt x="936753" y="97535"/>
                  <a:pt x="926592" y="115823"/>
                </a:cubicBezTo>
                <a:cubicBezTo>
                  <a:pt x="916433" y="134112"/>
                  <a:pt x="912368" y="154431"/>
                  <a:pt x="912368" y="174751"/>
                </a:cubicBezTo>
                <a:cubicBezTo>
                  <a:pt x="912368" y="195072"/>
                  <a:pt x="916433" y="215391"/>
                  <a:pt x="928624" y="235712"/>
                </a:cubicBezTo>
                <a:cubicBezTo>
                  <a:pt x="938785" y="254000"/>
                  <a:pt x="955041" y="268223"/>
                  <a:pt x="973329" y="280416"/>
                </a:cubicBezTo>
                <a:cubicBezTo>
                  <a:pt x="993648" y="290575"/>
                  <a:pt x="1013968" y="294640"/>
                  <a:pt x="1034289" y="294640"/>
                </a:cubicBezTo>
                <a:close/>
                <a:moveTo>
                  <a:pt x="121921" y="294640"/>
                </a:moveTo>
                <a:cubicBezTo>
                  <a:pt x="138177" y="294640"/>
                  <a:pt x="154433" y="292607"/>
                  <a:pt x="172721" y="284479"/>
                </a:cubicBezTo>
                <a:cubicBezTo>
                  <a:pt x="182880" y="280416"/>
                  <a:pt x="188977" y="278384"/>
                  <a:pt x="191009" y="278384"/>
                </a:cubicBezTo>
                <a:cubicBezTo>
                  <a:pt x="195073" y="278384"/>
                  <a:pt x="199136" y="280416"/>
                  <a:pt x="201168" y="282447"/>
                </a:cubicBezTo>
                <a:cubicBezTo>
                  <a:pt x="203200" y="286512"/>
                  <a:pt x="205233" y="290575"/>
                  <a:pt x="205233" y="294640"/>
                </a:cubicBezTo>
                <a:lnTo>
                  <a:pt x="211329" y="294640"/>
                </a:lnTo>
                <a:lnTo>
                  <a:pt x="211329" y="217423"/>
                </a:lnTo>
                <a:lnTo>
                  <a:pt x="205233" y="217423"/>
                </a:lnTo>
                <a:cubicBezTo>
                  <a:pt x="201168" y="237744"/>
                  <a:pt x="191009" y="254000"/>
                  <a:pt x="178817" y="264160"/>
                </a:cubicBezTo>
                <a:cubicBezTo>
                  <a:pt x="164592" y="274319"/>
                  <a:pt x="150368" y="280416"/>
                  <a:pt x="134112" y="280416"/>
                </a:cubicBezTo>
                <a:cubicBezTo>
                  <a:pt x="119889" y="280416"/>
                  <a:pt x="105665" y="276351"/>
                  <a:pt x="95504" y="268223"/>
                </a:cubicBezTo>
                <a:cubicBezTo>
                  <a:pt x="83312" y="260095"/>
                  <a:pt x="75185" y="249935"/>
                  <a:pt x="69089" y="235712"/>
                </a:cubicBezTo>
                <a:cubicBezTo>
                  <a:pt x="62992" y="219456"/>
                  <a:pt x="58929" y="201168"/>
                  <a:pt x="58929" y="180847"/>
                </a:cubicBezTo>
                <a:cubicBezTo>
                  <a:pt x="58929" y="160528"/>
                  <a:pt x="60960" y="142240"/>
                  <a:pt x="67056" y="125984"/>
                </a:cubicBezTo>
                <a:cubicBezTo>
                  <a:pt x="71121" y="109728"/>
                  <a:pt x="79248" y="97535"/>
                  <a:pt x="89409" y="89407"/>
                </a:cubicBezTo>
                <a:cubicBezTo>
                  <a:pt x="101600" y="79247"/>
                  <a:pt x="115824" y="75184"/>
                  <a:pt x="132080" y="75184"/>
                </a:cubicBezTo>
                <a:cubicBezTo>
                  <a:pt x="146304" y="75184"/>
                  <a:pt x="158497" y="79247"/>
                  <a:pt x="170689" y="85344"/>
                </a:cubicBezTo>
                <a:cubicBezTo>
                  <a:pt x="182880" y="91440"/>
                  <a:pt x="195073" y="101600"/>
                  <a:pt x="209297" y="117856"/>
                </a:cubicBezTo>
                <a:lnTo>
                  <a:pt x="209297" y="97535"/>
                </a:lnTo>
                <a:cubicBezTo>
                  <a:pt x="195073" y="85344"/>
                  <a:pt x="182880" y="75184"/>
                  <a:pt x="168656" y="69088"/>
                </a:cubicBezTo>
                <a:cubicBezTo>
                  <a:pt x="156465" y="62991"/>
                  <a:pt x="140209" y="60960"/>
                  <a:pt x="121921" y="60960"/>
                </a:cubicBezTo>
                <a:cubicBezTo>
                  <a:pt x="97536" y="60960"/>
                  <a:pt x="75185" y="65023"/>
                  <a:pt x="56897" y="75184"/>
                </a:cubicBezTo>
                <a:cubicBezTo>
                  <a:pt x="38609" y="85344"/>
                  <a:pt x="24385" y="97535"/>
                  <a:pt x="14224" y="115823"/>
                </a:cubicBezTo>
                <a:cubicBezTo>
                  <a:pt x="4065" y="134112"/>
                  <a:pt x="0" y="154431"/>
                  <a:pt x="0" y="174751"/>
                </a:cubicBezTo>
                <a:cubicBezTo>
                  <a:pt x="0" y="195072"/>
                  <a:pt x="4065" y="215391"/>
                  <a:pt x="16256" y="235712"/>
                </a:cubicBezTo>
                <a:cubicBezTo>
                  <a:pt x="26417" y="254000"/>
                  <a:pt x="42673" y="268223"/>
                  <a:pt x="60960" y="280416"/>
                </a:cubicBezTo>
                <a:cubicBezTo>
                  <a:pt x="81280" y="290575"/>
                  <a:pt x="101600" y="294640"/>
                  <a:pt x="121921" y="294640"/>
                </a:cubicBezTo>
                <a:close/>
              </a:path>
            </a:pathLst>
          </a:custGeom>
          <a:noFill/>
          <a:ln w="9143" cap="flat" cmpd="sng">
            <a:solidFill>
              <a:srgbClr val="105766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67" name="Picture 167"/>
          <p:cNvPicPr>
            <a:picLocks noChangeAspect="0" noChangeArrowheads="1"/>
          </p:cNvPicPr>
          <p:nvPr/>
        </p:nvPicPr>
        <p:blipFill>
          <a:blip r:embed="rId1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810755" y="1900429"/>
            <a:ext cx="2063495" cy="179831"/>
          </a:xfrm>
          <a:prstGeom prst="rect">
            <a:avLst/>
          </a:prstGeom>
          <a:noFill/>
          <a:extLst/>
        </p:spPr>
      </p:pic>
      <p:pic>
        <p:nvPicPr>
          <p:cNvPr id="168" name="Picture 168"/>
          <p:cNvPicPr>
            <a:picLocks noChangeAspect="0" noChangeArrowheads="1"/>
          </p:cNvPicPr>
          <p:nvPr/>
        </p:nvPicPr>
        <p:blipFill>
          <a:blip r:embed="rId1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260335" y="2208276"/>
            <a:ext cx="1161287" cy="175260"/>
          </a:xfrm>
          <a:prstGeom prst="rect">
            <a:avLst/>
          </a:prstGeom>
          <a:noFill/>
          <a:extLst/>
        </p:spPr>
      </p:pic>
      <p:sp>
        <p:nvSpPr>
          <p:cNvPr id="169" name="Freeform 169"/>
          <p:cNvSpPr/>
          <p:nvPr/>
        </p:nvSpPr>
        <p:spPr>
          <a:xfrm rot="0" flipH="0" flipV="1">
            <a:off x="6824471" y="1738884"/>
            <a:ext cx="2036064" cy="176784"/>
          </a:xfrm>
          <a:custGeom>
            <a:pathLst>
              <a:path w="2714752" h="235712">
                <a:moveTo>
                  <a:pt x="2261616" y="113791"/>
                </a:moveTo>
                <a:lnTo>
                  <a:pt x="2261616" y="46735"/>
                </a:lnTo>
                <a:cubicBezTo>
                  <a:pt x="2261616" y="36575"/>
                  <a:pt x="2263648" y="28447"/>
                  <a:pt x="2265681" y="24384"/>
                </a:cubicBezTo>
                <a:cubicBezTo>
                  <a:pt x="2269745" y="20319"/>
                  <a:pt x="2275840" y="16256"/>
                  <a:pt x="2281936" y="16256"/>
                </a:cubicBezTo>
                <a:cubicBezTo>
                  <a:pt x="2296161" y="16256"/>
                  <a:pt x="2306321" y="22351"/>
                  <a:pt x="2312416" y="30479"/>
                </a:cubicBezTo>
                <a:cubicBezTo>
                  <a:pt x="2318512" y="38607"/>
                  <a:pt x="2322576" y="50800"/>
                  <a:pt x="2322576" y="62991"/>
                </a:cubicBezTo>
                <a:cubicBezTo>
                  <a:pt x="2322576" y="75184"/>
                  <a:pt x="2318512" y="85344"/>
                  <a:pt x="2312416" y="95503"/>
                </a:cubicBezTo>
                <a:cubicBezTo>
                  <a:pt x="2306321" y="103631"/>
                  <a:pt x="2300224" y="107696"/>
                  <a:pt x="2294128" y="111759"/>
                </a:cubicBezTo>
                <a:cubicBezTo>
                  <a:pt x="2286000" y="113791"/>
                  <a:pt x="2275840" y="113791"/>
                  <a:pt x="2261616" y="113791"/>
                </a:cubicBezTo>
                <a:close/>
                <a:moveTo>
                  <a:pt x="589281" y="113791"/>
                </a:moveTo>
                <a:lnTo>
                  <a:pt x="589281" y="46735"/>
                </a:lnTo>
                <a:cubicBezTo>
                  <a:pt x="589281" y="36575"/>
                  <a:pt x="591312" y="28447"/>
                  <a:pt x="593345" y="24384"/>
                </a:cubicBezTo>
                <a:cubicBezTo>
                  <a:pt x="597409" y="20319"/>
                  <a:pt x="601473" y="16256"/>
                  <a:pt x="609600" y="16256"/>
                </a:cubicBezTo>
                <a:cubicBezTo>
                  <a:pt x="623824" y="16256"/>
                  <a:pt x="633985" y="22351"/>
                  <a:pt x="640081" y="30479"/>
                </a:cubicBezTo>
                <a:cubicBezTo>
                  <a:pt x="646176" y="38607"/>
                  <a:pt x="650240" y="50800"/>
                  <a:pt x="650240" y="62991"/>
                </a:cubicBezTo>
                <a:cubicBezTo>
                  <a:pt x="650240" y="75184"/>
                  <a:pt x="646176" y="85344"/>
                  <a:pt x="640081" y="95503"/>
                </a:cubicBezTo>
                <a:cubicBezTo>
                  <a:pt x="633985" y="103631"/>
                  <a:pt x="627888" y="107696"/>
                  <a:pt x="619761" y="111759"/>
                </a:cubicBezTo>
                <a:cubicBezTo>
                  <a:pt x="613664" y="113791"/>
                  <a:pt x="603505" y="113791"/>
                  <a:pt x="589281" y="113791"/>
                </a:cubicBezTo>
                <a:close/>
                <a:moveTo>
                  <a:pt x="1280161" y="115823"/>
                </a:moveTo>
                <a:lnTo>
                  <a:pt x="1280161" y="44703"/>
                </a:lnTo>
                <a:lnTo>
                  <a:pt x="1280161" y="36575"/>
                </a:lnTo>
                <a:cubicBezTo>
                  <a:pt x="1280161" y="30479"/>
                  <a:pt x="1282193" y="26416"/>
                  <a:pt x="1284224" y="22351"/>
                </a:cubicBezTo>
                <a:cubicBezTo>
                  <a:pt x="1288288" y="20319"/>
                  <a:pt x="1292352" y="18288"/>
                  <a:pt x="1298448" y="18288"/>
                </a:cubicBezTo>
                <a:cubicBezTo>
                  <a:pt x="1306576" y="18288"/>
                  <a:pt x="1314705" y="20319"/>
                  <a:pt x="1322833" y="24384"/>
                </a:cubicBezTo>
                <a:cubicBezTo>
                  <a:pt x="1330961" y="28447"/>
                  <a:pt x="1337057" y="34544"/>
                  <a:pt x="1341121" y="40640"/>
                </a:cubicBezTo>
                <a:cubicBezTo>
                  <a:pt x="1343152" y="48768"/>
                  <a:pt x="1345185" y="56896"/>
                  <a:pt x="1345185" y="67056"/>
                </a:cubicBezTo>
                <a:cubicBezTo>
                  <a:pt x="1345185" y="77216"/>
                  <a:pt x="1343152" y="85344"/>
                  <a:pt x="1339088" y="95503"/>
                </a:cubicBezTo>
                <a:cubicBezTo>
                  <a:pt x="1332993" y="103631"/>
                  <a:pt x="1326897" y="107696"/>
                  <a:pt x="1318769" y="111759"/>
                </a:cubicBezTo>
                <a:cubicBezTo>
                  <a:pt x="1310640" y="115823"/>
                  <a:pt x="1298448" y="117856"/>
                  <a:pt x="1280161" y="115823"/>
                </a:cubicBezTo>
                <a:close/>
                <a:moveTo>
                  <a:pt x="1280161" y="217423"/>
                </a:moveTo>
                <a:lnTo>
                  <a:pt x="1280161" y="130047"/>
                </a:lnTo>
                <a:cubicBezTo>
                  <a:pt x="1296416" y="130047"/>
                  <a:pt x="1308609" y="132079"/>
                  <a:pt x="1314705" y="134112"/>
                </a:cubicBezTo>
                <a:cubicBezTo>
                  <a:pt x="1322833" y="138175"/>
                  <a:pt x="1328928" y="144272"/>
                  <a:pt x="1332993" y="150368"/>
                </a:cubicBezTo>
                <a:cubicBezTo>
                  <a:pt x="1337057" y="156463"/>
                  <a:pt x="1339088" y="164591"/>
                  <a:pt x="1339088" y="174751"/>
                </a:cubicBezTo>
                <a:cubicBezTo>
                  <a:pt x="1339088" y="184912"/>
                  <a:pt x="1337057" y="193040"/>
                  <a:pt x="1332993" y="199135"/>
                </a:cubicBezTo>
                <a:cubicBezTo>
                  <a:pt x="1328928" y="205231"/>
                  <a:pt x="1322833" y="209296"/>
                  <a:pt x="1316736" y="213359"/>
                </a:cubicBezTo>
                <a:cubicBezTo>
                  <a:pt x="1308609" y="217423"/>
                  <a:pt x="1296416" y="217423"/>
                  <a:pt x="1280161" y="217423"/>
                </a:cubicBezTo>
                <a:close/>
                <a:moveTo>
                  <a:pt x="365761" y="223519"/>
                </a:moveTo>
                <a:cubicBezTo>
                  <a:pt x="345440" y="223519"/>
                  <a:pt x="329185" y="213359"/>
                  <a:pt x="319024" y="191007"/>
                </a:cubicBezTo>
                <a:cubicBezTo>
                  <a:pt x="310897" y="174751"/>
                  <a:pt x="306833" y="150368"/>
                  <a:pt x="306833" y="117856"/>
                </a:cubicBezTo>
                <a:cubicBezTo>
                  <a:pt x="306833" y="79247"/>
                  <a:pt x="312928" y="50800"/>
                  <a:pt x="327152" y="32512"/>
                </a:cubicBezTo>
                <a:cubicBezTo>
                  <a:pt x="335281" y="20319"/>
                  <a:pt x="349505" y="14223"/>
                  <a:pt x="365761" y="14223"/>
                </a:cubicBezTo>
                <a:cubicBezTo>
                  <a:pt x="377952" y="14223"/>
                  <a:pt x="386081" y="16256"/>
                  <a:pt x="394209" y="22351"/>
                </a:cubicBezTo>
                <a:cubicBezTo>
                  <a:pt x="404369" y="28447"/>
                  <a:pt x="410464" y="40640"/>
                  <a:pt x="416561" y="54863"/>
                </a:cubicBezTo>
                <a:cubicBezTo>
                  <a:pt x="422657" y="71119"/>
                  <a:pt x="424688" y="91440"/>
                  <a:pt x="424688" y="115823"/>
                </a:cubicBezTo>
                <a:cubicBezTo>
                  <a:pt x="424688" y="146303"/>
                  <a:pt x="422657" y="168656"/>
                  <a:pt x="416561" y="182879"/>
                </a:cubicBezTo>
                <a:cubicBezTo>
                  <a:pt x="410464" y="197103"/>
                  <a:pt x="404369" y="207263"/>
                  <a:pt x="396240" y="213359"/>
                </a:cubicBezTo>
                <a:cubicBezTo>
                  <a:pt x="386081" y="219456"/>
                  <a:pt x="377952" y="223519"/>
                  <a:pt x="365761" y="223519"/>
                </a:cubicBezTo>
                <a:close/>
                <a:moveTo>
                  <a:pt x="2509521" y="231647"/>
                </a:moveTo>
                <a:lnTo>
                  <a:pt x="2698497" y="231647"/>
                </a:lnTo>
                <a:lnTo>
                  <a:pt x="2698497" y="164591"/>
                </a:lnTo>
                <a:lnTo>
                  <a:pt x="2690369" y="164591"/>
                </a:lnTo>
                <a:cubicBezTo>
                  <a:pt x="2688336" y="180847"/>
                  <a:pt x="2684273" y="193040"/>
                  <a:pt x="2678176" y="199135"/>
                </a:cubicBezTo>
                <a:cubicBezTo>
                  <a:pt x="2672081" y="207263"/>
                  <a:pt x="2663952" y="211328"/>
                  <a:pt x="2653793" y="215391"/>
                </a:cubicBezTo>
                <a:cubicBezTo>
                  <a:pt x="2647697" y="217423"/>
                  <a:pt x="2635505" y="217423"/>
                  <a:pt x="2619248" y="217423"/>
                </a:cubicBezTo>
                <a:lnTo>
                  <a:pt x="2594864" y="217423"/>
                </a:lnTo>
                <a:lnTo>
                  <a:pt x="2594864" y="125984"/>
                </a:lnTo>
                <a:lnTo>
                  <a:pt x="2598928" y="125984"/>
                </a:lnTo>
                <a:cubicBezTo>
                  <a:pt x="2613152" y="125984"/>
                  <a:pt x="2623312" y="130047"/>
                  <a:pt x="2631440" y="140207"/>
                </a:cubicBezTo>
                <a:cubicBezTo>
                  <a:pt x="2637536" y="148335"/>
                  <a:pt x="2641600" y="162559"/>
                  <a:pt x="2643633" y="178816"/>
                </a:cubicBezTo>
                <a:lnTo>
                  <a:pt x="2649728" y="178816"/>
                </a:lnTo>
                <a:lnTo>
                  <a:pt x="2649728" y="60959"/>
                </a:lnTo>
                <a:lnTo>
                  <a:pt x="2643633" y="60959"/>
                </a:lnTo>
                <a:cubicBezTo>
                  <a:pt x="2641600" y="75184"/>
                  <a:pt x="2639569" y="85344"/>
                  <a:pt x="2633473" y="93472"/>
                </a:cubicBezTo>
                <a:cubicBezTo>
                  <a:pt x="2629409" y="101600"/>
                  <a:pt x="2625345" y="107696"/>
                  <a:pt x="2619248" y="109728"/>
                </a:cubicBezTo>
                <a:cubicBezTo>
                  <a:pt x="2613152" y="111759"/>
                  <a:pt x="2605024" y="113791"/>
                  <a:pt x="2594864" y="113791"/>
                </a:cubicBezTo>
                <a:lnTo>
                  <a:pt x="2594864" y="50800"/>
                </a:lnTo>
                <a:cubicBezTo>
                  <a:pt x="2594864" y="38607"/>
                  <a:pt x="2594864" y="30479"/>
                  <a:pt x="2596897" y="28447"/>
                </a:cubicBezTo>
                <a:cubicBezTo>
                  <a:pt x="2596897" y="24384"/>
                  <a:pt x="2598928" y="22351"/>
                  <a:pt x="2602993" y="20319"/>
                </a:cubicBezTo>
                <a:cubicBezTo>
                  <a:pt x="2605024" y="20319"/>
                  <a:pt x="2609088" y="18288"/>
                  <a:pt x="2617216" y="18288"/>
                </a:cubicBezTo>
                <a:lnTo>
                  <a:pt x="2629409" y="18288"/>
                </a:lnTo>
                <a:cubicBezTo>
                  <a:pt x="2651761" y="18288"/>
                  <a:pt x="2668016" y="24384"/>
                  <a:pt x="2680209" y="32512"/>
                </a:cubicBezTo>
                <a:cubicBezTo>
                  <a:pt x="2692400" y="42672"/>
                  <a:pt x="2702561" y="56896"/>
                  <a:pt x="2708657" y="77216"/>
                </a:cubicBezTo>
                <a:lnTo>
                  <a:pt x="2714752" y="77216"/>
                </a:lnTo>
                <a:lnTo>
                  <a:pt x="2704593" y="6096"/>
                </a:lnTo>
                <a:lnTo>
                  <a:pt x="2509521" y="6096"/>
                </a:lnTo>
                <a:lnTo>
                  <a:pt x="2509521" y="12191"/>
                </a:lnTo>
                <a:lnTo>
                  <a:pt x="2517648" y="12191"/>
                </a:lnTo>
                <a:cubicBezTo>
                  <a:pt x="2523745" y="12191"/>
                  <a:pt x="2527809" y="14223"/>
                  <a:pt x="2531873" y="16256"/>
                </a:cubicBezTo>
                <a:cubicBezTo>
                  <a:pt x="2535936" y="18288"/>
                  <a:pt x="2537969" y="20319"/>
                  <a:pt x="2540000" y="24384"/>
                </a:cubicBezTo>
                <a:cubicBezTo>
                  <a:pt x="2540000" y="26416"/>
                  <a:pt x="2542033" y="32512"/>
                  <a:pt x="2542033" y="44703"/>
                </a:cubicBezTo>
                <a:lnTo>
                  <a:pt x="2542033" y="193040"/>
                </a:lnTo>
                <a:cubicBezTo>
                  <a:pt x="2542033" y="203200"/>
                  <a:pt x="2540000" y="209296"/>
                  <a:pt x="2540000" y="211328"/>
                </a:cubicBezTo>
                <a:cubicBezTo>
                  <a:pt x="2540000" y="215391"/>
                  <a:pt x="2537969" y="217423"/>
                  <a:pt x="2533905" y="219456"/>
                </a:cubicBezTo>
                <a:cubicBezTo>
                  <a:pt x="2529840" y="223519"/>
                  <a:pt x="2523745" y="225551"/>
                  <a:pt x="2517648" y="225551"/>
                </a:cubicBezTo>
                <a:lnTo>
                  <a:pt x="2509521" y="225551"/>
                </a:lnTo>
                <a:close/>
                <a:moveTo>
                  <a:pt x="2379473" y="231647"/>
                </a:moveTo>
                <a:lnTo>
                  <a:pt x="2495297" y="231647"/>
                </a:lnTo>
                <a:lnTo>
                  <a:pt x="2495297" y="225551"/>
                </a:lnTo>
                <a:lnTo>
                  <a:pt x="2489200" y="225551"/>
                </a:lnTo>
                <a:cubicBezTo>
                  <a:pt x="2481073" y="225551"/>
                  <a:pt x="2477009" y="223519"/>
                  <a:pt x="2472945" y="221488"/>
                </a:cubicBezTo>
                <a:cubicBezTo>
                  <a:pt x="2468881" y="219456"/>
                  <a:pt x="2466848" y="215391"/>
                  <a:pt x="2466848" y="213359"/>
                </a:cubicBezTo>
                <a:cubicBezTo>
                  <a:pt x="2464816" y="209296"/>
                  <a:pt x="2464816" y="203200"/>
                  <a:pt x="2464816" y="193040"/>
                </a:cubicBezTo>
                <a:lnTo>
                  <a:pt x="2464816" y="44703"/>
                </a:lnTo>
                <a:cubicBezTo>
                  <a:pt x="2464816" y="34544"/>
                  <a:pt x="2464816" y="26416"/>
                  <a:pt x="2464816" y="24384"/>
                </a:cubicBezTo>
                <a:cubicBezTo>
                  <a:pt x="2466848" y="20319"/>
                  <a:pt x="2468881" y="18288"/>
                  <a:pt x="2472945" y="16256"/>
                </a:cubicBezTo>
                <a:cubicBezTo>
                  <a:pt x="2477009" y="14223"/>
                  <a:pt x="2481073" y="12191"/>
                  <a:pt x="2489200" y="12191"/>
                </a:cubicBezTo>
                <a:lnTo>
                  <a:pt x="2495297" y="12191"/>
                </a:lnTo>
                <a:lnTo>
                  <a:pt x="2495297" y="6096"/>
                </a:lnTo>
                <a:lnTo>
                  <a:pt x="2379473" y="6096"/>
                </a:lnTo>
                <a:lnTo>
                  <a:pt x="2379473" y="12191"/>
                </a:lnTo>
                <a:lnTo>
                  <a:pt x="2385569" y="12191"/>
                </a:lnTo>
                <a:cubicBezTo>
                  <a:pt x="2393697" y="12191"/>
                  <a:pt x="2397761" y="14223"/>
                  <a:pt x="2401824" y="16256"/>
                </a:cubicBezTo>
                <a:cubicBezTo>
                  <a:pt x="2405888" y="18288"/>
                  <a:pt x="2407921" y="20319"/>
                  <a:pt x="2407921" y="24384"/>
                </a:cubicBezTo>
                <a:cubicBezTo>
                  <a:pt x="2409952" y="26416"/>
                  <a:pt x="2409952" y="34544"/>
                  <a:pt x="2409952" y="44703"/>
                </a:cubicBezTo>
                <a:lnTo>
                  <a:pt x="2409952" y="193040"/>
                </a:lnTo>
                <a:cubicBezTo>
                  <a:pt x="2409952" y="203200"/>
                  <a:pt x="2409952" y="209296"/>
                  <a:pt x="2409952" y="213359"/>
                </a:cubicBezTo>
                <a:cubicBezTo>
                  <a:pt x="2407921" y="215391"/>
                  <a:pt x="2405888" y="219456"/>
                  <a:pt x="2401824" y="221488"/>
                </a:cubicBezTo>
                <a:cubicBezTo>
                  <a:pt x="2397761" y="223519"/>
                  <a:pt x="2393697" y="225551"/>
                  <a:pt x="2385569" y="225551"/>
                </a:cubicBezTo>
                <a:lnTo>
                  <a:pt x="2379473" y="225551"/>
                </a:lnTo>
                <a:close/>
                <a:moveTo>
                  <a:pt x="2176273" y="231647"/>
                </a:moveTo>
                <a:lnTo>
                  <a:pt x="2292097" y="231647"/>
                </a:lnTo>
                <a:lnTo>
                  <a:pt x="2292097" y="225551"/>
                </a:lnTo>
                <a:cubicBezTo>
                  <a:pt x="2281936" y="225551"/>
                  <a:pt x="2275840" y="223519"/>
                  <a:pt x="2271776" y="221488"/>
                </a:cubicBezTo>
                <a:cubicBezTo>
                  <a:pt x="2267712" y="219456"/>
                  <a:pt x="2265681" y="217423"/>
                  <a:pt x="2263648" y="215391"/>
                </a:cubicBezTo>
                <a:cubicBezTo>
                  <a:pt x="2263648" y="211328"/>
                  <a:pt x="2261616" y="205231"/>
                  <a:pt x="2261616" y="195072"/>
                </a:cubicBezTo>
                <a:lnTo>
                  <a:pt x="2261616" y="128016"/>
                </a:lnTo>
                <a:lnTo>
                  <a:pt x="2292097" y="128016"/>
                </a:lnTo>
                <a:cubicBezTo>
                  <a:pt x="2322576" y="128016"/>
                  <a:pt x="2346961" y="123951"/>
                  <a:pt x="2361185" y="111759"/>
                </a:cubicBezTo>
                <a:cubicBezTo>
                  <a:pt x="2375409" y="99568"/>
                  <a:pt x="2383536" y="85344"/>
                  <a:pt x="2383536" y="67056"/>
                </a:cubicBezTo>
                <a:cubicBezTo>
                  <a:pt x="2383536" y="54863"/>
                  <a:pt x="2379473" y="42672"/>
                  <a:pt x="2371345" y="34544"/>
                </a:cubicBezTo>
                <a:cubicBezTo>
                  <a:pt x="2365248" y="24384"/>
                  <a:pt x="2355088" y="18288"/>
                  <a:pt x="2344928" y="12191"/>
                </a:cubicBezTo>
                <a:cubicBezTo>
                  <a:pt x="2332736" y="8128"/>
                  <a:pt x="2316481" y="6096"/>
                  <a:pt x="2296161" y="6096"/>
                </a:cubicBezTo>
                <a:lnTo>
                  <a:pt x="2174240" y="6096"/>
                </a:lnTo>
                <a:lnTo>
                  <a:pt x="2174240" y="12191"/>
                </a:lnTo>
                <a:cubicBezTo>
                  <a:pt x="2188464" y="12191"/>
                  <a:pt x="2198624" y="14223"/>
                  <a:pt x="2202688" y="18288"/>
                </a:cubicBezTo>
                <a:cubicBezTo>
                  <a:pt x="2206752" y="20319"/>
                  <a:pt x="2208785" y="28447"/>
                  <a:pt x="2208785" y="40640"/>
                </a:cubicBezTo>
                <a:lnTo>
                  <a:pt x="2208785" y="188975"/>
                </a:lnTo>
                <a:cubicBezTo>
                  <a:pt x="2208785" y="205231"/>
                  <a:pt x="2206752" y="215391"/>
                  <a:pt x="2202688" y="219456"/>
                </a:cubicBezTo>
                <a:cubicBezTo>
                  <a:pt x="2200657" y="223519"/>
                  <a:pt x="2190497" y="223519"/>
                  <a:pt x="2176273" y="225551"/>
                </a:cubicBezTo>
                <a:close/>
                <a:moveTo>
                  <a:pt x="1912112" y="231647"/>
                </a:moveTo>
                <a:lnTo>
                  <a:pt x="2029969" y="231647"/>
                </a:lnTo>
                <a:lnTo>
                  <a:pt x="2029969" y="225551"/>
                </a:lnTo>
                <a:lnTo>
                  <a:pt x="2021840" y="225551"/>
                </a:lnTo>
                <a:cubicBezTo>
                  <a:pt x="2015745" y="225551"/>
                  <a:pt x="2009648" y="223519"/>
                  <a:pt x="2007616" y="221488"/>
                </a:cubicBezTo>
                <a:cubicBezTo>
                  <a:pt x="2003552" y="219456"/>
                  <a:pt x="2001521" y="217423"/>
                  <a:pt x="1999488" y="213359"/>
                </a:cubicBezTo>
                <a:cubicBezTo>
                  <a:pt x="1999488" y="211328"/>
                  <a:pt x="1997457" y="203200"/>
                  <a:pt x="1997457" y="193040"/>
                </a:cubicBezTo>
                <a:lnTo>
                  <a:pt x="1997457" y="128016"/>
                </a:lnTo>
                <a:lnTo>
                  <a:pt x="2076705" y="128016"/>
                </a:lnTo>
                <a:lnTo>
                  <a:pt x="2076705" y="193040"/>
                </a:lnTo>
                <a:cubicBezTo>
                  <a:pt x="2076705" y="203200"/>
                  <a:pt x="2076705" y="211328"/>
                  <a:pt x="2074673" y="213359"/>
                </a:cubicBezTo>
                <a:cubicBezTo>
                  <a:pt x="2074673" y="217423"/>
                  <a:pt x="2072640" y="219456"/>
                  <a:pt x="2068576" y="221488"/>
                </a:cubicBezTo>
                <a:cubicBezTo>
                  <a:pt x="2064512" y="223519"/>
                  <a:pt x="2058416" y="225551"/>
                  <a:pt x="2052321" y="225551"/>
                </a:cubicBezTo>
                <a:lnTo>
                  <a:pt x="2046224" y="225551"/>
                </a:lnTo>
                <a:lnTo>
                  <a:pt x="2046224" y="231647"/>
                </a:lnTo>
                <a:lnTo>
                  <a:pt x="2164081" y="231647"/>
                </a:lnTo>
                <a:lnTo>
                  <a:pt x="2164081" y="225551"/>
                </a:lnTo>
                <a:lnTo>
                  <a:pt x="2155952" y="225551"/>
                </a:lnTo>
                <a:cubicBezTo>
                  <a:pt x="2149857" y="225551"/>
                  <a:pt x="2143761" y="223519"/>
                  <a:pt x="2139697" y="221488"/>
                </a:cubicBezTo>
                <a:cubicBezTo>
                  <a:pt x="2137664" y="219456"/>
                  <a:pt x="2135633" y="217423"/>
                  <a:pt x="2133600" y="213359"/>
                </a:cubicBezTo>
                <a:cubicBezTo>
                  <a:pt x="2131569" y="211328"/>
                  <a:pt x="2131569" y="203200"/>
                  <a:pt x="2131569" y="193040"/>
                </a:cubicBezTo>
                <a:lnTo>
                  <a:pt x="2131569" y="44703"/>
                </a:lnTo>
                <a:cubicBezTo>
                  <a:pt x="2131569" y="32512"/>
                  <a:pt x="2131569" y="26416"/>
                  <a:pt x="2133600" y="22351"/>
                </a:cubicBezTo>
                <a:cubicBezTo>
                  <a:pt x="2133600" y="20319"/>
                  <a:pt x="2137664" y="18288"/>
                  <a:pt x="2141728" y="16256"/>
                </a:cubicBezTo>
                <a:cubicBezTo>
                  <a:pt x="2143761" y="14223"/>
                  <a:pt x="2149857" y="12191"/>
                  <a:pt x="2155952" y="12191"/>
                </a:cubicBezTo>
                <a:lnTo>
                  <a:pt x="2164081" y="12191"/>
                </a:lnTo>
                <a:lnTo>
                  <a:pt x="2164081" y="6096"/>
                </a:lnTo>
                <a:lnTo>
                  <a:pt x="2046224" y="6096"/>
                </a:lnTo>
                <a:lnTo>
                  <a:pt x="2046224" y="12191"/>
                </a:lnTo>
                <a:lnTo>
                  <a:pt x="2052321" y="12191"/>
                </a:lnTo>
                <a:cubicBezTo>
                  <a:pt x="2060448" y="12191"/>
                  <a:pt x="2064512" y="14223"/>
                  <a:pt x="2068576" y="16256"/>
                </a:cubicBezTo>
                <a:cubicBezTo>
                  <a:pt x="2072640" y="18288"/>
                  <a:pt x="2074673" y="20319"/>
                  <a:pt x="2074673" y="24384"/>
                </a:cubicBezTo>
                <a:cubicBezTo>
                  <a:pt x="2076705" y="26416"/>
                  <a:pt x="2076705" y="32512"/>
                  <a:pt x="2076705" y="44703"/>
                </a:cubicBezTo>
                <a:lnTo>
                  <a:pt x="2076705" y="113791"/>
                </a:lnTo>
                <a:lnTo>
                  <a:pt x="1997457" y="113791"/>
                </a:lnTo>
                <a:lnTo>
                  <a:pt x="1997457" y="44703"/>
                </a:lnTo>
                <a:cubicBezTo>
                  <a:pt x="1997457" y="32512"/>
                  <a:pt x="1999488" y="26416"/>
                  <a:pt x="1999488" y="22351"/>
                </a:cubicBezTo>
                <a:cubicBezTo>
                  <a:pt x="2001521" y="20319"/>
                  <a:pt x="2003552" y="18288"/>
                  <a:pt x="2007616" y="16256"/>
                </a:cubicBezTo>
                <a:cubicBezTo>
                  <a:pt x="2011681" y="14223"/>
                  <a:pt x="2015745" y="12191"/>
                  <a:pt x="2021840" y="12191"/>
                </a:cubicBezTo>
                <a:lnTo>
                  <a:pt x="2029969" y="12191"/>
                </a:lnTo>
                <a:lnTo>
                  <a:pt x="2029969" y="6096"/>
                </a:lnTo>
                <a:lnTo>
                  <a:pt x="1912112" y="6096"/>
                </a:lnTo>
                <a:lnTo>
                  <a:pt x="1912112" y="12191"/>
                </a:lnTo>
                <a:lnTo>
                  <a:pt x="1920240" y="12191"/>
                </a:lnTo>
                <a:cubicBezTo>
                  <a:pt x="1926336" y="12191"/>
                  <a:pt x="1932433" y="14223"/>
                  <a:pt x="1936497" y="16256"/>
                </a:cubicBezTo>
                <a:cubicBezTo>
                  <a:pt x="1938528" y="18288"/>
                  <a:pt x="1940561" y="20319"/>
                  <a:pt x="1942593" y="24384"/>
                </a:cubicBezTo>
                <a:cubicBezTo>
                  <a:pt x="1942593" y="26416"/>
                  <a:pt x="1944624" y="32512"/>
                  <a:pt x="1944624" y="44703"/>
                </a:cubicBezTo>
                <a:lnTo>
                  <a:pt x="1944624" y="193040"/>
                </a:lnTo>
                <a:cubicBezTo>
                  <a:pt x="1944624" y="203200"/>
                  <a:pt x="1942593" y="211328"/>
                  <a:pt x="1942593" y="213359"/>
                </a:cubicBezTo>
                <a:cubicBezTo>
                  <a:pt x="1940561" y="217423"/>
                  <a:pt x="1938528" y="219456"/>
                  <a:pt x="1934464" y="221488"/>
                </a:cubicBezTo>
                <a:cubicBezTo>
                  <a:pt x="1930400" y="223519"/>
                  <a:pt x="1926336" y="225551"/>
                  <a:pt x="1920240" y="225551"/>
                </a:cubicBezTo>
                <a:lnTo>
                  <a:pt x="1912112" y="225551"/>
                </a:lnTo>
                <a:close/>
                <a:moveTo>
                  <a:pt x="1647952" y="231647"/>
                </a:moveTo>
                <a:lnTo>
                  <a:pt x="1765809" y="231647"/>
                </a:lnTo>
                <a:lnTo>
                  <a:pt x="1765809" y="225551"/>
                </a:lnTo>
                <a:lnTo>
                  <a:pt x="1757681" y="225551"/>
                </a:lnTo>
                <a:cubicBezTo>
                  <a:pt x="1751585" y="225551"/>
                  <a:pt x="1745488" y="223519"/>
                  <a:pt x="1743457" y="221488"/>
                </a:cubicBezTo>
                <a:cubicBezTo>
                  <a:pt x="1739393" y="219456"/>
                  <a:pt x="1737361" y="217423"/>
                  <a:pt x="1735328" y="213359"/>
                </a:cubicBezTo>
                <a:cubicBezTo>
                  <a:pt x="1735328" y="211328"/>
                  <a:pt x="1733297" y="203200"/>
                  <a:pt x="1733297" y="193040"/>
                </a:cubicBezTo>
                <a:lnTo>
                  <a:pt x="1733297" y="128016"/>
                </a:lnTo>
                <a:lnTo>
                  <a:pt x="1812545" y="128016"/>
                </a:lnTo>
                <a:lnTo>
                  <a:pt x="1812545" y="193040"/>
                </a:lnTo>
                <a:cubicBezTo>
                  <a:pt x="1812545" y="203200"/>
                  <a:pt x="1812545" y="211328"/>
                  <a:pt x="1810512" y="213359"/>
                </a:cubicBezTo>
                <a:cubicBezTo>
                  <a:pt x="1810512" y="217423"/>
                  <a:pt x="1808481" y="219456"/>
                  <a:pt x="1804416" y="221488"/>
                </a:cubicBezTo>
                <a:cubicBezTo>
                  <a:pt x="1800352" y="223519"/>
                  <a:pt x="1794257" y="225551"/>
                  <a:pt x="1788161" y="225551"/>
                </a:cubicBezTo>
                <a:lnTo>
                  <a:pt x="1782064" y="225551"/>
                </a:lnTo>
                <a:lnTo>
                  <a:pt x="1782064" y="231647"/>
                </a:lnTo>
                <a:lnTo>
                  <a:pt x="1899921" y="231647"/>
                </a:lnTo>
                <a:lnTo>
                  <a:pt x="1899921" y="225551"/>
                </a:lnTo>
                <a:lnTo>
                  <a:pt x="1891793" y="225551"/>
                </a:lnTo>
                <a:cubicBezTo>
                  <a:pt x="1885697" y="225551"/>
                  <a:pt x="1879600" y="223519"/>
                  <a:pt x="1875536" y="221488"/>
                </a:cubicBezTo>
                <a:cubicBezTo>
                  <a:pt x="1873505" y="219456"/>
                  <a:pt x="1871473" y="217423"/>
                  <a:pt x="1869440" y="213359"/>
                </a:cubicBezTo>
                <a:cubicBezTo>
                  <a:pt x="1867409" y="211328"/>
                  <a:pt x="1867409" y="203200"/>
                  <a:pt x="1867409" y="193040"/>
                </a:cubicBezTo>
                <a:lnTo>
                  <a:pt x="1867409" y="44703"/>
                </a:lnTo>
                <a:cubicBezTo>
                  <a:pt x="1867409" y="32512"/>
                  <a:pt x="1867409" y="26416"/>
                  <a:pt x="1869440" y="22351"/>
                </a:cubicBezTo>
                <a:cubicBezTo>
                  <a:pt x="1869440" y="20319"/>
                  <a:pt x="1873505" y="18288"/>
                  <a:pt x="1877569" y="16256"/>
                </a:cubicBezTo>
                <a:cubicBezTo>
                  <a:pt x="1879600" y="14223"/>
                  <a:pt x="1885697" y="12191"/>
                  <a:pt x="1891793" y="12191"/>
                </a:cubicBezTo>
                <a:lnTo>
                  <a:pt x="1899921" y="12191"/>
                </a:lnTo>
                <a:lnTo>
                  <a:pt x="1899921" y="6096"/>
                </a:lnTo>
                <a:lnTo>
                  <a:pt x="1782064" y="6096"/>
                </a:lnTo>
                <a:lnTo>
                  <a:pt x="1782064" y="12191"/>
                </a:lnTo>
                <a:lnTo>
                  <a:pt x="1788161" y="12191"/>
                </a:lnTo>
                <a:cubicBezTo>
                  <a:pt x="1796288" y="12191"/>
                  <a:pt x="1800352" y="14223"/>
                  <a:pt x="1804416" y="16256"/>
                </a:cubicBezTo>
                <a:cubicBezTo>
                  <a:pt x="1808481" y="18288"/>
                  <a:pt x="1810512" y="20319"/>
                  <a:pt x="1810512" y="24384"/>
                </a:cubicBezTo>
                <a:cubicBezTo>
                  <a:pt x="1812545" y="26416"/>
                  <a:pt x="1812545" y="32512"/>
                  <a:pt x="1812545" y="44703"/>
                </a:cubicBezTo>
                <a:lnTo>
                  <a:pt x="1812545" y="113791"/>
                </a:lnTo>
                <a:lnTo>
                  <a:pt x="1733297" y="113791"/>
                </a:lnTo>
                <a:lnTo>
                  <a:pt x="1733297" y="44703"/>
                </a:lnTo>
                <a:cubicBezTo>
                  <a:pt x="1733297" y="32512"/>
                  <a:pt x="1735328" y="26416"/>
                  <a:pt x="1735328" y="22351"/>
                </a:cubicBezTo>
                <a:cubicBezTo>
                  <a:pt x="1737361" y="20319"/>
                  <a:pt x="1739393" y="18288"/>
                  <a:pt x="1743457" y="16256"/>
                </a:cubicBezTo>
                <a:cubicBezTo>
                  <a:pt x="1747521" y="14223"/>
                  <a:pt x="1751585" y="12191"/>
                  <a:pt x="1757681" y="12191"/>
                </a:cubicBezTo>
                <a:lnTo>
                  <a:pt x="1765809" y="12191"/>
                </a:lnTo>
                <a:lnTo>
                  <a:pt x="1765809" y="6096"/>
                </a:lnTo>
                <a:lnTo>
                  <a:pt x="1647952" y="6096"/>
                </a:lnTo>
                <a:lnTo>
                  <a:pt x="1647952" y="12191"/>
                </a:lnTo>
                <a:lnTo>
                  <a:pt x="1656081" y="12191"/>
                </a:lnTo>
                <a:cubicBezTo>
                  <a:pt x="1662176" y="12191"/>
                  <a:pt x="1668273" y="14223"/>
                  <a:pt x="1672336" y="16256"/>
                </a:cubicBezTo>
                <a:cubicBezTo>
                  <a:pt x="1674369" y="18288"/>
                  <a:pt x="1676400" y="20319"/>
                  <a:pt x="1678433" y="24384"/>
                </a:cubicBezTo>
                <a:cubicBezTo>
                  <a:pt x="1678433" y="26416"/>
                  <a:pt x="1680464" y="32512"/>
                  <a:pt x="1680464" y="44703"/>
                </a:cubicBezTo>
                <a:lnTo>
                  <a:pt x="1680464" y="193040"/>
                </a:lnTo>
                <a:cubicBezTo>
                  <a:pt x="1680464" y="203200"/>
                  <a:pt x="1678433" y="211328"/>
                  <a:pt x="1678433" y="213359"/>
                </a:cubicBezTo>
                <a:cubicBezTo>
                  <a:pt x="1676400" y="217423"/>
                  <a:pt x="1674369" y="219456"/>
                  <a:pt x="1670305" y="221488"/>
                </a:cubicBezTo>
                <a:cubicBezTo>
                  <a:pt x="1666240" y="223519"/>
                  <a:pt x="1662176" y="225551"/>
                  <a:pt x="1656081" y="225551"/>
                </a:cubicBezTo>
                <a:lnTo>
                  <a:pt x="1647952" y="225551"/>
                </a:lnTo>
                <a:close/>
                <a:moveTo>
                  <a:pt x="1422400" y="231647"/>
                </a:moveTo>
                <a:lnTo>
                  <a:pt x="1611376" y="231647"/>
                </a:lnTo>
                <a:lnTo>
                  <a:pt x="1611376" y="164591"/>
                </a:lnTo>
                <a:lnTo>
                  <a:pt x="1603248" y="164591"/>
                </a:lnTo>
                <a:cubicBezTo>
                  <a:pt x="1601216" y="180847"/>
                  <a:pt x="1597152" y="193040"/>
                  <a:pt x="1591057" y="199135"/>
                </a:cubicBezTo>
                <a:cubicBezTo>
                  <a:pt x="1584961" y="207263"/>
                  <a:pt x="1576833" y="211328"/>
                  <a:pt x="1566673" y="215391"/>
                </a:cubicBezTo>
                <a:cubicBezTo>
                  <a:pt x="1560576" y="217423"/>
                  <a:pt x="1548385" y="217423"/>
                  <a:pt x="1532128" y="217423"/>
                </a:cubicBezTo>
                <a:lnTo>
                  <a:pt x="1507745" y="217423"/>
                </a:lnTo>
                <a:lnTo>
                  <a:pt x="1507745" y="125984"/>
                </a:lnTo>
                <a:lnTo>
                  <a:pt x="1511809" y="125984"/>
                </a:lnTo>
                <a:cubicBezTo>
                  <a:pt x="1526033" y="125984"/>
                  <a:pt x="1536193" y="130047"/>
                  <a:pt x="1544321" y="140207"/>
                </a:cubicBezTo>
                <a:cubicBezTo>
                  <a:pt x="1550416" y="148335"/>
                  <a:pt x="1554481" y="162559"/>
                  <a:pt x="1556512" y="178816"/>
                </a:cubicBezTo>
                <a:lnTo>
                  <a:pt x="1562609" y="178816"/>
                </a:lnTo>
                <a:lnTo>
                  <a:pt x="1562609" y="60959"/>
                </a:lnTo>
                <a:lnTo>
                  <a:pt x="1556512" y="60959"/>
                </a:lnTo>
                <a:cubicBezTo>
                  <a:pt x="1554481" y="75184"/>
                  <a:pt x="1552448" y="85344"/>
                  <a:pt x="1546352" y="93472"/>
                </a:cubicBezTo>
                <a:cubicBezTo>
                  <a:pt x="1542288" y="101600"/>
                  <a:pt x="1538224" y="107696"/>
                  <a:pt x="1532128" y="109728"/>
                </a:cubicBezTo>
                <a:cubicBezTo>
                  <a:pt x="1526033" y="111759"/>
                  <a:pt x="1517905" y="113791"/>
                  <a:pt x="1507745" y="113791"/>
                </a:cubicBezTo>
                <a:lnTo>
                  <a:pt x="1507745" y="50800"/>
                </a:lnTo>
                <a:cubicBezTo>
                  <a:pt x="1507745" y="38607"/>
                  <a:pt x="1507745" y="30479"/>
                  <a:pt x="1509776" y="28447"/>
                </a:cubicBezTo>
                <a:cubicBezTo>
                  <a:pt x="1509776" y="24384"/>
                  <a:pt x="1511809" y="22351"/>
                  <a:pt x="1515873" y="20319"/>
                </a:cubicBezTo>
                <a:cubicBezTo>
                  <a:pt x="1517905" y="20319"/>
                  <a:pt x="1521969" y="18288"/>
                  <a:pt x="1530097" y="18288"/>
                </a:cubicBezTo>
                <a:lnTo>
                  <a:pt x="1542288" y="18288"/>
                </a:lnTo>
                <a:cubicBezTo>
                  <a:pt x="1564640" y="18288"/>
                  <a:pt x="1580897" y="24384"/>
                  <a:pt x="1593088" y="32512"/>
                </a:cubicBezTo>
                <a:cubicBezTo>
                  <a:pt x="1605281" y="42672"/>
                  <a:pt x="1615440" y="56896"/>
                  <a:pt x="1621536" y="77216"/>
                </a:cubicBezTo>
                <a:lnTo>
                  <a:pt x="1627633" y="77216"/>
                </a:lnTo>
                <a:lnTo>
                  <a:pt x="1617473" y="6096"/>
                </a:lnTo>
                <a:lnTo>
                  <a:pt x="1422400" y="6096"/>
                </a:lnTo>
                <a:lnTo>
                  <a:pt x="1422400" y="12191"/>
                </a:lnTo>
                <a:lnTo>
                  <a:pt x="1430528" y="12191"/>
                </a:lnTo>
                <a:cubicBezTo>
                  <a:pt x="1436624" y="12191"/>
                  <a:pt x="1440688" y="14223"/>
                  <a:pt x="1444752" y="16256"/>
                </a:cubicBezTo>
                <a:cubicBezTo>
                  <a:pt x="1448816" y="18288"/>
                  <a:pt x="1450848" y="20319"/>
                  <a:pt x="1452881" y="24384"/>
                </a:cubicBezTo>
                <a:cubicBezTo>
                  <a:pt x="1452881" y="26416"/>
                  <a:pt x="1454912" y="32512"/>
                  <a:pt x="1454912" y="44703"/>
                </a:cubicBezTo>
                <a:lnTo>
                  <a:pt x="1454912" y="193040"/>
                </a:lnTo>
                <a:cubicBezTo>
                  <a:pt x="1454912" y="203200"/>
                  <a:pt x="1452881" y="209296"/>
                  <a:pt x="1452881" y="211328"/>
                </a:cubicBezTo>
                <a:cubicBezTo>
                  <a:pt x="1452881" y="215391"/>
                  <a:pt x="1450848" y="217423"/>
                  <a:pt x="1446785" y="219456"/>
                </a:cubicBezTo>
                <a:cubicBezTo>
                  <a:pt x="1442721" y="223519"/>
                  <a:pt x="1436624" y="225551"/>
                  <a:pt x="1430528" y="225551"/>
                </a:cubicBezTo>
                <a:lnTo>
                  <a:pt x="1422400" y="225551"/>
                </a:lnTo>
                <a:close/>
                <a:moveTo>
                  <a:pt x="1196848" y="231647"/>
                </a:moveTo>
                <a:lnTo>
                  <a:pt x="1304545" y="231647"/>
                </a:lnTo>
                <a:cubicBezTo>
                  <a:pt x="1330961" y="231647"/>
                  <a:pt x="1349248" y="227584"/>
                  <a:pt x="1359409" y="223519"/>
                </a:cubicBezTo>
                <a:cubicBezTo>
                  <a:pt x="1369569" y="219456"/>
                  <a:pt x="1377697" y="213359"/>
                  <a:pt x="1385824" y="203200"/>
                </a:cubicBezTo>
                <a:cubicBezTo>
                  <a:pt x="1391921" y="195072"/>
                  <a:pt x="1393952" y="184912"/>
                  <a:pt x="1393952" y="174751"/>
                </a:cubicBezTo>
                <a:cubicBezTo>
                  <a:pt x="1393952" y="162559"/>
                  <a:pt x="1389888" y="154431"/>
                  <a:pt x="1381761" y="146303"/>
                </a:cubicBezTo>
                <a:cubicBezTo>
                  <a:pt x="1373633" y="136144"/>
                  <a:pt x="1361440" y="130047"/>
                  <a:pt x="1341121" y="125984"/>
                </a:cubicBezTo>
                <a:cubicBezTo>
                  <a:pt x="1361440" y="119888"/>
                  <a:pt x="1377697" y="113791"/>
                  <a:pt x="1385824" y="107696"/>
                </a:cubicBezTo>
                <a:cubicBezTo>
                  <a:pt x="1398016" y="97535"/>
                  <a:pt x="1404112" y="83312"/>
                  <a:pt x="1404112" y="69088"/>
                </a:cubicBezTo>
                <a:cubicBezTo>
                  <a:pt x="1404112" y="50800"/>
                  <a:pt x="1398016" y="36575"/>
                  <a:pt x="1383793" y="26416"/>
                </a:cubicBezTo>
                <a:cubicBezTo>
                  <a:pt x="1367536" y="12191"/>
                  <a:pt x="1343152" y="6096"/>
                  <a:pt x="1310640" y="6096"/>
                </a:cubicBezTo>
                <a:lnTo>
                  <a:pt x="1196848" y="6096"/>
                </a:lnTo>
                <a:lnTo>
                  <a:pt x="1196848" y="12191"/>
                </a:lnTo>
                <a:cubicBezTo>
                  <a:pt x="1207009" y="12191"/>
                  <a:pt x="1215136" y="14223"/>
                  <a:pt x="1219200" y="14223"/>
                </a:cubicBezTo>
                <a:cubicBezTo>
                  <a:pt x="1221233" y="16256"/>
                  <a:pt x="1225297" y="20319"/>
                  <a:pt x="1225297" y="22351"/>
                </a:cubicBezTo>
                <a:cubicBezTo>
                  <a:pt x="1227328" y="26416"/>
                  <a:pt x="1227328" y="32512"/>
                  <a:pt x="1227328" y="44703"/>
                </a:cubicBezTo>
                <a:lnTo>
                  <a:pt x="1227328" y="191007"/>
                </a:lnTo>
                <a:cubicBezTo>
                  <a:pt x="1227328" y="203200"/>
                  <a:pt x="1227328" y="211328"/>
                  <a:pt x="1225297" y="213359"/>
                </a:cubicBezTo>
                <a:cubicBezTo>
                  <a:pt x="1225297" y="217423"/>
                  <a:pt x="1221233" y="219456"/>
                  <a:pt x="1217169" y="221488"/>
                </a:cubicBezTo>
                <a:cubicBezTo>
                  <a:pt x="1215136" y="223519"/>
                  <a:pt x="1207009" y="225551"/>
                  <a:pt x="1196848" y="225551"/>
                </a:cubicBezTo>
                <a:close/>
                <a:moveTo>
                  <a:pt x="977393" y="231647"/>
                </a:moveTo>
                <a:lnTo>
                  <a:pt x="1178561" y="231647"/>
                </a:lnTo>
                <a:lnTo>
                  <a:pt x="1178561" y="170688"/>
                </a:lnTo>
                <a:lnTo>
                  <a:pt x="1172464" y="170688"/>
                </a:lnTo>
                <a:cubicBezTo>
                  <a:pt x="1168400" y="184912"/>
                  <a:pt x="1164336" y="195072"/>
                  <a:pt x="1160273" y="201168"/>
                </a:cubicBezTo>
                <a:cubicBezTo>
                  <a:pt x="1156209" y="207263"/>
                  <a:pt x="1150112" y="211328"/>
                  <a:pt x="1144016" y="215391"/>
                </a:cubicBezTo>
                <a:cubicBezTo>
                  <a:pt x="1137921" y="217423"/>
                  <a:pt x="1131824" y="217423"/>
                  <a:pt x="1121664" y="217423"/>
                </a:cubicBezTo>
                <a:lnTo>
                  <a:pt x="1103376" y="217423"/>
                </a:lnTo>
                <a:lnTo>
                  <a:pt x="1103376" y="44703"/>
                </a:lnTo>
                <a:cubicBezTo>
                  <a:pt x="1103376" y="32512"/>
                  <a:pt x="1105409" y="26416"/>
                  <a:pt x="1105409" y="22351"/>
                </a:cubicBezTo>
                <a:cubicBezTo>
                  <a:pt x="1107440" y="20319"/>
                  <a:pt x="1109473" y="18288"/>
                  <a:pt x="1113536" y="16256"/>
                </a:cubicBezTo>
                <a:cubicBezTo>
                  <a:pt x="1117600" y="14223"/>
                  <a:pt x="1121664" y="12191"/>
                  <a:pt x="1129793" y="12191"/>
                </a:cubicBezTo>
                <a:lnTo>
                  <a:pt x="1135888" y="12191"/>
                </a:lnTo>
                <a:lnTo>
                  <a:pt x="1135888" y="6096"/>
                </a:lnTo>
                <a:lnTo>
                  <a:pt x="1018033" y="6096"/>
                </a:lnTo>
                <a:lnTo>
                  <a:pt x="1018033" y="12191"/>
                </a:lnTo>
                <a:lnTo>
                  <a:pt x="1026161" y="12191"/>
                </a:lnTo>
                <a:cubicBezTo>
                  <a:pt x="1032257" y="12191"/>
                  <a:pt x="1038352" y="14223"/>
                  <a:pt x="1042416" y="16256"/>
                </a:cubicBezTo>
                <a:cubicBezTo>
                  <a:pt x="1044448" y="18288"/>
                  <a:pt x="1046481" y="20319"/>
                  <a:pt x="1048512" y="24384"/>
                </a:cubicBezTo>
                <a:cubicBezTo>
                  <a:pt x="1050545" y="26416"/>
                  <a:pt x="1050545" y="32512"/>
                  <a:pt x="1050545" y="44703"/>
                </a:cubicBezTo>
                <a:lnTo>
                  <a:pt x="1050545" y="217423"/>
                </a:lnTo>
                <a:lnTo>
                  <a:pt x="1034288" y="217423"/>
                </a:lnTo>
                <a:cubicBezTo>
                  <a:pt x="1020064" y="217423"/>
                  <a:pt x="1007873" y="215391"/>
                  <a:pt x="1001776" y="207263"/>
                </a:cubicBezTo>
                <a:cubicBezTo>
                  <a:pt x="991616" y="199135"/>
                  <a:pt x="985521" y="186944"/>
                  <a:pt x="983488" y="170688"/>
                </a:cubicBezTo>
                <a:lnTo>
                  <a:pt x="977393" y="170688"/>
                </a:lnTo>
                <a:close/>
                <a:moveTo>
                  <a:pt x="501905" y="231647"/>
                </a:moveTo>
                <a:lnTo>
                  <a:pt x="696976" y="231647"/>
                </a:lnTo>
                <a:lnTo>
                  <a:pt x="696976" y="170688"/>
                </a:lnTo>
                <a:lnTo>
                  <a:pt x="690881" y="170688"/>
                </a:lnTo>
                <a:cubicBezTo>
                  <a:pt x="688848" y="180847"/>
                  <a:pt x="684785" y="191007"/>
                  <a:pt x="678688" y="197103"/>
                </a:cubicBezTo>
                <a:cubicBezTo>
                  <a:pt x="674624" y="205231"/>
                  <a:pt x="668528" y="209296"/>
                  <a:pt x="662433" y="211328"/>
                </a:cubicBezTo>
                <a:cubicBezTo>
                  <a:pt x="654305" y="215391"/>
                  <a:pt x="644145" y="215391"/>
                  <a:pt x="629921" y="215391"/>
                </a:cubicBezTo>
                <a:lnTo>
                  <a:pt x="589281" y="215391"/>
                </a:lnTo>
                <a:lnTo>
                  <a:pt x="589281" y="128016"/>
                </a:lnTo>
                <a:lnTo>
                  <a:pt x="619761" y="128016"/>
                </a:lnTo>
                <a:cubicBezTo>
                  <a:pt x="650240" y="128016"/>
                  <a:pt x="674624" y="123951"/>
                  <a:pt x="688848" y="111759"/>
                </a:cubicBezTo>
                <a:cubicBezTo>
                  <a:pt x="703073" y="99568"/>
                  <a:pt x="711200" y="85344"/>
                  <a:pt x="711200" y="67056"/>
                </a:cubicBezTo>
                <a:cubicBezTo>
                  <a:pt x="711200" y="54863"/>
                  <a:pt x="707136" y="42672"/>
                  <a:pt x="699009" y="34544"/>
                </a:cubicBezTo>
                <a:cubicBezTo>
                  <a:pt x="692912" y="24384"/>
                  <a:pt x="682752" y="18288"/>
                  <a:pt x="672593" y="12191"/>
                </a:cubicBezTo>
                <a:cubicBezTo>
                  <a:pt x="660400" y="8128"/>
                  <a:pt x="644145" y="6096"/>
                  <a:pt x="623824" y="6096"/>
                </a:cubicBezTo>
                <a:lnTo>
                  <a:pt x="501905" y="6096"/>
                </a:lnTo>
                <a:lnTo>
                  <a:pt x="501905" y="12191"/>
                </a:lnTo>
                <a:cubicBezTo>
                  <a:pt x="516128" y="12191"/>
                  <a:pt x="526288" y="14223"/>
                  <a:pt x="530352" y="18288"/>
                </a:cubicBezTo>
                <a:cubicBezTo>
                  <a:pt x="534416" y="20319"/>
                  <a:pt x="534416" y="28447"/>
                  <a:pt x="534416" y="40640"/>
                </a:cubicBezTo>
                <a:lnTo>
                  <a:pt x="534416" y="195072"/>
                </a:lnTo>
                <a:cubicBezTo>
                  <a:pt x="534416" y="207263"/>
                  <a:pt x="532385" y="215391"/>
                  <a:pt x="530352" y="219456"/>
                </a:cubicBezTo>
                <a:cubicBezTo>
                  <a:pt x="526288" y="223519"/>
                  <a:pt x="516128" y="225551"/>
                  <a:pt x="501905" y="225551"/>
                </a:cubicBezTo>
                <a:close/>
                <a:moveTo>
                  <a:pt x="363728" y="233679"/>
                </a:moveTo>
                <a:cubicBezTo>
                  <a:pt x="400305" y="235712"/>
                  <a:pt x="428752" y="225551"/>
                  <a:pt x="451105" y="203200"/>
                </a:cubicBezTo>
                <a:cubicBezTo>
                  <a:pt x="473457" y="180847"/>
                  <a:pt x="485648" y="152400"/>
                  <a:pt x="485648" y="119888"/>
                </a:cubicBezTo>
                <a:cubicBezTo>
                  <a:pt x="485648" y="91440"/>
                  <a:pt x="475488" y="65023"/>
                  <a:pt x="459233" y="44703"/>
                </a:cubicBezTo>
                <a:cubicBezTo>
                  <a:pt x="436881" y="16256"/>
                  <a:pt x="406400" y="0"/>
                  <a:pt x="365761" y="0"/>
                </a:cubicBezTo>
                <a:cubicBezTo>
                  <a:pt x="325121" y="0"/>
                  <a:pt x="294640" y="14223"/>
                  <a:pt x="272288" y="42672"/>
                </a:cubicBezTo>
                <a:cubicBezTo>
                  <a:pt x="254000" y="62991"/>
                  <a:pt x="245873" y="89407"/>
                  <a:pt x="245873" y="119888"/>
                </a:cubicBezTo>
                <a:cubicBezTo>
                  <a:pt x="245873" y="152400"/>
                  <a:pt x="258064" y="180847"/>
                  <a:pt x="280416" y="203200"/>
                </a:cubicBezTo>
                <a:cubicBezTo>
                  <a:pt x="302769" y="225551"/>
                  <a:pt x="331216" y="235712"/>
                  <a:pt x="363728" y="233679"/>
                </a:cubicBezTo>
                <a:close/>
                <a:moveTo>
                  <a:pt x="855473" y="235712"/>
                </a:moveTo>
                <a:cubicBezTo>
                  <a:pt x="871728" y="235712"/>
                  <a:pt x="887985" y="231647"/>
                  <a:pt x="904240" y="225551"/>
                </a:cubicBezTo>
                <a:cubicBezTo>
                  <a:pt x="914400" y="221488"/>
                  <a:pt x="922528" y="219456"/>
                  <a:pt x="924561" y="219456"/>
                </a:cubicBezTo>
                <a:cubicBezTo>
                  <a:pt x="928624" y="219456"/>
                  <a:pt x="930657" y="221488"/>
                  <a:pt x="932688" y="223519"/>
                </a:cubicBezTo>
                <a:cubicBezTo>
                  <a:pt x="936752" y="225551"/>
                  <a:pt x="938785" y="229616"/>
                  <a:pt x="938785" y="235712"/>
                </a:cubicBezTo>
                <a:lnTo>
                  <a:pt x="944881" y="235712"/>
                </a:lnTo>
                <a:lnTo>
                  <a:pt x="944881" y="158496"/>
                </a:lnTo>
                <a:lnTo>
                  <a:pt x="938785" y="158496"/>
                </a:lnTo>
                <a:cubicBezTo>
                  <a:pt x="934721" y="178816"/>
                  <a:pt x="924561" y="193040"/>
                  <a:pt x="912369" y="205231"/>
                </a:cubicBezTo>
                <a:cubicBezTo>
                  <a:pt x="898145" y="215391"/>
                  <a:pt x="883921" y="221488"/>
                  <a:pt x="865633" y="221488"/>
                </a:cubicBezTo>
                <a:cubicBezTo>
                  <a:pt x="851409" y="221488"/>
                  <a:pt x="839216" y="217423"/>
                  <a:pt x="827024" y="209296"/>
                </a:cubicBezTo>
                <a:cubicBezTo>
                  <a:pt x="816864" y="201168"/>
                  <a:pt x="806705" y="191007"/>
                  <a:pt x="802640" y="176784"/>
                </a:cubicBezTo>
                <a:cubicBezTo>
                  <a:pt x="794512" y="160528"/>
                  <a:pt x="792481" y="142240"/>
                  <a:pt x="792481" y="121919"/>
                </a:cubicBezTo>
                <a:cubicBezTo>
                  <a:pt x="792481" y="101600"/>
                  <a:pt x="794512" y="83312"/>
                  <a:pt x="798576" y="67056"/>
                </a:cubicBezTo>
                <a:cubicBezTo>
                  <a:pt x="804673" y="50800"/>
                  <a:pt x="812800" y="38607"/>
                  <a:pt x="822961" y="28447"/>
                </a:cubicBezTo>
                <a:cubicBezTo>
                  <a:pt x="833121" y="20319"/>
                  <a:pt x="847345" y="16256"/>
                  <a:pt x="865633" y="16256"/>
                </a:cubicBezTo>
                <a:cubicBezTo>
                  <a:pt x="879857" y="16256"/>
                  <a:pt x="892048" y="20319"/>
                  <a:pt x="904240" y="26416"/>
                </a:cubicBezTo>
                <a:cubicBezTo>
                  <a:pt x="916433" y="32512"/>
                  <a:pt x="928624" y="42672"/>
                  <a:pt x="940816" y="56896"/>
                </a:cubicBezTo>
                <a:lnTo>
                  <a:pt x="940816" y="38607"/>
                </a:lnTo>
                <a:cubicBezTo>
                  <a:pt x="928624" y="24384"/>
                  <a:pt x="916433" y="16256"/>
                  <a:pt x="902209" y="10159"/>
                </a:cubicBezTo>
                <a:cubicBezTo>
                  <a:pt x="887985" y="4063"/>
                  <a:pt x="871728" y="0"/>
                  <a:pt x="853440" y="0"/>
                </a:cubicBezTo>
                <a:cubicBezTo>
                  <a:pt x="831088" y="0"/>
                  <a:pt x="808736" y="6096"/>
                  <a:pt x="790448" y="16256"/>
                </a:cubicBezTo>
                <a:cubicBezTo>
                  <a:pt x="772161" y="24384"/>
                  <a:pt x="757936" y="38607"/>
                  <a:pt x="747776" y="56896"/>
                </a:cubicBezTo>
                <a:cubicBezTo>
                  <a:pt x="737616" y="75184"/>
                  <a:pt x="731521" y="93472"/>
                  <a:pt x="731521" y="113791"/>
                </a:cubicBezTo>
                <a:cubicBezTo>
                  <a:pt x="731521" y="136144"/>
                  <a:pt x="737616" y="156463"/>
                  <a:pt x="749809" y="174751"/>
                </a:cubicBezTo>
                <a:cubicBezTo>
                  <a:pt x="759969" y="195072"/>
                  <a:pt x="774193" y="209296"/>
                  <a:pt x="794512" y="219456"/>
                </a:cubicBezTo>
                <a:cubicBezTo>
                  <a:pt x="812800" y="231647"/>
                  <a:pt x="833121" y="235712"/>
                  <a:pt x="855473" y="235712"/>
                </a:cubicBezTo>
                <a:close/>
                <a:moveTo>
                  <a:pt x="123952" y="235712"/>
                </a:moveTo>
                <a:cubicBezTo>
                  <a:pt x="140209" y="235712"/>
                  <a:pt x="156464" y="231647"/>
                  <a:pt x="172721" y="225551"/>
                </a:cubicBezTo>
                <a:cubicBezTo>
                  <a:pt x="182881" y="221488"/>
                  <a:pt x="191009" y="219456"/>
                  <a:pt x="193040" y="219456"/>
                </a:cubicBezTo>
                <a:cubicBezTo>
                  <a:pt x="197105" y="219456"/>
                  <a:pt x="199136" y="221488"/>
                  <a:pt x="201169" y="223519"/>
                </a:cubicBezTo>
                <a:cubicBezTo>
                  <a:pt x="205233" y="225551"/>
                  <a:pt x="207264" y="229616"/>
                  <a:pt x="207264" y="235712"/>
                </a:cubicBezTo>
                <a:lnTo>
                  <a:pt x="213361" y="235712"/>
                </a:lnTo>
                <a:lnTo>
                  <a:pt x="213361" y="158496"/>
                </a:lnTo>
                <a:lnTo>
                  <a:pt x="207264" y="158496"/>
                </a:lnTo>
                <a:cubicBezTo>
                  <a:pt x="203200" y="178816"/>
                  <a:pt x="193040" y="193040"/>
                  <a:pt x="180848" y="205231"/>
                </a:cubicBezTo>
                <a:cubicBezTo>
                  <a:pt x="166624" y="215391"/>
                  <a:pt x="152400" y="221488"/>
                  <a:pt x="134112" y="221488"/>
                </a:cubicBezTo>
                <a:cubicBezTo>
                  <a:pt x="119888" y="221488"/>
                  <a:pt x="107697" y="217423"/>
                  <a:pt x="95505" y="209296"/>
                </a:cubicBezTo>
                <a:cubicBezTo>
                  <a:pt x="85345" y="201168"/>
                  <a:pt x="75185" y="191007"/>
                  <a:pt x="71121" y="176784"/>
                </a:cubicBezTo>
                <a:cubicBezTo>
                  <a:pt x="62993" y="160528"/>
                  <a:pt x="60961" y="142240"/>
                  <a:pt x="60961" y="121919"/>
                </a:cubicBezTo>
                <a:cubicBezTo>
                  <a:pt x="60961" y="101600"/>
                  <a:pt x="62993" y="83312"/>
                  <a:pt x="67057" y="67056"/>
                </a:cubicBezTo>
                <a:cubicBezTo>
                  <a:pt x="73152" y="50800"/>
                  <a:pt x="81281" y="38607"/>
                  <a:pt x="91440" y="28447"/>
                </a:cubicBezTo>
                <a:cubicBezTo>
                  <a:pt x="101600" y="20319"/>
                  <a:pt x="115824" y="16256"/>
                  <a:pt x="134112" y="16256"/>
                </a:cubicBezTo>
                <a:cubicBezTo>
                  <a:pt x="148336" y="16256"/>
                  <a:pt x="160528" y="20319"/>
                  <a:pt x="172721" y="26416"/>
                </a:cubicBezTo>
                <a:cubicBezTo>
                  <a:pt x="184912" y="32512"/>
                  <a:pt x="197105" y="42672"/>
                  <a:pt x="209297" y="56896"/>
                </a:cubicBezTo>
                <a:lnTo>
                  <a:pt x="209297" y="38607"/>
                </a:lnTo>
                <a:cubicBezTo>
                  <a:pt x="197105" y="24384"/>
                  <a:pt x="184912" y="16256"/>
                  <a:pt x="170688" y="10159"/>
                </a:cubicBezTo>
                <a:cubicBezTo>
                  <a:pt x="156464" y="4063"/>
                  <a:pt x="140209" y="0"/>
                  <a:pt x="121921" y="0"/>
                </a:cubicBezTo>
                <a:cubicBezTo>
                  <a:pt x="99569" y="0"/>
                  <a:pt x="77216" y="6096"/>
                  <a:pt x="58928" y="16256"/>
                </a:cubicBezTo>
                <a:cubicBezTo>
                  <a:pt x="40640" y="24384"/>
                  <a:pt x="26416" y="38607"/>
                  <a:pt x="16257" y="56896"/>
                </a:cubicBezTo>
                <a:cubicBezTo>
                  <a:pt x="6097" y="75184"/>
                  <a:pt x="0" y="93472"/>
                  <a:pt x="0" y="113791"/>
                </a:cubicBezTo>
                <a:cubicBezTo>
                  <a:pt x="0" y="136144"/>
                  <a:pt x="6097" y="156463"/>
                  <a:pt x="18288" y="174751"/>
                </a:cubicBezTo>
                <a:cubicBezTo>
                  <a:pt x="28448" y="195072"/>
                  <a:pt x="42673" y="209296"/>
                  <a:pt x="62993" y="219456"/>
                </a:cubicBezTo>
                <a:cubicBezTo>
                  <a:pt x="81281" y="231647"/>
                  <a:pt x="101600" y="235712"/>
                  <a:pt x="123952" y="235712"/>
                </a:cubicBezTo>
                <a:close/>
              </a:path>
            </a:pathLst>
          </a:custGeom>
          <a:solidFill>
            <a:srgbClr val="16516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0" name="Freeform 170"/>
          <p:cNvSpPr/>
          <p:nvPr/>
        </p:nvSpPr>
        <p:spPr>
          <a:xfrm rot="0" flipH="0" flipV="1">
            <a:off x="6824471" y="1738884"/>
            <a:ext cx="2036064" cy="176784"/>
          </a:xfrm>
          <a:custGeom>
            <a:pathLst>
              <a:path w="2714752" h="235712">
                <a:moveTo>
                  <a:pt x="2261616" y="113791"/>
                </a:moveTo>
                <a:lnTo>
                  <a:pt x="2261616" y="46735"/>
                </a:lnTo>
                <a:cubicBezTo>
                  <a:pt x="2261616" y="36575"/>
                  <a:pt x="2263648" y="28447"/>
                  <a:pt x="2265681" y="24384"/>
                </a:cubicBezTo>
                <a:cubicBezTo>
                  <a:pt x="2269745" y="20319"/>
                  <a:pt x="2275840" y="16256"/>
                  <a:pt x="2281936" y="16256"/>
                </a:cubicBezTo>
                <a:cubicBezTo>
                  <a:pt x="2296161" y="16256"/>
                  <a:pt x="2306321" y="22351"/>
                  <a:pt x="2312416" y="30479"/>
                </a:cubicBezTo>
                <a:cubicBezTo>
                  <a:pt x="2318512" y="38607"/>
                  <a:pt x="2322576" y="50800"/>
                  <a:pt x="2322576" y="62991"/>
                </a:cubicBezTo>
                <a:cubicBezTo>
                  <a:pt x="2322576" y="75184"/>
                  <a:pt x="2318512" y="85344"/>
                  <a:pt x="2312416" y="95503"/>
                </a:cubicBezTo>
                <a:cubicBezTo>
                  <a:pt x="2306321" y="103631"/>
                  <a:pt x="2300224" y="107696"/>
                  <a:pt x="2294128" y="111759"/>
                </a:cubicBezTo>
                <a:cubicBezTo>
                  <a:pt x="2286000" y="113791"/>
                  <a:pt x="2275840" y="113791"/>
                  <a:pt x="2261616" y="113791"/>
                </a:cubicBezTo>
                <a:close/>
                <a:moveTo>
                  <a:pt x="589281" y="113791"/>
                </a:moveTo>
                <a:lnTo>
                  <a:pt x="589281" y="46735"/>
                </a:lnTo>
                <a:cubicBezTo>
                  <a:pt x="589281" y="36575"/>
                  <a:pt x="591312" y="28447"/>
                  <a:pt x="593345" y="24384"/>
                </a:cubicBezTo>
                <a:cubicBezTo>
                  <a:pt x="597409" y="20319"/>
                  <a:pt x="601473" y="16256"/>
                  <a:pt x="609600" y="16256"/>
                </a:cubicBezTo>
                <a:cubicBezTo>
                  <a:pt x="623824" y="16256"/>
                  <a:pt x="633985" y="22351"/>
                  <a:pt x="640081" y="30479"/>
                </a:cubicBezTo>
                <a:cubicBezTo>
                  <a:pt x="646176" y="38607"/>
                  <a:pt x="650240" y="50800"/>
                  <a:pt x="650240" y="62991"/>
                </a:cubicBezTo>
                <a:cubicBezTo>
                  <a:pt x="650240" y="75184"/>
                  <a:pt x="646176" y="85344"/>
                  <a:pt x="640081" y="95503"/>
                </a:cubicBezTo>
                <a:cubicBezTo>
                  <a:pt x="633985" y="103631"/>
                  <a:pt x="627888" y="107696"/>
                  <a:pt x="619761" y="111759"/>
                </a:cubicBezTo>
                <a:cubicBezTo>
                  <a:pt x="613664" y="113791"/>
                  <a:pt x="603505" y="113791"/>
                  <a:pt x="589281" y="113791"/>
                </a:cubicBezTo>
                <a:close/>
                <a:moveTo>
                  <a:pt x="1280161" y="115823"/>
                </a:moveTo>
                <a:lnTo>
                  <a:pt x="1280161" y="44703"/>
                </a:lnTo>
                <a:lnTo>
                  <a:pt x="1280161" y="36575"/>
                </a:lnTo>
                <a:cubicBezTo>
                  <a:pt x="1280161" y="30479"/>
                  <a:pt x="1282193" y="26416"/>
                  <a:pt x="1284224" y="22351"/>
                </a:cubicBezTo>
                <a:cubicBezTo>
                  <a:pt x="1288288" y="20319"/>
                  <a:pt x="1292352" y="18288"/>
                  <a:pt x="1298448" y="18288"/>
                </a:cubicBezTo>
                <a:cubicBezTo>
                  <a:pt x="1306576" y="18288"/>
                  <a:pt x="1314705" y="20319"/>
                  <a:pt x="1322833" y="24384"/>
                </a:cubicBezTo>
                <a:cubicBezTo>
                  <a:pt x="1330961" y="28447"/>
                  <a:pt x="1337057" y="34544"/>
                  <a:pt x="1341121" y="40640"/>
                </a:cubicBezTo>
                <a:cubicBezTo>
                  <a:pt x="1343152" y="48768"/>
                  <a:pt x="1345185" y="56896"/>
                  <a:pt x="1345185" y="67056"/>
                </a:cubicBezTo>
                <a:cubicBezTo>
                  <a:pt x="1345185" y="77216"/>
                  <a:pt x="1343152" y="85344"/>
                  <a:pt x="1339088" y="95503"/>
                </a:cubicBezTo>
                <a:cubicBezTo>
                  <a:pt x="1332993" y="103631"/>
                  <a:pt x="1326897" y="107696"/>
                  <a:pt x="1318769" y="111759"/>
                </a:cubicBezTo>
                <a:cubicBezTo>
                  <a:pt x="1310640" y="115823"/>
                  <a:pt x="1298448" y="117856"/>
                  <a:pt x="1280161" y="115823"/>
                </a:cubicBezTo>
                <a:close/>
                <a:moveTo>
                  <a:pt x="1280161" y="217423"/>
                </a:moveTo>
                <a:lnTo>
                  <a:pt x="1280161" y="130047"/>
                </a:lnTo>
                <a:cubicBezTo>
                  <a:pt x="1296416" y="130047"/>
                  <a:pt x="1308609" y="132079"/>
                  <a:pt x="1314705" y="134112"/>
                </a:cubicBezTo>
                <a:cubicBezTo>
                  <a:pt x="1322833" y="138175"/>
                  <a:pt x="1328928" y="144272"/>
                  <a:pt x="1332993" y="150368"/>
                </a:cubicBezTo>
                <a:cubicBezTo>
                  <a:pt x="1337057" y="156463"/>
                  <a:pt x="1339088" y="164591"/>
                  <a:pt x="1339088" y="174751"/>
                </a:cubicBezTo>
                <a:cubicBezTo>
                  <a:pt x="1339088" y="184912"/>
                  <a:pt x="1337057" y="193040"/>
                  <a:pt x="1332993" y="199135"/>
                </a:cubicBezTo>
                <a:cubicBezTo>
                  <a:pt x="1328928" y="205231"/>
                  <a:pt x="1322833" y="209296"/>
                  <a:pt x="1316736" y="213359"/>
                </a:cubicBezTo>
                <a:cubicBezTo>
                  <a:pt x="1308609" y="217423"/>
                  <a:pt x="1296416" y="217423"/>
                  <a:pt x="1280161" y="217423"/>
                </a:cubicBezTo>
                <a:close/>
                <a:moveTo>
                  <a:pt x="365761" y="223519"/>
                </a:moveTo>
                <a:cubicBezTo>
                  <a:pt x="345440" y="223519"/>
                  <a:pt x="329185" y="213359"/>
                  <a:pt x="319024" y="191007"/>
                </a:cubicBezTo>
                <a:cubicBezTo>
                  <a:pt x="310897" y="174751"/>
                  <a:pt x="306833" y="150368"/>
                  <a:pt x="306833" y="117856"/>
                </a:cubicBezTo>
                <a:cubicBezTo>
                  <a:pt x="306833" y="79247"/>
                  <a:pt x="312928" y="50800"/>
                  <a:pt x="327152" y="32512"/>
                </a:cubicBezTo>
                <a:cubicBezTo>
                  <a:pt x="335281" y="20319"/>
                  <a:pt x="349505" y="14223"/>
                  <a:pt x="365761" y="14223"/>
                </a:cubicBezTo>
                <a:cubicBezTo>
                  <a:pt x="377952" y="14223"/>
                  <a:pt x="386081" y="16256"/>
                  <a:pt x="394209" y="22351"/>
                </a:cubicBezTo>
                <a:cubicBezTo>
                  <a:pt x="404369" y="28447"/>
                  <a:pt x="410464" y="40640"/>
                  <a:pt x="416561" y="54863"/>
                </a:cubicBezTo>
                <a:cubicBezTo>
                  <a:pt x="422657" y="71119"/>
                  <a:pt x="424688" y="91440"/>
                  <a:pt x="424688" y="115823"/>
                </a:cubicBezTo>
                <a:cubicBezTo>
                  <a:pt x="424688" y="146303"/>
                  <a:pt x="422657" y="168656"/>
                  <a:pt x="416561" y="182879"/>
                </a:cubicBezTo>
                <a:cubicBezTo>
                  <a:pt x="410464" y="197103"/>
                  <a:pt x="404369" y="207263"/>
                  <a:pt x="396240" y="213359"/>
                </a:cubicBezTo>
                <a:cubicBezTo>
                  <a:pt x="386081" y="219456"/>
                  <a:pt x="377952" y="223519"/>
                  <a:pt x="365761" y="223519"/>
                </a:cubicBezTo>
                <a:close/>
                <a:moveTo>
                  <a:pt x="2509521" y="231647"/>
                </a:moveTo>
                <a:lnTo>
                  <a:pt x="2698497" y="231647"/>
                </a:lnTo>
                <a:lnTo>
                  <a:pt x="2698497" y="164591"/>
                </a:lnTo>
                <a:lnTo>
                  <a:pt x="2690369" y="164591"/>
                </a:lnTo>
                <a:cubicBezTo>
                  <a:pt x="2688336" y="180847"/>
                  <a:pt x="2684273" y="193040"/>
                  <a:pt x="2678176" y="199135"/>
                </a:cubicBezTo>
                <a:cubicBezTo>
                  <a:pt x="2672081" y="207263"/>
                  <a:pt x="2663952" y="211328"/>
                  <a:pt x="2653793" y="215391"/>
                </a:cubicBezTo>
                <a:cubicBezTo>
                  <a:pt x="2647697" y="217423"/>
                  <a:pt x="2635505" y="217423"/>
                  <a:pt x="2619248" y="217423"/>
                </a:cubicBezTo>
                <a:lnTo>
                  <a:pt x="2594864" y="217423"/>
                </a:lnTo>
                <a:lnTo>
                  <a:pt x="2594864" y="125984"/>
                </a:lnTo>
                <a:lnTo>
                  <a:pt x="2598928" y="125984"/>
                </a:lnTo>
                <a:cubicBezTo>
                  <a:pt x="2613152" y="125984"/>
                  <a:pt x="2623312" y="130047"/>
                  <a:pt x="2631440" y="140207"/>
                </a:cubicBezTo>
                <a:cubicBezTo>
                  <a:pt x="2637536" y="148335"/>
                  <a:pt x="2641600" y="162559"/>
                  <a:pt x="2643633" y="178816"/>
                </a:cubicBezTo>
                <a:lnTo>
                  <a:pt x="2649728" y="178816"/>
                </a:lnTo>
                <a:lnTo>
                  <a:pt x="2649728" y="60959"/>
                </a:lnTo>
                <a:lnTo>
                  <a:pt x="2643633" y="60959"/>
                </a:lnTo>
                <a:cubicBezTo>
                  <a:pt x="2641600" y="75184"/>
                  <a:pt x="2639569" y="85344"/>
                  <a:pt x="2633473" y="93472"/>
                </a:cubicBezTo>
                <a:cubicBezTo>
                  <a:pt x="2629409" y="101600"/>
                  <a:pt x="2625345" y="107696"/>
                  <a:pt x="2619248" y="109728"/>
                </a:cubicBezTo>
                <a:cubicBezTo>
                  <a:pt x="2613152" y="111759"/>
                  <a:pt x="2605024" y="113791"/>
                  <a:pt x="2594864" y="113791"/>
                </a:cubicBezTo>
                <a:lnTo>
                  <a:pt x="2594864" y="50800"/>
                </a:lnTo>
                <a:cubicBezTo>
                  <a:pt x="2594864" y="38607"/>
                  <a:pt x="2594864" y="30479"/>
                  <a:pt x="2596897" y="28447"/>
                </a:cubicBezTo>
                <a:cubicBezTo>
                  <a:pt x="2596897" y="24384"/>
                  <a:pt x="2598928" y="22351"/>
                  <a:pt x="2602993" y="20319"/>
                </a:cubicBezTo>
                <a:cubicBezTo>
                  <a:pt x="2605024" y="20319"/>
                  <a:pt x="2609088" y="18288"/>
                  <a:pt x="2617216" y="18288"/>
                </a:cubicBezTo>
                <a:lnTo>
                  <a:pt x="2629409" y="18288"/>
                </a:lnTo>
                <a:cubicBezTo>
                  <a:pt x="2651761" y="18288"/>
                  <a:pt x="2668016" y="24384"/>
                  <a:pt x="2680209" y="32512"/>
                </a:cubicBezTo>
                <a:cubicBezTo>
                  <a:pt x="2692400" y="42672"/>
                  <a:pt x="2702561" y="56896"/>
                  <a:pt x="2708657" y="77216"/>
                </a:cubicBezTo>
                <a:lnTo>
                  <a:pt x="2714752" y="77216"/>
                </a:lnTo>
                <a:lnTo>
                  <a:pt x="2704593" y="6096"/>
                </a:lnTo>
                <a:lnTo>
                  <a:pt x="2509521" y="6096"/>
                </a:lnTo>
                <a:lnTo>
                  <a:pt x="2509521" y="12191"/>
                </a:lnTo>
                <a:lnTo>
                  <a:pt x="2517648" y="12191"/>
                </a:lnTo>
                <a:cubicBezTo>
                  <a:pt x="2523745" y="12191"/>
                  <a:pt x="2527809" y="14223"/>
                  <a:pt x="2531873" y="16256"/>
                </a:cubicBezTo>
                <a:cubicBezTo>
                  <a:pt x="2535936" y="18288"/>
                  <a:pt x="2537969" y="20319"/>
                  <a:pt x="2540000" y="24384"/>
                </a:cubicBezTo>
                <a:cubicBezTo>
                  <a:pt x="2540000" y="26416"/>
                  <a:pt x="2542033" y="32512"/>
                  <a:pt x="2542033" y="44703"/>
                </a:cubicBezTo>
                <a:lnTo>
                  <a:pt x="2542033" y="193040"/>
                </a:lnTo>
                <a:cubicBezTo>
                  <a:pt x="2542033" y="203200"/>
                  <a:pt x="2540000" y="209296"/>
                  <a:pt x="2540000" y="211328"/>
                </a:cubicBezTo>
                <a:cubicBezTo>
                  <a:pt x="2540000" y="215391"/>
                  <a:pt x="2537969" y="217423"/>
                  <a:pt x="2533905" y="219456"/>
                </a:cubicBezTo>
                <a:cubicBezTo>
                  <a:pt x="2529840" y="223519"/>
                  <a:pt x="2523745" y="225551"/>
                  <a:pt x="2517648" y="225551"/>
                </a:cubicBezTo>
                <a:lnTo>
                  <a:pt x="2509521" y="225551"/>
                </a:lnTo>
                <a:close/>
                <a:moveTo>
                  <a:pt x="2379473" y="231647"/>
                </a:moveTo>
                <a:lnTo>
                  <a:pt x="2495297" y="231647"/>
                </a:lnTo>
                <a:lnTo>
                  <a:pt x="2495297" y="225551"/>
                </a:lnTo>
                <a:lnTo>
                  <a:pt x="2489200" y="225551"/>
                </a:lnTo>
                <a:cubicBezTo>
                  <a:pt x="2481073" y="225551"/>
                  <a:pt x="2477009" y="223519"/>
                  <a:pt x="2472945" y="221488"/>
                </a:cubicBezTo>
                <a:cubicBezTo>
                  <a:pt x="2468881" y="219456"/>
                  <a:pt x="2466848" y="215391"/>
                  <a:pt x="2466848" y="213359"/>
                </a:cubicBezTo>
                <a:cubicBezTo>
                  <a:pt x="2464816" y="209296"/>
                  <a:pt x="2464816" y="203200"/>
                  <a:pt x="2464816" y="193040"/>
                </a:cubicBezTo>
                <a:lnTo>
                  <a:pt x="2464816" y="44703"/>
                </a:lnTo>
                <a:cubicBezTo>
                  <a:pt x="2464816" y="34544"/>
                  <a:pt x="2464816" y="26416"/>
                  <a:pt x="2464816" y="24384"/>
                </a:cubicBezTo>
                <a:cubicBezTo>
                  <a:pt x="2466848" y="20319"/>
                  <a:pt x="2468881" y="18288"/>
                  <a:pt x="2472945" y="16256"/>
                </a:cubicBezTo>
                <a:cubicBezTo>
                  <a:pt x="2477009" y="14223"/>
                  <a:pt x="2481073" y="12191"/>
                  <a:pt x="2489200" y="12191"/>
                </a:cubicBezTo>
                <a:lnTo>
                  <a:pt x="2495297" y="12191"/>
                </a:lnTo>
                <a:lnTo>
                  <a:pt x="2495297" y="6096"/>
                </a:lnTo>
                <a:lnTo>
                  <a:pt x="2379473" y="6096"/>
                </a:lnTo>
                <a:lnTo>
                  <a:pt x="2379473" y="12191"/>
                </a:lnTo>
                <a:lnTo>
                  <a:pt x="2385569" y="12191"/>
                </a:lnTo>
                <a:cubicBezTo>
                  <a:pt x="2393697" y="12191"/>
                  <a:pt x="2397761" y="14223"/>
                  <a:pt x="2401824" y="16256"/>
                </a:cubicBezTo>
                <a:cubicBezTo>
                  <a:pt x="2405888" y="18288"/>
                  <a:pt x="2407921" y="20319"/>
                  <a:pt x="2407921" y="24384"/>
                </a:cubicBezTo>
                <a:cubicBezTo>
                  <a:pt x="2409952" y="26416"/>
                  <a:pt x="2409952" y="34544"/>
                  <a:pt x="2409952" y="44703"/>
                </a:cubicBezTo>
                <a:lnTo>
                  <a:pt x="2409952" y="193040"/>
                </a:lnTo>
                <a:cubicBezTo>
                  <a:pt x="2409952" y="203200"/>
                  <a:pt x="2409952" y="209296"/>
                  <a:pt x="2409952" y="213359"/>
                </a:cubicBezTo>
                <a:cubicBezTo>
                  <a:pt x="2407921" y="215391"/>
                  <a:pt x="2405888" y="219456"/>
                  <a:pt x="2401824" y="221488"/>
                </a:cubicBezTo>
                <a:cubicBezTo>
                  <a:pt x="2397761" y="223519"/>
                  <a:pt x="2393697" y="225551"/>
                  <a:pt x="2385569" y="225551"/>
                </a:cubicBezTo>
                <a:lnTo>
                  <a:pt x="2379473" y="225551"/>
                </a:lnTo>
                <a:close/>
                <a:moveTo>
                  <a:pt x="2176273" y="231647"/>
                </a:moveTo>
                <a:lnTo>
                  <a:pt x="2292097" y="231647"/>
                </a:lnTo>
                <a:lnTo>
                  <a:pt x="2292097" y="225551"/>
                </a:lnTo>
                <a:cubicBezTo>
                  <a:pt x="2281936" y="225551"/>
                  <a:pt x="2275840" y="223519"/>
                  <a:pt x="2271776" y="221488"/>
                </a:cubicBezTo>
                <a:cubicBezTo>
                  <a:pt x="2267712" y="219456"/>
                  <a:pt x="2265681" y="217423"/>
                  <a:pt x="2263648" y="215391"/>
                </a:cubicBezTo>
                <a:cubicBezTo>
                  <a:pt x="2263648" y="211328"/>
                  <a:pt x="2261616" y="205231"/>
                  <a:pt x="2261616" y="195072"/>
                </a:cubicBezTo>
                <a:lnTo>
                  <a:pt x="2261616" y="128016"/>
                </a:lnTo>
                <a:lnTo>
                  <a:pt x="2292097" y="128016"/>
                </a:lnTo>
                <a:cubicBezTo>
                  <a:pt x="2322576" y="128016"/>
                  <a:pt x="2346961" y="123951"/>
                  <a:pt x="2361185" y="111759"/>
                </a:cubicBezTo>
                <a:cubicBezTo>
                  <a:pt x="2375409" y="99568"/>
                  <a:pt x="2383536" y="85344"/>
                  <a:pt x="2383536" y="67056"/>
                </a:cubicBezTo>
                <a:cubicBezTo>
                  <a:pt x="2383536" y="54863"/>
                  <a:pt x="2379473" y="42672"/>
                  <a:pt x="2371345" y="34544"/>
                </a:cubicBezTo>
                <a:cubicBezTo>
                  <a:pt x="2365248" y="24384"/>
                  <a:pt x="2355088" y="18288"/>
                  <a:pt x="2344928" y="12191"/>
                </a:cubicBezTo>
                <a:cubicBezTo>
                  <a:pt x="2332736" y="8128"/>
                  <a:pt x="2316481" y="6096"/>
                  <a:pt x="2296161" y="6096"/>
                </a:cubicBezTo>
                <a:lnTo>
                  <a:pt x="2174240" y="6096"/>
                </a:lnTo>
                <a:lnTo>
                  <a:pt x="2174240" y="12191"/>
                </a:lnTo>
                <a:cubicBezTo>
                  <a:pt x="2188464" y="12191"/>
                  <a:pt x="2198624" y="14223"/>
                  <a:pt x="2202688" y="18288"/>
                </a:cubicBezTo>
                <a:cubicBezTo>
                  <a:pt x="2206752" y="20319"/>
                  <a:pt x="2208785" y="28447"/>
                  <a:pt x="2208785" y="40640"/>
                </a:cubicBezTo>
                <a:lnTo>
                  <a:pt x="2208785" y="188975"/>
                </a:lnTo>
                <a:cubicBezTo>
                  <a:pt x="2208785" y="205231"/>
                  <a:pt x="2206752" y="215391"/>
                  <a:pt x="2202688" y="219456"/>
                </a:cubicBezTo>
                <a:cubicBezTo>
                  <a:pt x="2200657" y="223519"/>
                  <a:pt x="2190497" y="223519"/>
                  <a:pt x="2176273" y="225551"/>
                </a:cubicBezTo>
                <a:close/>
                <a:moveTo>
                  <a:pt x="1912112" y="231647"/>
                </a:moveTo>
                <a:lnTo>
                  <a:pt x="2029969" y="231647"/>
                </a:lnTo>
                <a:lnTo>
                  <a:pt x="2029969" y="225551"/>
                </a:lnTo>
                <a:lnTo>
                  <a:pt x="2021840" y="225551"/>
                </a:lnTo>
                <a:cubicBezTo>
                  <a:pt x="2015745" y="225551"/>
                  <a:pt x="2009648" y="223519"/>
                  <a:pt x="2007616" y="221488"/>
                </a:cubicBezTo>
                <a:cubicBezTo>
                  <a:pt x="2003552" y="219456"/>
                  <a:pt x="2001521" y="217423"/>
                  <a:pt x="1999488" y="213359"/>
                </a:cubicBezTo>
                <a:cubicBezTo>
                  <a:pt x="1999488" y="211328"/>
                  <a:pt x="1997457" y="203200"/>
                  <a:pt x="1997457" y="193040"/>
                </a:cubicBezTo>
                <a:lnTo>
                  <a:pt x="1997457" y="128016"/>
                </a:lnTo>
                <a:lnTo>
                  <a:pt x="2076705" y="128016"/>
                </a:lnTo>
                <a:lnTo>
                  <a:pt x="2076705" y="193040"/>
                </a:lnTo>
                <a:cubicBezTo>
                  <a:pt x="2076705" y="203200"/>
                  <a:pt x="2076705" y="211328"/>
                  <a:pt x="2074673" y="213359"/>
                </a:cubicBezTo>
                <a:cubicBezTo>
                  <a:pt x="2074673" y="217423"/>
                  <a:pt x="2072640" y="219456"/>
                  <a:pt x="2068576" y="221488"/>
                </a:cubicBezTo>
                <a:cubicBezTo>
                  <a:pt x="2064512" y="223519"/>
                  <a:pt x="2058416" y="225551"/>
                  <a:pt x="2052321" y="225551"/>
                </a:cubicBezTo>
                <a:lnTo>
                  <a:pt x="2046224" y="225551"/>
                </a:lnTo>
                <a:lnTo>
                  <a:pt x="2046224" y="231647"/>
                </a:lnTo>
                <a:lnTo>
                  <a:pt x="2164081" y="231647"/>
                </a:lnTo>
                <a:lnTo>
                  <a:pt x="2164081" y="225551"/>
                </a:lnTo>
                <a:lnTo>
                  <a:pt x="2155952" y="225551"/>
                </a:lnTo>
                <a:cubicBezTo>
                  <a:pt x="2149857" y="225551"/>
                  <a:pt x="2143761" y="223519"/>
                  <a:pt x="2139697" y="221488"/>
                </a:cubicBezTo>
                <a:cubicBezTo>
                  <a:pt x="2137664" y="219456"/>
                  <a:pt x="2135633" y="217423"/>
                  <a:pt x="2133600" y="213359"/>
                </a:cubicBezTo>
                <a:cubicBezTo>
                  <a:pt x="2131569" y="211328"/>
                  <a:pt x="2131569" y="203200"/>
                  <a:pt x="2131569" y="193040"/>
                </a:cubicBezTo>
                <a:lnTo>
                  <a:pt x="2131569" y="44703"/>
                </a:lnTo>
                <a:cubicBezTo>
                  <a:pt x="2131569" y="32512"/>
                  <a:pt x="2131569" y="26416"/>
                  <a:pt x="2133600" y="22351"/>
                </a:cubicBezTo>
                <a:cubicBezTo>
                  <a:pt x="2133600" y="20319"/>
                  <a:pt x="2137664" y="18288"/>
                  <a:pt x="2141728" y="16256"/>
                </a:cubicBezTo>
                <a:cubicBezTo>
                  <a:pt x="2143761" y="14223"/>
                  <a:pt x="2149857" y="12191"/>
                  <a:pt x="2155952" y="12191"/>
                </a:cubicBezTo>
                <a:lnTo>
                  <a:pt x="2164081" y="12191"/>
                </a:lnTo>
                <a:lnTo>
                  <a:pt x="2164081" y="6096"/>
                </a:lnTo>
                <a:lnTo>
                  <a:pt x="2046224" y="6096"/>
                </a:lnTo>
                <a:lnTo>
                  <a:pt x="2046224" y="12191"/>
                </a:lnTo>
                <a:lnTo>
                  <a:pt x="2052321" y="12191"/>
                </a:lnTo>
                <a:cubicBezTo>
                  <a:pt x="2060448" y="12191"/>
                  <a:pt x="2064512" y="14223"/>
                  <a:pt x="2068576" y="16256"/>
                </a:cubicBezTo>
                <a:cubicBezTo>
                  <a:pt x="2072640" y="18288"/>
                  <a:pt x="2074673" y="20319"/>
                  <a:pt x="2074673" y="24384"/>
                </a:cubicBezTo>
                <a:cubicBezTo>
                  <a:pt x="2076705" y="26416"/>
                  <a:pt x="2076705" y="32512"/>
                  <a:pt x="2076705" y="44703"/>
                </a:cubicBezTo>
                <a:lnTo>
                  <a:pt x="2076705" y="113791"/>
                </a:lnTo>
                <a:lnTo>
                  <a:pt x="1997457" y="113791"/>
                </a:lnTo>
                <a:lnTo>
                  <a:pt x="1997457" y="44703"/>
                </a:lnTo>
                <a:cubicBezTo>
                  <a:pt x="1997457" y="32512"/>
                  <a:pt x="1999488" y="26416"/>
                  <a:pt x="1999488" y="22351"/>
                </a:cubicBezTo>
                <a:cubicBezTo>
                  <a:pt x="2001521" y="20319"/>
                  <a:pt x="2003552" y="18288"/>
                  <a:pt x="2007616" y="16256"/>
                </a:cubicBezTo>
                <a:cubicBezTo>
                  <a:pt x="2011681" y="14223"/>
                  <a:pt x="2015745" y="12191"/>
                  <a:pt x="2021840" y="12191"/>
                </a:cubicBezTo>
                <a:lnTo>
                  <a:pt x="2029969" y="12191"/>
                </a:lnTo>
                <a:lnTo>
                  <a:pt x="2029969" y="6096"/>
                </a:lnTo>
                <a:lnTo>
                  <a:pt x="1912112" y="6096"/>
                </a:lnTo>
                <a:lnTo>
                  <a:pt x="1912112" y="12191"/>
                </a:lnTo>
                <a:lnTo>
                  <a:pt x="1920240" y="12191"/>
                </a:lnTo>
                <a:cubicBezTo>
                  <a:pt x="1926336" y="12191"/>
                  <a:pt x="1932433" y="14223"/>
                  <a:pt x="1936497" y="16256"/>
                </a:cubicBezTo>
                <a:cubicBezTo>
                  <a:pt x="1938528" y="18288"/>
                  <a:pt x="1940561" y="20319"/>
                  <a:pt x="1942593" y="24384"/>
                </a:cubicBezTo>
                <a:cubicBezTo>
                  <a:pt x="1942593" y="26416"/>
                  <a:pt x="1944624" y="32512"/>
                  <a:pt x="1944624" y="44703"/>
                </a:cubicBezTo>
                <a:lnTo>
                  <a:pt x="1944624" y="193040"/>
                </a:lnTo>
                <a:cubicBezTo>
                  <a:pt x="1944624" y="203200"/>
                  <a:pt x="1942593" y="211328"/>
                  <a:pt x="1942593" y="213359"/>
                </a:cubicBezTo>
                <a:cubicBezTo>
                  <a:pt x="1940561" y="217423"/>
                  <a:pt x="1938528" y="219456"/>
                  <a:pt x="1934464" y="221488"/>
                </a:cubicBezTo>
                <a:cubicBezTo>
                  <a:pt x="1930400" y="223519"/>
                  <a:pt x="1926336" y="225551"/>
                  <a:pt x="1920240" y="225551"/>
                </a:cubicBezTo>
                <a:lnTo>
                  <a:pt x="1912112" y="225551"/>
                </a:lnTo>
                <a:close/>
                <a:moveTo>
                  <a:pt x="1647952" y="231647"/>
                </a:moveTo>
                <a:lnTo>
                  <a:pt x="1765809" y="231647"/>
                </a:lnTo>
                <a:lnTo>
                  <a:pt x="1765809" y="225551"/>
                </a:lnTo>
                <a:lnTo>
                  <a:pt x="1757681" y="225551"/>
                </a:lnTo>
                <a:cubicBezTo>
                  <a:pt x="1751585" y="225551"/>
                  <a:pt x="1745488" y="223519"/>
                  <a:pt x="1743457" y="221488"/>
                </a:cubicBezTo>
                <a:cubicBezTo>
                  <a:pt x="1739393" y="219456"/>
                  <a:pt x="1737361" y="217423"/>
                  <a:pt x="1735328" y="213359"/>
                </a:cubicBezTo>
                <a:cubicBezTo>
                  <a:pt x="1735328" y="211328"/>
                  <a:pt x="1733297" y="203200"/>
                  <a:pt x="1733297" y="193040"/>
                </a:cubicBezTo>
                <a:lnTo>
                  <a:pt x="1733297" y="128016"/>
                </a:lnTo>
                <a:lnTo>
                  <a:pt x="1812545" y="128016"/>
                </a:lnTo>
                <a:lnTo>
                  <a:pt x="1812545" y="193040"/>
                </a:lnTo>
                <a:cubicBezTo>
                  <a:pt x="1812545" y="203200"/>
                  <a:pt x="1812545" y="211328"/>
                  <a:pt x="1810512" y="213359"/>
                </a:cubicBezTo>
                <a:cubicBezTo>
                  <a:pt x="1810512" y="217423"/>
                  <a:pt x="1808481" y="219456"/>
                  <a:pt x="1804416" y="221488"/>
                </a:cubicBezTo>
                <a:cubicBezTo>
                  <a:pt x="1800352" y="223519"/>
                  <a:pt x="1794257" y="225551"/>
                  <a:pt x="1788161" y="225551"/>
                </a:cubicBezTo>
                <a:lnTo>
                  <a:pt x="1782064" y="225551"/>
                </a:lnTo>
                <a:lnTo>
                  <a:pt x="1782064" y="231647"/>
                </a:lnTo>
                <a:lnTo>
                  <a:pt x="1899921" y="231647"/>
                </a:lnTo>
                <a:lnTo>
                  <a:pt x="1899921" y="225551"/>
                </a:lnTo>
                <a:lnTo>
                  <a:pt x="1891793" y="225551"/>
                </a:lnTo>
                <a:cubicBezTo>
                  <a:pt x="1885697" y="225551"/>
                  <a:pt x="1879600" y="223519"/>
                  <a:pt x="1875536" y="221488"/>
                </a:cubicBezTo>
                <a:cubicBezTo>
                  <a:pt x="1873505" y="219456"/>
                  <a:pt x="1871473" y="217423"/>
                  <a:pt x="1869440" y="213359"/>
                </a:cubicBezTo>
                <a:cubicBezTo>
                  <a:pt x="1867409" y="211328"/>
                  <a:pt x="1867409" y="203200"/>
                  <a:pt x="1867409" y="193040"/>
                </a:cubicBezTo>
                <a:lnTo>
                  <a:pt x="1867409" y="44703"/>
                </a:lnTo>
                <a:cubicBezTo>
                  <a:pt x="1867409" y="32512"/>
                  <a:pt x="1867409" y="26416"/>
                  <a:pt x="1869440" y="22351"/>
                </a:cubicBezTo>
                <a:cubicBezTo>
                  <a:pt x="1869440" y="20319"/>
                  <a:pt x="1873505" y="18288"/>
                  <a:pt x="1877569" y="16256"/>
                </a:cubicBezTo>
                <a:cubicBezTo>
                  <a:pt x="1879600" y="14223"/>
                  <a:pt x="1885697" y="12191"/>
                  <a:pt x="1891793" y="12191"/>
                </a:cubicBezTo>
                <a:lnTo>
                  <a:pt x="1899921" y="12191"/>
                </a:lnTo>
                <a:lnTo>
                  <a:pt x="1899921" y="6096"/>
                </a:lnTo>
                <a:lnTo>
                  <a:pt x="1782064" y="6096"/>
                </a:lnTo>
                <a:lnTo>
                  <a:pt x="1782064" y="12191"/>
                </a:lnTo>
                <a:lnTo>
                  <a:pt x="1788161" y="12191"/>
                </a:lnTo>
                <a:cubicBezTo>
                  <a:pt x="1796288" y="12191"/>
                  <a:pt x="1800352" y="14223"/>
                  <a:pt x="1804416" y="16256"/>
                </a:cubicBezTo>
                <a:cubicBezTo>
                  <a:pt x="1808481" y="18288"/>
                  <a:pt x="1810512" y="20319"/>
                  <a:pt x="1810512" y="24384"/>
                </a:cubicBezTo>
                <a:cubicBezTo>
                  <a:pt x="1812545" y="26416"/>
                  <a:pt x="1812545" y="32512"/>
                  <a:pt x="1812545" y="44703"/>
                </a:cubicBezTo>
                <a:lnTo>
                  <a:pt x="1812545" y="113791"/>
                </a:lnTo>
                <a:lnTo>
                  <a:pt x="1733297" y="113791"/>
                </a:lnTo>
                <a:lnTo>
                  <a:pt x="1733297" y="44703"/>
                </a:lnTo>
                <a:cubicBezTo>
                  <a:pt x="1733297" y="32512"/>
                  <a:pt x="1735328" y="26416"/>
                  <a:pt x="1735328" y="22351"/>
                </a:cubicBezTo>
                <a:cubicBezTo>
                  <a:pt x="1737361" y="20319"/>
                  <a:pt x="1739393" y="18288"/>
                  <a:pt x="1743457" y="16256"/>
                </a:cubicBezTo>
                <a:cubicBezTo>
                  <a:pt x="1747521" y="14223"/>
                  <a:pt x="1751585" y="12191"/>
                  <a:pt x="1757681" y="12191"/>
                </a:cubicBezTo>
                <a:lnTo>
                  <a:pt x="1765809" y="12191"/>
                </a:lnTo>
                <a:lnTo>
                  <a:pt x="1765809" y="6096"/>
                </a:lnTo>
                <a:lnTo>
                  <a:pt x="1647952" y="6096"/>
                </a:lnTo>
                <a:lnTo>
                  <a:pt x="1647952" y="12191"/>
                </a:lnTo>
                <a:lnTo>
                  <a:pt x="1656081" y="12191"/>
                </a:lnTo>
                <a:cubicBezTo>
                  <a:pt x="1662176" y="12191"/>
                  <a:pt x="1668273" y="14223"/>
                  <a:pt x="1672336" y="16256"/>
                </a:cubicBezTo>
                <a:cubicBezTo>
                  <a:pt x="1674369" y="18288"/>
                  <a:pt x="1676400" y="20319"/>
                  <a:pt x="1678433" y="24384"/>
                </a:cubicBezTo>
                <a:cubicBezTo>
                  <a:pt x="1678433" y="26416"/>
                  <a:pt x="1680464" y="32512"/>
                  <a:pt x="1680464" y="44703"/>
                </a:cubicBezTo>
                <a:lnTo>
                  <a:pt x="1680464" y="193040"/>
                </a:lnTo>
                <a:cubicBezTo>
                  <a:pt x="1680464" y="203200"/>
                  <a:pt x="1678433" y="211328"/>
                  <a:pt x="1678433" y="213359"/>
                </a:cubicBezTo>
                <a:cubicBezTo>
                  <a:pt x="1676400" y="217423"/>
                  <a:pt x="1674369" y="219456"/>
                  <a:pt x="1670305" y="221488"/>
                </a:cubicBezTo>
                <a:cubicBezTo>
                  <a:pt x="1666240" y="223519"/>
                  <a:pt x="1662176" y="225551"/>
                  <a:pt x="1656081" y="225551"/>
                </a:cubicBezTo>
                <a:lnTo>
                  <a:pt x="1647952" y="225551"/>
                </a:lnTo>
                <a:close/>
                <a:moveTo>
                  <a:pt x="1422400" y="231647"/>
                </a:moveTo>
                <a:lnTo>
                  <a:pt x="1611376" y="231647"/>
                </a:lnTo>
                <a:lnTo>
                  <a:pt x="1611376" y="164591"/>
                </a:lnTo>
                <a:lnTo>
                  <a:pt x="1603248" y="164591"/>
                </a:lnTo>
                <a:cubicBezTo>
                  <a:pt x="1601216" y="180847"/>
                  <a:pt x="1597152" y="193040"/>
                  <a:pt x="1591057" y="199135"/>
                </a:cubicBezTo>
                <a:cubicBezTo>
                  <a:pt x="1584961" y="207263"/>
                  <a:pt x="1576833" y="211328"/>
                  <a:pt x="1566673" y="215391"/>
                </a:cubicBezTo>
                <a:cubicBezTo>
                  <a:pt x="1560576" y="217423"/>
                  <a:pt x="1548385" y="217423"/>
                  <a:pt x="1532128" y="217423"/>
                </a:cubicBezTo>
                <a:lnTo>
                  <a:pt x="1507745" y="217423"/>
                </a:lnTo>
                <a:lnTo>
                  <a:pt x="1507745" y="125984"/>
                </a:lnTo>
                <a:lnTo>
                  <a:pt x="1511809" y="125984"/>
                </a:lnTo>
                <a:cubicBezTo>
                  <a:pt x="1526033" y="125984"/>
                  <a:pt x="1536193" y="130047"/>
                  <a:pt x="1544321" y="140207"/>
                </a:cubicBezTo>
                <a:cubicBezTo>
                  <a:pt x="1550416" y="148335"/>
                  <a:pt x="1554481" y="162559"/>
                  <a:pt x="1556512" y="178816"/>
                </a:cubicBezTo>
                <a:lnTo>
                  <a:pt x="1562609" y="178816"/>
                </a:lnTo>
                <a:lnTo>
                  <a:pt x="1562609" y="60959"/>
                </a:lnTo>
                <a:lnTo>
                  <a:pt x="1556512" y="60959"/>
                </a:lnTo>
                <a:cubicBezTo>
                  <a:pt x="1554481" y="75184"/>
                  <a:pt x="1552448" y="85344"/>
                  <a:pt x="1546352" y="93472"/>
                </a:cubicBezTo>
                <a:cubicBezTo>
                  <a:pt x="1542288" y="101600"/>
                  <a:pt x="1538224" y="107696"/>
                  <a:pt x="1532128" y="109728"/>
                </a:cubicBezTo>
                <a:cubicBezTo>
                  <a:pt x="1526033" y="111759"/>
                  <a:pt x="1517905" y="113791"/>
                  <a:pt x="1507745" y="113791"/>
                </a:cubicBezTo>
                <a:lnTo>
                  <a:pt x="1507745" y="50800"/>
                </a:lnTo>
                <a:cubicBezTo>
                  <a:pt x="1507745" y="38607"/>
                  <a:pt x="1507745" y="30479"/>
                  <a:pt x="1509776" y="28447"/>
                </a:cubicBezTo>
                <a:cubicBezTo>
                  <a:pt x="1509776" y="24384"/>
                  <a:pt x="1511809" y="22351"/>
                  <a:pt x="1515873" y="20319"/>
                </a:cubicBezTo>
                <a:cubicBezTo>
                  <a:pt x="1517905" y="20319"/>
                  <a:pt x="1521969" y="18288"/>
                  <a:pt x="1530097" y="18288"/>
                </a:cubicBezTo>
                <a:lnTo>
                  <a:pt x="1542288" y="18288"/>
                </a:lnTo>
                <a:cubicBezTo>
                  <a:pt x="1564640" y="18288"/>
                  <a:pt x="1580897" y="24384"/>
                  <a:pt x="1593088" y="32512"/>
                </a:cubicBezTo>
                <a:cubicBezTo>
                  <a:pt x="1605281" y="42672"/>
                  <a:pt x="1615440" y="56896"/>
                  <a:pt x="1621536" y="77216"/>
                </a:cubicBezTo>
                <a:lnTo>
                  <a:pt x="1627633" y="77216"/>
                </a:lnTo>
                <a:lnTo>
                  <a:pt x="1617473" y="6096"/>
                </a:lnTo>
                <a:lnTo>
                  <a:pt x="1422400" y="6096"/>
                </a:lnTo>
                <a:lnTo>
                  <a:pt x="1422400" y="12191"/>
                </a:lnTo>
                <a:lnTo>
                  <a:pt x="1430528" y="12191"/>
                </a:lnTo>
                <a:cubicBezTo>
                  <a:pt x="1436624" y="12191"/>
                  <a:pt x="1440688" y="14223"/>
                  <a:pt x="1444752" y="16256"/>
                </a:cubicBezTo>
                <a:cubicBezTo>
                  <a:pt x="1448816" y="18288"/>
                  <a:pt x="1450848" y="20319"/>
                  <a:pt x="1452881" y="24384"/>
                </a:cubicBezTo>
                <a:cubicBezTo>
                  <a:pt x="1452881" y="26416"/>
                  <a:pt x="1454912" y="32512"/>
                  <a:pt x="1454912" y="44703"/>
                </a:cubicBezTo>
                <a:lnTo>
                  <a:pt x="1454912" y="193040"/>
                </a:lnTo>
                <a:cubicBezTo>
                  <a:pt x="1454912" y="203200"/>
                  <a:pt x="1452881" y="209296"/>
                  <a:pt x="1452881" y="211328"/>
                </a:cubicBezTo>
                <a:cubicBezTo>
                  <a:pt x="1452881" y="215391"/>
                  <a:pt x="1450848" y="217423"/>
                  <a:pt x="1446785" y="219456"/>
                </a:cubicBezTo>
                <a:cubicBezTo>
                  <a:pt x="1442721" y="223519"/>
                  <a:pt x="1436624" y="225551"/>
                  <a:pt x="1430528" y="225551"/>
                </a:cubicBezTo>
                <a:lnTo>
                  <a:pt x="1422400" y="225551"/>
                </a:lnTo>
                <a:close/>
                <a:moveTo>
                  <a:pt x="1196848" y="231647"/>
                </a:moveTo>
                <a:lnTo>
                  <a:pt x="1304545" y="231647"/>
                </a:lnTo>
                <a:cubicBezTo>
                  <a:pt x="1330961" y="231647"/>
                  <a:pt x="1349248" y="227584"/>
                  <a:pt x="1359409" y="223519"/>
                </a:cubicBezTo>
                <a:cubicBezTo>
                  <a:pt x="1369569" y="219456"/>
                  <a:pt x="1377697" y="213359"/>
                  <a:pt x="1385824" y="203200"/>
                </a:cubicBezTo>
                <a:cubicBezTo>
                  <a:pt x="1391921" y="195072"/>
                  <a:pt x="1393952" y="184912"/>
                  <a:pt x="1393952" y="174751"/>
                </a:cubicBezTo>
                <a:cubicBezTo>
                  <a:pt x="1393952" y="162559"/>
                  <a:pt x="1389888" y="154431"/>
                  <a:pt x="1381761" y="146303"/>
                </a:cubicBezTo>
                <a:cubicBezTo>
                  <a:pt x="1373633" y="136144"/>
                  <a:pt x="1361440" y="130047"/>
                  <a:pt x="1341121" y="125984"/>
                </a:cubicBezTo>
                <a:cubicBezTo>
                  <a:pt x="1361440" y="119888"/>
                  <a:pt x="1377697" y="113791"/>
                  <a:pt x="1385824" y="107696"/>
                </a:cubicBezTo>
                <a:cubicBezTo>
                  <a:pt x="1398016" y="97535"/>
                  <a:pt x="1404112" y="83312"/>
                  <a:pt x="1404112" y="69088"/>
                </a:cubicBezTo>
                <a:cubicBezTo>
                  <a:pt x="1404112" y="50800"/>
                  <a:pt x="1398016" y="36575"/>
                  <a:pt x="1383793" y="26416"/>
                </a:cubicBezTo>
                <a:cubicBezTo>
                  <a:pt x="1367536" y="12191"/>
                  <a:pt x="1343152" y="6096"/>
                  <a:pt x="1310640" y="6096"/>
                </a:cubicBezTo>
                <a:lnTo>
                  <a:pt x="1196848" y="6096"/>
                </a:lnTo>
                <a:lnTo>
                  <a:pt x="1196848" y="12191"/>
                </a:lnTo>
                <a:cubicBezTo>
                  <a:pt x="1207009" y="12191"/>
                  <a:pt x="1215136" y="14223"/>
                  <a:pt x="1219200" y="14223"/>
                </a:cubicBezTo>
                <a:cubicBezTo>
                  <a:pt x="1221233" y="16256"/>
                  <a:pt x="1225297" y="20319"/>
                  <a:pt x="1225297" y="22351"/>
                </a:cubicBezTo>
                <a:cubicBezTo>
                  <a:pt x="1227328" y="26416"/>
                  <a:pt x="1227328" y="32512"/>
                  <a:pt x="1227328" y="44703"/>
                </a:cubicBezTo>
                <a:lnTo>
                  <a:pt x="1227328" y="191007"/>
                </a:lnTo>
                <a:cubicBezTo>
                  <a:pt x="1227328" y="203200"/>
                  <a:pt x="1227328" y="211328"/>
                  <a:pt x="1225297" y="213359"/>
                </a:cubicBezTo>
                <a:cubicBezTo>
                  <a:pt x="1225297" y="217423"/>
                  <a:pt x="1221233" y="219456"/>
                  <a:pt x="1217169" y="221488"/>
                </a:cubicBezTo>
                <a:cubicBezTo>
                  <a:pt x="1215136" y="223519"/>
                  <a:pt x="1207009" y="225551"/>
                  <a:pt x="1196848" y="225551"/>
                </a:cubicBezTo>
                <a:close/>
                <a:moveTo>
                  <a:pt x="977393" y="231647"/>
                </a:moveTo>
                <a:lnTo>
                  <a:pt x="1178561" y="231647"/>
                </a:lnTo>
                <a:lnTo>
                  <a:pt x="1178561" y="170688"/>
                </a:lnTo>
                <a:lnTo>
                  <a:pt x="1172464" y="170688"/>
                </a:lnTo>
                <a:cubicBezTo>
                  <a:pt x="1168400" y="184912"/>
                  <a:pt x="1164336" y="195072"/>
                  <a:pt x="1160273" y="201168"/>
                </a:cubicBezTo>
                <a:cubicBezTo>
                  <a:pt x="1156209" y="207263"/>
                  <a:pt x="1150112" y="211328"/>
                  <a:pt x="1144016" y="215391"/>
                </a:cubicBezTo>
                <a:cubicBezTo>
                  <a:pt x="1137921" y="217423"/>
                  <a:pt x="1131824" y="217423"/>
                  <a:pt x="1121664" y="217423"/>
                </a:cubicBezTo>
                <a:lnTo>
                  <a:pt x="1103376" y="217423"/>
                </a:lnTo>
                <a:lnTo>
                  <a:pt x="1103376" y="44703"/>
                </a:lnTo>
                <a:cubicBezTo>
                  <a:pt x="1103376" y="32512"/>
                  <a:pt x="1105409" y="26416"/>
                  <a:pt x="1105409" y="22351"/>
                </a:cubicBezTo>
                <a:cubicBezTo>
                  <a:pt x="1107440" y="20319"/>
                  <a:pt x="1109473" y="18288"/>
                  <a:pt x="1113536" y="16256"/>
                </a:cubicBezTo>
                <a:cubicBezTo>
                  <a:pt x="1117600" y="14223"/>
                  <a:pt x="1121664" y="12191"/>
                  <a:pt x="1129793" y="12191"/>
                </a:cubicBezTo>
                <a:lnTo>
                  <a:pt x="1135888" y="12191"/>
                </a:lnTo>
                <a:lnTo>
                  <a:pt x="1135888" y="6096"/>
                </a:lnTo>
                <a:lnTo>
                  <a:pt x="1018033" y="6096"/>
                </a:lnTo>
                <a:lnTo>
                  <a:pt x="1018033" y="12191"/>
                </a:lnTo>
                <a:lnTo>
                  <a:pt x="1026161" y="12191"/>
                </a:lnTo>
                <a:cubicBezTo>
                  <a:pt x="1032257" y="12191"/>
                  <a:pt x="1038352" y="14223"/>
                  <a:pt x="1042416" y="16256"/>
                </a:cubicBezTo>
                <a:cubicBezTo>
                  <a:pt x="1044448" y="18288"/>
                  <a:pt x="1046481" y="20319"/>
                  <a:pt x="1048512" y="24384"/>
                </a:cubicBezTo>
                <a:cubicBezTo>
                  <a:pt x="1050545" y="26416"/>
                  <a:pt x="1050545" y="32512"/>
                  <a:pt x="1050545" y="44703"/>
                </a:cubicBezTo>
                <a:lnTo>
                  <a:pt x="1050545" y="217423"/>
                </a:lnTo>
                <a:lnTo>
                  <a:pt x="1034288" y="217423"/>
                </a:lnTo>
                <a:cubicBezTo>
                  <a:pt x="1020064" y="217423"/>
                  <a:pt x="1007873" y="215391"/>
                  <a:pt x="1001776" y="207263"/>
                </a:cubicBezTo>
                <a:cubicBezTo>
                  <a:pt x="991616" y="199135"/>
                  <a:pt x="985521" y="186944"/>
                  <a:pt x="983488" y="170688"/>
                </a:cubicBezTo>
                <a:lnTo>
                  <a:pt x="977393" y="170688"/>
                </a:lnTo>
                <a:close/>
                <a:moveTo>
                  <a:pt x="501905" y="231647"/>
                </a:moveTo>
                <a:lnTo>
                  <a:pt x="696976" y="231647"/>
                </a:lnTo>
                <a:lnTo>
                  <a:pt x="696976" y="170688"/>
                </a:lnTo>
                <a:lnTo>
                  <a:pt x="690881" y="170688"/>
                </a:lnTo>
                <a:cubicBezTo>
                  <a:pt x="688848" y="180847"/>
                  <a:pt x="684785" y="191007"/>
                  <a:pt x="678688" y="197103"/>
                </a:cubicBezTo>
                <a:cubicBezTo>
                  <a:pt x="674624" y="205231"/>
                  <a:pt x="668528" y="209296"/>
                  <a:pt x="662433" y="211328"/>
                </a:cubicBezTo>
                <a:cubicBezTo>
                  <a:pt x="654305" y="215391"/>
                  <a:pt x="644145" y="215391"/>
                  <a:pt x="629921" y="215391"/>
                </a:cubicBezTo>
                <a:lnTo>
                  <a:pt x="589281" y="215391"/>
                </a:lnTo>
                <a:lnTo>
                  <a:pt x="589281" y="128016"/>
                </a:lnTo>
                <a:lnTo>
                  <a:pt x="619761" y="128016"/>
                </a:lnTo>
                <a:cubicBezTo>
                  <a:pt x="650240" y="128016"/>
                  <a:pt x="674624" y="123951"/>
                  <a:pt x="688848" y="111759"/>
                </a:cubicBezTo>
                <a:cubicBezTo>
                  <a:pt x="703073" y="99568"/>
                  <a:pt x="711200" y="85344"/>
                  <a:pt x="711200" y="67056"/>
                </a:cubicBezTo>
                <a:cubicBezTo>
                  <a:pt x="711200" y="54863"/>
                  <a:pt x="707136" y="42672"/>
                  <a:pt x="699009" y="34544"/>
                </a:cubicBezTo>
                <a:cubicBezTo>
                  <a:pt x="692912" y="24384"/>
                  <a:pt x="682752" y="18288"/>
                  <a:pt x="672593" y="12191"/>
                </a:cubicBezTo>
                <a:cubicBezTo>
                  <a:pt x="660400" y="8128"/>
                  <a:pt x="644145" y="6096"/>
                  <a:pt x="623824" y="6096"/>
                </a:cubicBezTo>
                <a:lnTo>
                  <a:pt x="501905" y="6096"/>
                </a:lnTo>
                <a:lnTo>
                  <a:pt x="501905" y="12191"/>
                </a:lnTo>
                <a:cubicBezTo>
                  <a:pt x="516128" y="12191"/>
                  <a:pt x="526288" y="14223"/>
                  <a:pt x="530352" y="18288"/>
                </a:cubicBezTo>
                <a:cubicBezTo>
                  <a:pt x="534416" y="20319"/>
                  <a:pt x="534416" y="28447"/>
                  <a:pt x="534416" y="40640"/>
                </a:cubicBezTo>
                <a:lnTo>
                  <a:pt x="534416" y="195072"/>
                </a:lnTo>
                <a:cubicBezTo>
                  <a:pt x="534416" y="207263"/>
                  <a:pt x="532385" y="215391"/>
                  <a:pt x="530352" y="219456"/>
                </a:cubicBezTo>
                <a:cubicBezTo>
                  <a:pt x="526288" y="223519"/>
                  <a:pt x="516128" y="225551"/>
                  <a:pt x="501905" y="225551"/>
                </a:cubicBezTo>
                <a:close/>
                <a:moveTo>
                  <a:pt x="363728" y="233679"/>
                </a:moveTo>
                <a:cubicBezTo>
                  <a:pt x="400305" y="235712"/>
                  <a:pt x="428752" y="225551"/>
                  <a:pt x="451105" y="203200"/>
                </a:cubicBezTo>
                <a:cubicBezTo>
                  <a:pt x="473457" y="180847"/>
                  <a:pt x="485648" y="152400"/>
                  <a:pt x="485648" y="119888"/>
                </a:cubicBezTo>
                <a:cubicBezTo>
                  <a:pt x="485648" y="91440"/>
                  <a:pt x="475488" y="65023"/>
                  <a:pt x="459233" y="44703"/>
                </a:cubicBezTo>
                <a:cubicBezTo>
                  <a:pt x="436881" y="16256"/>
                  <a:pt x="406400" y="0"/>
                  <a:pt x="365761" y="0"/>
                </a:cubicBezTo>
                <a:cubicBezTo>
                  <a:pt x="325121" y="0"/>
                  <a:pt x="294640" y="14223"/>
                  <a:pt x="272288" y="42672"/>
                </a:cubicBezTo>
                <a:cubicBezTo>
                  <a:pt x="254000" y="62991"/>
                  <a:pt x="245873" y="89407"/>
                  <a:pt x="245873" y="119888"/>
                </a:cubicBezTo>
                <a:cubicBezTo>
                  <a:pt x="245873" y="152400"/>
                  <a:pt x="258064" y="180847"/>
                  <a:pt x="280416" y="203200"/>
                </a:cubicBezTo>
                <a:cubicBezTo>
                  <a:pt x="302769" y="225551"/>
                  <a:pt x="331216" y="235712"/>
                  <a:pt x="363728" y="233679"/>
                </a:cubicBezTo>
                <a:close/>
                <a:moveTo>
                  <a:pt x="855473" y="235712"/>
                </a:moveTo>
                <a:cubicBezTo>
                  <a:pt x="871728" y="235712"/>
                  <a:pt x="887985" y="231647"/>
                  <a:pt x="904240" y="225551"/>
                </a:cubicBezTo>
                <a:cubicBezTo>
                  <a:pt x="914400" y="221488"/>
                  <a:pt x="922528" y="219456"/>
                  <a:pt x="924561" y="219456"/>
                </a:cubicBezTo>
                <a:cubicBezTo>
                  <a:pt x="928624" y="219456"/>
                  <a:pt x="930657" y="221488"/>
                  <a:pt x="932688" y="223519"/>
                </a:cubicBezTo>
                <a:cubicBezTo>
                  <a:pt x="936752" y="225551"/>
                  <a:pt x="938785" y="229616"/>
                  <a:pt x="938785" y="235712"/>
                </a:cubicBezTo>
                <a:lnTo>
                  <a:pt x="944881" y="235712"/>
                </a:lnTo>
                <a:lnTo>
                  <a:pt x="944881" y="158496"/>
                </a:lnTo>
                <a:lnTo>
                  <a:pt x="938785" y="158496"/>
                </a:lnTo>
                <a:cubicBezTo>
                  <a:pt x="934721" y="178816"/>
                  <a:pt x="924561" y="193040"/>
                  <a:pt x="912369" y="205231"/>
                </a:cubicBezTo>
                <a:cubicBezTo>
                  <a:pt x="898145" y="215391"/>
                  <a:pt x="883921" y="221488"/>
                  <a:pt x="865633" y="221488"/>
                </a:cubicBezTo>
                <a:cubicBezTo>
                  <a:pt x="851409" y="221488"/>
                  <a:pt x="839216" y="217423"/>
                  <a:pt x="827024" y="209296"/>
                </a:cubicBezTo>
                <a:cubicBezTo>
                  <a:pt x="816864" y="201168"/>
                  <a:pt x="806705" y="191007"/>
                  <a:pt x="802640" y="176784"/>
                </a:cubicBezTo>
                <a:cubicBezTo>
                  <a:pt x="794512" y="160528"/>
                  <a:pt x="792481" y="142240"/>
                  <a:pt x="792481" y="121919"/>
                </a:cubicBezTo>
                <a:cubicBezTo>
                  <a:pt x="792481" y="101600"/>
                  <a:pt x="794512" y="83312"/>
                  <a:pt x="798576" y="67056"/>
                </a:cubicBezTo>
                <a:cubicBezTo>
                  <a:pt x="804673" y="50800"/>
                  <a:pt x="812800" y="38607"/>
                  <a:pt x="822961" y="28447"/>
                </a:cubicBezTo>
                <a:cubicBezTo>
                  <a:pt x="833121" y="20319"/>
                  <a:pt x="847345" y="16256"/>
                  <a:pt x="865633" y="16256"/>
                </a:cubicBezTo>
                <a:cubicBezTo>
                  <a:pt x="879857" y="16256"/>
                  <a:pt x="892048" y="20319"/>
                  <a:pt x="904240" y="26416"/>
                </a:cubicBezTo>
                <a:cubicBezTo>
                  <a:pt x="916433" y="32512"/>
                  <a:pt x="928624" y="42672"/>
                  <a:pt x="940816" y="56896"/>
                </a:cubicBezTo>
                <a:lnTo>
                  <a:pt x="940816" y="38607"/>
                </a:lnTo>
                <a:cubicBezTo>
                  <a:pt x="928624" y="24384"/>
                  <a:pt x="916433" y="16256"/>
                  <a:pt x="902209" y="10159"/>
                </a:cubicBezTo>
                <a:cubicBezTo>
                  <a:pt x="887985" y="4063"/>
                  <a:pt x="871728" y="0"/>
                  <a:pt x="853440" y="0"/>
                </a:cubicBezTo>
                <a:cubicBezTo>
                  <a:pt x="831088" y="0"/>
                  <a:pt x="808736" y="6096"/>
                  <a:pt x="790448" y="16256"/>
                </a:cubicBezTo>
                <a:cubicBezTo>
                  <a:pt x="772161" y="24384"/>
                  <a:pt x="757936" y="38607"/>
                  <a:pt x="747776" y="56896"/>
                </a:cubicBezTo>
                <a:cubicBezTo>
                  <a:pt x="737616" y="75184"/>
                  <a:pt x="731521" y="93472"/>
                  <a:pt x="731521" y="113791"/>
                </a:cubicBezTo>
                <a:cubicBezTo>
                  <a:pt x="731521" y="136144"/>
                  <a:pt x="737616" y="156463"/>
                  <a:pt x="749809" y="174751"/>
                </a:cubicBezTo>
                <a:cubicBezTo>
                  <a:pt x="759969" y="195072"/>
                  <a:pt x="774193" y="209296"/>
                  <a:pt x="794512" y="219456"/>
                </a:cubicBezTo>
                <a:cubicBezTo>
                  <a:pt x="812800" y="231647"/>
                  <a:pt x="833121" y="235712"/>
                  <a:pt x="855473" y="235712"/>
                </a:cubicBezTo>
                <a:close/>
                <a:moveTo>
                  <a:pt x="123952" y="235712"/>
                </a:moveTo>
                <a:cubicBezTo>
                  <a:pt x="140209" y="235712"/>
                  <a:pt x="156464" y="231647"/>
                  <a:pt x="172721" y="225551"/>
                </a:cubicBezTo>
                <a:cubicBezTo>
                  <a:pt x="182881" y="221488"/>
                  <a:pt x="191009" y="219456"/>
                  <a:pt x="193040" y="219456"/>
                </a:cubicBezTo>
                <a:cubicBezTo>
                  <a:pt x="197105" y="219456"/>
                  <a:pt x="199136" y="221488"/>
                  <a:pt x="201169" y="223519"/>
                </a:cubicBezTo>
                <a:cubicBezTo>
                  <a:pt x="205233" y="225551"/>
                  <a:pt x="207264" y="229616"/>
                  <a:pt x="207264" y="235712"/>
                </a:cubicBezTo>
                <a:lnTo>
                  <a:pt x="213361" y="235712"/>
                </a:lnTo>
                <a:lnTo>
                  <a:pt x="213361" y="158496"/>
                </a:lnTo>
                <a:lnTo>
                  <a:pt x="207264" y="158496"/>
                </a:lnTo>
                <a:cubicBezTo>
                  <a:pt x="203200" y="178816"/>
                  <a:pt x="193040" y="193040"/>
                  <a:pt x="180848" y="205231"/>
                </a:cubicBezTo>
                <a:cubicBezTo>
                  <a:pt x="166624" y="215391"/>
                  <a:pt x="152400" y="221488"/>
                  <a:pt x="134112" y="221488"/>
                </a:cubicBezTo>
                <a:cubicBezTo>
                  <a:pt x="119888" y="221488"/>
                  <a:pt x="107697" y="217423"/>
                  <a:pt x="95505" y="209296"/>
                </a:cubicBezTo>
                <a:cubicBezTo>
                  <a:pt x="85345" y="201168"/>
                  <a:pt x="75185" y="191007"/>
                  <a:pt x="71121" y="176784"/>
                </a:cubicBezTo>
                <a:cubicBezTo>
                  <a:pt x="62993" y="160528"/>
                  <a:pt x="60961" y="142240"/>
                  <a:pt x="60961" y="121919"/>
                </a:cubicBezTo>
                <a:cubicBezTo>
                  <a:pt x="60961" y="101600"/>
                  <a:pt x="62993" y="83312"/>
                  <a:pt x="67057" y="67056"/>
                </a:cubicBezTo>
                <a:cubicBezTo>
                  <a:pt x="73152" y="50800"/>
                  <a:pt x="81281" y="38607"/>
                  <a:pt x="91440" y="28447"/>
                </a:cubicBezTo>
                <a:cubicBezTo>
                  <a:pt x="101600" y="20319"/>
                  <a:pt x="115824" y="16256"/>
                  <a:pt x="134112" y="16256"/>
                </a:cubicBezTo>
                <a:cubicBezTo>
                  <a:pt x="148336" y="16256"/>
                  <a:pt x="160528" y="20319"/>
                  <a:pt x="172721" y="26416"/>
                </a:cubicBezTo>
                <a:cubicBezTo>
                  <a:pt x="184912" y="32512"/>
                  <a:pt x="197105" y="42672"/>
                  <a:pt x="209297" y="56896"/>
                </a:cubicBezTo>
                <a:lnTo>
                  <a:pt x="209297" y="38607"/>
                </a:lnTo>
                <a:cubicBezTo>
                  <a:pt x="197105" y="24384"/>
                  <a:pt x="184912" y="16256"/>
                  <a:pt x="170688" y="10159"/>
                </a:cubicBezTo>
                <a:cubicBezTo>
                  <a:pt x="156464" y="4063"/>
                  <a:pt x="140209" y="0"/>
                  <a:pt x="121921" y="0"/>
                </a:cubicBezTo>
                <a:cubicBezTo>
                  <a:pt x="99569" y="0"/>
                  <a:pt x="77216" y="6096"/>
                  <a:pt x="58928" y="16256"/>
                </a:cubicBezTo>
                <a:cubicBezTo>
                  <a:pt x="40640" y="24384"/>
                  <a:pt x="26416" y="38607"/>
                  <a:pt x="16257" y="56896"/>
                </a:cubicBezTo>
                <a:cubicBezTo>
                  <a:pt x="6097" y="75184"/>
                  <a:pt x="0" y="93472"/>
                  <a:pt x="0" y="113791"/>
                </a:cubicBezTo>
                <a:cubicBezTo>
                  <a:pt x="0" y="136144"/>
                  <a:pt x="6097" y="156463"/>
                  <a:pt x="18288" y="174751"/>
                </a:cubicBezTo>
                <a:cubicBezTo>
                  <a:pt x="28448" y="195072"/>
                  <a:pt x="42673" y="209296"/>
                  <a:pt x="62993" y="219456"/>
                </a:cubicBezTo>
                <a:cubicBezTo>
                  <a:pt x="81281" y="231647"/>
                  <a:pt x="101600" y="235712"/>
                  <a:pt x="123952" y="235712"/>
                </a:cubicBezTo>
                <a:close/>
              </a:path>
            </a:pathLst>
          </a:custGeom>
          <a:noFill/>
          <a:ln w="9143" cap="flat" cmpd="sng">
            <a:solidFill>
              <a:srgbClr val="105766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1" name="Freeform 171"/>
          <p:cNvSpPr/>
          <p:nvPr/>
        </p:nvSpPr>
        <p:spPr>
          <a:xfrm rot="0" flipH="0" flipV="1">
            <a:off x="7275576" y="2043684"/>
            <a:ext cx="1130807" cy="220980"/>
          </a:xfrm>
          <a:custGeom>
            <a:pathLst>
              <a:path w="1507743" h="294640">
                <a:moveTo>
                  <a:pt x="1274063" y="172719"/>
                </a:moveTo>
                <a:lnTo>
                  <a:pt x="1274063" y="105663"/>
                </a:lnTo>
                <a:cubicBezTo>
                  <a:pt x="1274063" y="95503"/>
                  <a:pt x="1276096" y="87375"/>
                  <a:pt x="1278127" y="83312"/>
                </a:cubicBezTo>
                <a:cubicBezTo>
                  <a:pt x="1282191" y="79247"/>
                  <a:pt x="1288288" y="75184"/>
                  <a:pt x="1294384" y="75184"/>
                </a:cubicBezTo>
                <a:cubicBezTo>
                  <a:pt x="1308608" y="75184"/>
                  <a:pt x="1318767" y="81279"/>
                  <a:pt x="1324863" y="89407"/>
                </a:cubicBezTo>
                <a:cubicBezTo>
                  <a:pt x="1330960" y="97535"/>
                  <a:pt x="1335024" y="109728"/>
                  <a:pt x="1335024" y="121919"/>
                </a:cubicBezTo>
                <a:cubicBezTo>
                  <a:pt x="1335024" y="134112"/>
                  <a:pt x="1330960" y="144272"/>
                  <a:pt x="1324863" y="154431"/>
                </a:cubicBezTo>
                <a:cubicBezTo>
                  <a:pt x="1318767" y="162559"/>
                  <a:pt x="1312672" y="166624"/>
                  <a:pt x="1306575" y="170687"/>
                </a:cubicBezTo>
                <a:cubicBezTo>
                  <a:pt x="1298448" y="172719"/>
                  <a:pt x="1288288" y="172719"/>
                  <a:pt x="1274063" y="172719"/>
                </a:cubicBezTo>
                <a:close/>
                <a:moveTo>
                  <a:pt x="1038351" y="274319"/>
                </a:moveTo>
                <a:lnTo>
                  <a:pt x="1038351" y="256031"/>
                </a:lnTo>
                <a:cubicBezTo>
                  <a:pt x="1038351" y="229616"/>
                  <a:pt x="1036320" y="203200"/>
                  <a:pt x="1034288" y="176784"/>
                </a:cubicBezTo>
                <a:cubicBezTo>
                  <a:pt x="1030224" y="152400"/>
                  <a:pt x="1024127" y="132079"/>
                  <a:pt x="1018032" y="115824"/>
                </a:cubicBezTo>
                <a:cubicBezTo>
                  <a:pt x="1011936" y="101600"/>
                  <a:pt x="1003808" y="89407"/>
                  <a:pt x="993648" y="79247"/>
                </a:cubicBezTo>
                <a:lnTo>
                  <a:pt x="1072896" y="79247"/>
                </a:lnTo>
                <a:cubicBezTo>
                  <a:pt x="1085088" y="79247"/>
                  <a:pt x="1091184" y="81279"/>
                  <a:pt x="1093215" y="81279"/>
                </a:cubicBezTo>
                <a:cubicBezTo>
                  <a:pt x="1095248" y="83312"/>
                  <a:pt x="1095248" y="87375"/>
                  <a:pt x="1095248" y="95503"/>
                </a:cubicBezTo>
                <a:lnTo>
                  <a:pt x="1095248" y="274319"/>
                </a:lnTo>
                <a:close/>
                <a:moveTo>
                  <a:pt x="89408" y="274319"/>
                </a:moveTo>
                <a:lnTo>
                  <a:pt x="89408" y="256031"/>
                </a:lnTo>
                <a:cubicBezTo>
                  <a:pt x="89408" y="229616"/>
                  <a:pt x="87375" y="203200"/>
                  <a:pt x="85343" y="176784"/>
                </a:cubicBezTo>
                <a:cubicBezTo>
                  <a:pt x="81279" y="152400"/>
                  <a:pt x="75184" y="132079"/>
                  <a:pt x="69088" y="115824"/>
                </a:cubicBezTo>
                <a:cubicBezTo>
                  <a:pt x="62991" y="101600"/>
                  <a:pt x="54863" y="89407"/>
                  <a:pt x="44703" y="79247"/>
                </a:cubicBezTo>
                <a:lnTo>
                  <a:pt x="123951" y="79247"/>
                </a:lnTo>
                <a:cubicBezTo>
                  <a:pt x="136143" y="79247"/>
                  <a:pt x="142239" y="81279"/>
                  <a:pt x="144272" y="81279"/>
                </a:cubicBezTo>
                <a:cubicBezTo>
                  <a:pt x="146303" y="83312"/>
                  <a:pt x="146303" y="87375"/>
                  <a:pt x="146303" y="95503"/>
                </a:cubicBezTo>
                <a:lnTo>
                  <a:pt x="146303" y="274319"/>
                </a:lnTo>
                <a:close/>
                <a:moveTo>
                  <a:pt x="835151" y="282447"/>
                </a:moveTo>
                <a:cubicBezTo>
                  <a:pt x="814832" y="282447"/>
                  <a:pt x="798575" y="272287"/>
                  <a:pt x="788415" y="249935"/>
                </a:cubicBezTo>
                <a:cubicBezTo>
                  <a:pt x="780288" y="233679"/>
                  <a:pt x="776224" y="209296"/>
                  <a:pt x="776224" y="176784"/>
                </a:cubicBezTo>
                <a:cubicBezTo>
                  <a:pt x="776224" y="138175"/>
                  <a:pt x="782320" y="109728"/>
                  <a:pt x="796543" y="91440"/>
                </a:cubicBezTo>
                <a:cubicBezTo>
                  <a:pt x="804672" y="79247"/>
                  <a:pt x="818896" y="73151"/>
                  <a:pt x="835151" y="73151"/>
                </a:cubicBezTo>
                <a:cubicBezTo>
                  <a:pt x="847343" y="73151"/>
                  <a:pt x="855472" y="75184"/>
                  <a:pt x="863600" y="81279"/>
                </a:cubicBezTo>
                <a:cubicBezTo>
                  <a:pt x="873760" y="87375"/>
                  <a:pt x="879855" y="99568"/>
                  <a:pt x="885951" y="113791"/>
                </a:cubicBezTo>
                <a:cubicBezTo>
                  <a:pt x="892048" y="130047"/>
                  <a:pt x="894079" y="150368"/>
                  <a:pt x="894079" y="174751"/>
                </a:cubicBezTo>
                <a:cubicBezTo>
                  <a:pt x="894079" y="205231"/>
                  <a:pt x="892048" y="227584"/>
                  <a:pt x="885951" y="241807"/>
                </a:cubicBezTo>
                <a:cubicBezTo>
                  <a:pt x="879855" y="256031"/>
                  <a:pt x="873760" y="266191"/>
                  <a:pt x="865632" y="272287"/>
                </a:cubicBezTo>
                <a:cubicBezTo>
                  <a:pt x="855472" y="278384"/>
                  <a:pt x="847343" y="282447"/>
                  <a:pt x="835151" y="282447"/>
                </a:cubicBezTo>
                <a:close/>
                <a:moveTo>
                  <a:pt x="365760" y="282447"/>
                </a:moveTo>
                <a:cubicBezTo>
                  <a:pt x="345439" y="282447"/>
                  <a:pt x="329184" y="272287"/>
                  <a:pt x="319024" y="249935"/>
                </a:cubicBezTo>
                <a:cubicBezTo>
                  <a:pt x="310896" y="233679"/>
                  <a:pt x="306832" y="209296"/>
                  <a:pt x="306832" y="176784"/>
                </a:cubicBezTo>
                <a:cubicBezTo>
                  <a:pt x="306832" y="138175"/>
                  <a:pt x="312927" y="109728"/>
                  <a:pt x="327151" y="91440"/>
                </a:cubicBezTo>
                <a:cubicBezTo>
                  <a:pt x="335279" y="79247"/>
                  <a:pt x="349503" y="73151"/>
                  <a:pt x="365760" y="73151"/>
                </a:cubicBezTo>
                <a:cubicBezTo>
                  <a:pt x="377951" y="73151"/>
                  <a:pt x="386079" y="75184"/>
                  <a:pt x="394208" y="81279"/>
                </a:cubicBezTo>
                <a:cubicBezTo>
                  <a:pt x="404367" y="87375"/>
                  <a:pt x="410463" y="99568"/>
                  <a:pt x="416560" y="113791"/>
                </a:cubicBezTo>
                <a:cubicBezTo>
                  <a:pt x="422655" y="130047"/>
                  <a:pt x="424688" y="150368"/>
                  <a:pt x="424688" y="174751"/>
                </a:cubicBezTo>
                <a:cubicBezTo>
                  <a:pt x="424688" y="205231"/>
                  <a:pt x="422655" y="227584"/>
                  <a:pt x="416560" y="241807"/>
                </a:cubicBezTo>
                <a:cubicBezTo>
                  <a:pt x="410463" y="256031"/>
                  <a:pt x="404367" y="266191"/>
                  <a:pt x="396239" y="272287"/>
                </a:cubicBezTo>
                <a:cubicBezTo>
                  <a:pt x="386079" y="278384"/>
                  <a:pt x="377951" y="282447"/>
                  <a:pt x="365760" y="282447"/>
                </a:cubicBezTo>
                <a:close/>
                <a:moveTo>
                  <a:pt x="1391920" y="290575"/>
                </a:moveTo>
                <a:lnTo>
                  <a:pt x="1507743" y="290575"/>
                </a:lnTo>
                <a:lnTo>
                  <a:pt x="1507743" y="284479"/>
                </a:lnTo>
                <a:lnTo>
                  <a:pt x="1501648" y="284479"/>
                </a:lnTo>
                <a:cubicBezTo>
                  <a:pt x="1493520" y="284479"/>
                  <a:pt x="1489455" y="282447"/>
                  <a:pt x="1485391" y="280416"/>
                </a:cubicBezTo>
                <a:cubicBezTo>
                  <a:pt x="1481327" y="278384"/>
                  <a:pt x="1479296" y="274319"/>
                  <a:pt x="1479296" y="272287"/>
                </a:cubicBezTo>
                <a:cubicBezTo>
                  <a:pt x="1477263" y="268224"/>
                  <a:pt x="1477263" y="262128"/>
                  <a:pt x="1477263" y="251968"/>
                </a:cubicBezTo>
                <a:lnTo>
                  <a:pt x="1477263" y="103631"/>
                </a:lnTo>
                <a:cubicBezTo>
                  <a:pt x="1477263" y="93472"/>
                  <a:pt x="1477263" y="85344"/>
                  <a:pt x="1477263" y="83312"/>
                </a:cubicBezTo>
                <a:cubicBezTo>
                  <a:pt x="1479296" y="79247"/>
                  <a:pt x="1481327" y="77216"/>
                  <a:pt x="1485391" y="75184"/>
                </a:cubicBezTo>
                <a:cubicBezTo>
                  <a:pt x="1489455" y="73151"/>
                  <a:pt x="1493520" y="71119"/>
                  <a:pt x="1501648" y="71119"/>
                </a:cubicBezTo>
                <a:lnTo>
                  <a:pt x="1507743" y="71119"/>
                </a:lnTo>
                <a:lnTo>
                  <a:pt x="1507743" y="65024"/>
                </a:lnTo>
                <a:lnTo>
                  <a:pt x="1391920" y="65024"/>
                </a:lnTo>
                <a:lnTo>
                  <a:pt x="1391920" y="71119"/>
                </a:lnTo>
                <a:lnTo>
                  <a:pt x="1398015" y="71119"/>
                </a:lnTo>
                <a:cubicBezTo>
                  <a:pt x="1406143" y="71119"/>
                  <a:pt x="1410208" y="73151"/>
                  <a:pt x="1414272" y="75184"/>
                </a:cubicBezTo>
                <a:cubicBezTo>
                  <a:pt x="1418336" y="77216"/>
                  <a:pt x="1420367" y="79247"/>
                  <a:pt x="1420367" y="83312"/>
                </a:cubicBezTo>
                <a:cubicBezTo>
                  <a:pt x="1422400" y="85344"/>
                  <a:pt x="1422400" y="93472"/>
                  <a:pt x="1422400" y="103631"/>
                </a:cubicBezTo>
                <a:lnTo>
                  <a:pt x="1422400" y="251968"/>
                </a:lnTo>
                <a:cubicBezTo>
                  <a:pt x="1422400" y="262128"/>
                  <a:pt x="1422400" y="268224"/>
                  <a:pt x="1422400" y="272287"/>
                </a:cubicBezTo>
                <a:cubicBezTo>
                  <a:pt x="1420367" y="274319"/>
                  <a:pt x="1418336" y="278384"/>
                  <a:pt x="1414272" y="280416"/>
                </a:cubicBezTo>
                <a:cubicBezTo>
                  <a:pt x="1410208" y="282447"/>
                  <a:pt x="1406143" y="284479"/>
                  <a:pt x="1398015" y="284479"/>
                </a:cubicBezTo>
                <a:lnTo>
                  <a:pt x="1391920" y="284479"/>
                </a:lnTo>
                <a:close/>
                <a:moveTo>
                  <a:pt x="1188720" y="290575"/>
                </a:moveTo>
                <a:lnTo>
                  <a:pt x="1304543" y="290575"/>
                </a:lnTo>
                <a:lnTo>
                  <a:pt x="1304543" y="284479"/>
                </a:lnTo>
                <a:cubicBezTo>
                  <a:pt x="1294384" y="284479"/>
                  <a:pt x="1288288" y="282447"/>
                  <a:pt x="1284224" y="280416"/>
                </a:cubicBezTo>
                <a:cubicBezTo>
                  <a:pt x="1280160" y="278384"/>
                  <a:pt x="1278127" y="276351"/>
                  <a:pt x="1276096" y="274319"/>
                </a:cubicBezTo>
                <a:cubicBezTo>
                  <a:pt x="1276096" y="270256"/>
                  <a:pt x="1274063" y="264159"/>
                  <a:pt x="1274063" y="254000"/>
                </a:cubicBezTo>
                <a:lnTo>
                  <a:pt x="1274063" y="186944"/>
                </a:lnTo>
                <a:lnTo>
                  <a:pt x="1304543" y="186944"/>
                </a:lnTo>
                <a:cubicBezTo>
                  <a:pt x="1335024" y="186944"/>
                  <a:pt x="1359408" y="182879"/>
                  <a:pt x="1373632" y="170687"/>
                </a:cubicBezTo>
                <a:cubicBezTo>
                  <a:pt x="1387855" y="158496"/>
                  <a:pt x="1395984" y="144272"/>
                  <a:pt x="1395984" y="125984"/>
                </a:cubicBezTo>
                <a:cubicBezTo>
                  <a:pt x="1395984" y="113791"/>
                  <a:pt x="1391920" y="101600"/>
                  <a:pt x="1383791" y="93472"/>
                </a:cubicBezTo>
                <a:cubicBezTo>
                  <a:pt x="1377696" y="83312"/>
                  <a:pt x="1367536" y="77216"/>
                  <a:pt x="1357375" y="71119"/>
                </a:cubicBezTo>
                <a:cubicBezTo>
                  <a:pt x="1345184" y="67056"/>
                  <a:pt x="1328927" y="65024"/>
                  <a:pt x="1308608" y="65024"/>
                </a:cubicBezTo>
                <a:lnTo>
                  <a:pt x="1186688" y="65024"/>
                </a:lnTo>
                <a:lnTo>
                  <a:pt x="1186688" y="71119"/>
                </a:lnTo>
                <a:cubicBezTo>
                  <a:pt x="1200912" y="71119"/>
                  <a:pt x="1211072" y="73151"/>
                  <a:pt x="1215136" y="77216"/>
                </a:cubicBezTo>
                <a:cubicBezTo>
                  <a:pt x="1219200" y="79247"/>
                  <a:pt x="1221232" y="87375"/>
                  <a:pt x="1221232" y="99568"/>
                </a:cubicBezTo>
                <a:lnTo>
                  <a:pt x="1221232" y="247903"/>
                </a:lnTo>
                <a:cubicBezTo>
                  <a:pt x="1221232" y="264159"/>
                  <a:pt x="1219200" y="274319"/>
                  <a:pt x="1215136" y="278384"/>
                </a:cubicBezTo>
                <a:cubicBezTo>
                  <a:pt x="1213103" y="282447"/>
                  <a:pt x="1202943" y="282447"/>
                  <a:pt x="1188720" y="284479"/>
                </a:cubicBezTo>
                <a:close/>
                <a:moveTo>
                  <a:pt x="989584" y="290575"/>
                </a:moveTo>
                <a:lnTo>
                  <a:pt x="1174496" y="290575"/>
                </a:lnTo>
                <a:lnTo>
                  <a:pt x="1174496" y="284479"/>
                </a:lnTo>
                <a:cubicBezTo>
                  <a:pt x="1162303" y="282447"/>
                  <a:pt x="1152143" y="280416"/>
                  <a:pt x="1148079" y="278384"/>
                </a:cubicBezTo>
                <a:cubicBezTo>
                  <a:pt x="1146048" y="274319"/>
                  <a:pt x="1144015" y="266191"/>
                  <a:pt x="1144015" y="254000"/>
                </a:cubicBezTo>
                <a:lnTo>
                  <a:pt x="1144015" y="103631"/>
                </a:lnTo>
                <a:cubicBezTo>
                  <a:pt x="1144015" y="93472"/>
                  <a:pt x="1144015" y="87375"/>
                  <a:pt x="1146048" y="83312"/>
                </a:cubicBezTo>
                <a:cubicBezTo>
                  <a:pt x="1146048" y="79247"/>
                  <a:pt x="1150112" y="77216"/>
                  <a:pt x="1154175" y="75184"/>
                </a:cubicBezTo>
                <a:cubicBezTo>
                  <a:pt x="1160272" y="73151"/>
                  <a:pt x="1166367" y="71119"/>
                  <a:pt x="1174496" y="71119"/>
                </a:cubicBezTo>
                <a:lnTo>
                  <a:pt x="1174496" y="0"/>
                </a:lnTo>
                <a:lnTo>
                  <a:pt x="1168400" y="0"/>
                </a:lnTo>
                <a:cubicBezTo>
                  <a:pt x="1168400" y="18287"/>
                  <a:pt x="1160272" y="34544"/>
                  <a:pt x="1148079" y="46735"/>
                </a:cubicBezTo>
                <a:cubicBezTo>
                  <a:pt x="1135888" y="58928"/>
                  <a:pt x="1117600" y="65024"/>
                  <a:pt x="1095248" y="65024"/>
                </a:cubicBezTo>
                <a:lnTo>
                  <a:pt x="1034288" y="65024"/>
                </a:lnTo>
                <a:cubicBezTo>
                  <a:pt x="1011936" y="65024"/>
                  <a:pt x="991615" y="58928"/>
                  <a:pt x="979424" y="48768"/>
                </a:cubicBezTo>
                <a:cubicBezTo>
                  <a:pt x="965200" y="36575"/>
                  <a:pt x="957072" y="20319"/>
                  <a:pt x="955039" y="0"/>
                </a:cubicBezTo>
                <a:lnTo>
                  <a:pt x="948943" y="0"/>
                </a:lnTo>
                <a:lnTo>
                  <a:pt x="948943" y="71119"/>
                </a:lnTo>
                <a:cubicBezTo>
                  <a:pt x="975360" y="77216"/>
                  <a:pt x="995679" y="95503"/>
                  <a:pt x="1005839" y="125984"/>
                </a:cubicBezTo>
                <a:cubicBezTo>
                  <a:pt x="1018032" y="158496"/>
                  <a:pt x="1024127" y="199135"/>
                  <a:pt x="1024127" y="251968"/>
                </a:cubicBezTo>
                <a:cubicBezTo>
                  <a:pt x="1024127" y="266191"/>
                  <a:pt x="1022096" y="274319"/>
                  <a:pt x="1018032" y="278384"/>
                </a:cubicBezTo>
                <a:cubicBezTo>
                  <a:pt x="1013967" y="282447"/>
                  <a:pt x="1003808" y="284479"/>
                  <a:pt x="989584" y="284479"/>
                </a:cubicBezTo>
                <a:close/>
                <a:moveTo>
                  <a:pt x="477520" y="290575"/>
                </a:moveTo>
                <a:lnTo>
                  <a:pt x="589279" y="290575"/>
                </a:lnTo>
                <a:lnTo>
                  <a:pt x="589279" y="284479"/>
                </a:lnTo>
                <a:lnTo>
                  <a:pt x="583184" y="284479"/>
                </a:lnTo>
                <a:cubicBezTo>
                  <a:pt x="577088" y="284479"/>
                  <a:pt x="573024" y="282447"/>
                  <a:pt x="570991" y="280416"/>
                </a:cubicBezTo>
                <a:cubicBezTo>
                  <a:pt x="566927" y="278384"/>
                  <a:pt x="566927" y="276351"/>
                  <a:pt x="566927" y="272287"/>
                </a:cubicBezTo>
                <a:cubicBezTo>
                  <a:pt x="566927" y="270256"/>
                  <a:pt x="566927" y="268224"/>
                  <a:pt x="566927" y="266191"/>
                </a:cubicBezTo>
                <a:lnTo>
                  <a:pt x="579120" y="249935"/>
                </a:lnTo>
                <a:lnTo>
                  <a:pt x="607567" y="207263"/>
                </a:lnTo>
                <a:lnTo>
                  <a:pt x="629920" y="235712"/>
                </a:lnTo>
                <a:cubicBezTo>
                  <a:pt x="642112" y="249935"/>
                  <a:pt x="648208" y="262128"/>
                  <a:pt x="648208" y="266191"/>
                </a:cubicBezTo>
                <a:cubicBezTo>
                  <a:pt x="648208" y="270256"/>
                  <a:pt x="648208" y="272287"/>
                  <a:pt x="646175" y="276351"/>
                </a:cubicBezTo>
                <a:cubicBezTo>
                  <a:pt x="644143" y="278384"/>
                  <a:pt x="642112" y="280416"/>
                  <a:pt x="638048" y="282447"/>
                </a:cubicBezTo>
                <a:cubicBezTo>
                  <a:pt x="636015" y="282447"/>
                  <a:pt x="629920" y="284479"/>
                  <a:pt x="623824" y="284479"/>
                </a:cubicBezTo>
                <a:lnTo>
                  <a:pt x="623824" y="290575"/>
                </a:lnTo>
                <a:lnTo>
                  <a:pt x="707136" y="290575"/>
                </a:lnTo>
                <a:lnTo>
                  <a:pt x="707136" y="284479"/>
                </a:lnTo>
                <a:cubicBezTo>
                  <a:pt x="701039" y="284479"/>
                  <a:pt x="694943" y="282447"/>
                  <a:pt x="690879" y="280416"/>
                </a:cubicBezTo>
                <a:cubicBezTo>
                  <a:pt x="686815" y="280416"/>
                  <a:pt x="682751" y="276351"/>
                  <a:pt x="678688" y="272287"/>
                </a:cubicBezTo>
                <a:cubicBezTo>
                  <a:pt x="674624" y="270256"/>
                  <a:pt x="668527" y="262128"/>
                  <a:pt x="656336" y="247903"/>
                </a:cubicBezTo>
                <a:lnTo>
                  <a:pt x="613663" y="197103"/>
                </a:lnTo>
                <a:lnTo>
                  <a:pt x="676655" y="105663"/>
                </a:lnTo>
                <a:cubicBezTo>
                  <a:pt x="686815" y="89407"/>
                  <a:pt x="692912" y="81279"/>
                  <a:pt x="696975" y="77216"/>
                </a:cubicBezTo>
                <a:cubicBezTo>
                  <a:pt x="703072" y="73151"/>
                  <a:pt x="707136" y="71119"/>
                  <a:pt x="713232" y="71119"/>
                </a:cubicBezTo>
                <a:lnTo>
                  <a:pt x="713232" y="65024"/>
                </a:lnTo>
                <a:lnTo>
                  <a:pt x="603503" y="65024"/>
                </a:lnTo>
                <a:lnTo>
                  <a:pt x="603503" y="71119"/>
                </a:lnTo>
                <a:cubicBezTo>
                  <a:pt x="611632" y="71119"/>
                  <a:pt x="617727" y="73151"/>
                  <a:pt x="621791" y="75184"/>
                </a:cubicBezTo>
                <a:cubicBezTo>
                  <a:pt x="623824" y="77216"/>
                  <a:pt x="623824" y="79247"/>
                  <a:pt x="623824" y="83312"/>
                </a:cubicBezTo>
                <a:cubicBezTo>
                  <a:pt x="623824" y="85344"/>
                  <a:pt x="623824" y="85344"/>
                  <a:pt x="623824" y="87375"/>
                </a:cubicBezTo>
                <a:cubicBezTo>
                  <a:pt x="621791" y="91440"/>
                  <a:pt x="617727" y="97535"/>
                  <a:pt x="611632" y="105663"/>
                </a:cubicBezTo>
                <a:lnTo>
                  <a:pt x="579120" y="154431"/>
                </a:lnTo>
                <a:lnTo>
                  <a:pt x="544575" y="113791"/>
                </a:lnTo>
                <a:cubicBezTo>
                  <a:pt x="534415" y="99568"/>
                  <a:pt x="528320" y="91440"/>
                  <a:pt x="528320" y="87375"/>
                </a:cubicBezTo>
                <a:cubicBezTo>
                  <a:pt x="528320" y="83312"/>
                  <a:pt x="530351" y="81279"/>
                  <a:pt x="532384" y="77216"/>
                </a:cubicBezTo>
                <a:cubicBezTo>
                  <a:pt x="536448" y="75184"/>
                  <a:pt x="540512" y="73151"/>
                  <a:pt x="544575" y="73151"/>
                </a:cubicBezTo>
                <a:cubicBezTo>
                  <a:pt x="546608" y="71119"/>
                  <a:pt x="552703" y="71119"/>
                  <a:pt x="558800" y="71119"/>
                </a:cubicBezTo>
                <a:lnTo>
                  <a:pt x="558800" y="65024"/>
                </a:lnTo>
                <a:lnTo>
                  <a:pt x="473455" y="65024"/>
                </a:lnTo>
                <a:lnTo>
                  <a:pt x="473455" y="71119"/>
                </a:lnTo>
                <a:cubicBezTo>
                  <a:pt x="483615" y="73151"/>
                  <a:pt x="489712" y="75184"/>
                  <a:pt x="495808" y="79247"/>
                </a:cubicBezTo>
                <a:cubicBezTo>
                  <a:pt x="503936" y="83312"/>
                  <a:pt x="514096" y="95503"/>
                  <a:pt x="526288" y="111759"/>
                </a:cubicBezTo>
                <a:lnTo>
                  <a:pt x="570991" y="164591"/>
                </a:lnTo>
                <a:lnTo>
                  <a:pt x="514096" y="249935"/>
                </a:lnTo>
                <a:cubicBezTo>
                  <a:pt x="505967" y="262128"/>
                  <a:pt x="499872" y="270256"/>
                  <a:pt x="497839" y="272287"/>
                </a:cubicBezTo>
                <a:cubicBezTo>
                  <a:pt x="495808" y="276351"/>
                  <a:pt x="491743" y="278384"/>
                  <a:pt x="489712" y="280416"/>
                </a:cubicBezTo>
                <a:cubicBezTo>
                  <a:pt x="487679" y="282447"/>
                  <a:pt x="483615" y="282447"/>
                  <a:pt x="477520" y="284479"/>
                </a:cubicBezTo>
                <a:close/>
                <a:moveTo>
                  <a:pt x="40639" y="290575"/>
                </a:moveTo>
                <a:lnTo>
                  <a:pt x="225551" y="290575"/>
                </a:lnTo>
                <a:lnTo>
                  <a:pt x="225551" y="284479"/>
                </a:lnTo>
                <a:cubicBezTo>
                  <a:pt x="213360" y="282447"/>
                  <a:pt x="203200" y="280416"/>
                  <a:pt x="199136" y="278384"/>
                </a:cubicBezTo>
                <a:cubicBezTo>
                  <a:pt x="197103" y="274319"/>
                  <a:pt x="195072" y="266191"/>
                  <a:pt x="195072" y="254000"/>
                </a:cubicBezTo>
                <a:lnTo>
                  <a:pt x="195072" y="103631"/>
                </a:lnTo>
                <a:cubicBezTo>
                  <a:pt x="195072" y="93472"/>
                  <a:pt x="195072" y="87375"/>
                  <a:pt x="197103" y="83312"/>
                </a:cubicBezTo>
                <a:cubicBezTo>
                  <a:pt x="197103" y="79247"/>
                  <a:pt x="201167" y="77216"/>
                  <a:pt x="205232" y="75184"/>
                </a:cubicBezTo>
                <a:cubicBezTo>
                  <a:pt x="211327" y="73151"/>
                  <a:pt x="217424" y="71119"/>
                  <a:pt x="225551" y="71119"/>
                </a:cubicBezTo>
                <a:lnTo>
                  <a:pt x="225551" y="0"/>
                </a:lnTo>
                <a:lnTo>
                  <a:pt x="219455" y="0"/>
                </a:lnTo>
                <a:cubicBezTo>
                  <a:pt x="219455" y="18287"/>
                  <a:pt x="211327" y="34544"/>
                  <a:pt x="199136" y="46735"/>
                </a:cubicBezTo>
                <a:cubicBezTo>
                  <a:pt x="186943" y="58928"/>
                  <a:pt x="168655" y="65024"/>
                  <a:pt x="146303" y="65024"/>
                </a:cubicBezTo>
                <a:lnTo>
                  <a:pt x="85343" y="65024"/>
                </a:lnTo>
                <a:cubicBezTo>
                  <a:pt x="62991" y="65024"/>
                  <a:pt x="42672" y="58928"/>
                  <a:pt x="30479" y="48768"/>
                </a:cubicBezTo>
                <a:cubicBezTo>
                  <a:pt x="16255" y="36575"/>
                  <a:pt x="8127" y="20319"/>
                  <a:pt x="6096" y="0"/>
                </a:cubicBezTo>
                <a:lnTo>
                  <a:pt x="0" y="0"/>
                </a:lnTo>
                <a:lnTo>
                  <a:pt x="0" y="71119"/>
                </a:lnTo>
                <a:cubicBezTo>
                  <a:pt x="26415" y="77216"/>
                  <a:pt x="46736" y="95503"/>
                  <a:pt x="56896" y="125984"/>
                </a:cubicBezTo>
                <a:cubicBezTo>
                  <a:pt x="69088" y="158496"/>
                  <a:pt x="75184" y="199135"/>
                  <a:pt x="75184" y="251968"/>
                </a:cubicBezTo>
                <a:cubicBezTo>
                  <a:pt x="75184" y="266191"/>
                  <a:pt x="73151" y="274319"/>
                  <a:pt x="69088" y="278384"/>
                </a:cubicBezTo>
                <a:cubicBezTo>
                  <a:pt x="65024" y="282447"/>
                  <a:pt x="54863" y="284479"/>
                  <a:pt x="40639" y="284479"/>
                </a:cubicBezTo>
                <a:close/>
                <a:moveTo>
                  <a:pt x="833120" y="292607"/>
                </a:moveTo>
                <a:cubicBezTo>
                  <a:pt x="869696" y="294640"/>
                  <a:pt x="898143" y="284479"/>
                  <a:pt x="920496" y="262128"/>
                </a:cubicBezTo>
                <a:cubicBezTo>
                  <a:pt x="942848" y="239775"/>
                  <a:pt x="955039" y="211328"/>
                  <a:pt x="955039" y="178816"/>
                </a:cubicBezTo>
                <a:cubicBezTo>
                  <a:pt x="955039" y="150368"/>
                  <a:pt x="944879" y="123951"/>
                  <a:pt x="928624" y="103631"/>
                </a:cubicBezTo>
                <a:cubicBezTo>
                  <a:pt x="906272" y="75184"/>
                  <a:pt x="875791" y="58928"/>
                  <a:pt x="835151" y="58928"/>
                </a:cubicBezTo>
                <a:cubicBezTo>
                  <a:pt x="794512" y="58928"/>
                  <a:pt x="764032" y="73151"/>
                  <a:pt x="741679" y="101600"/>
                </a:cubicBezTo>
                <a:cubicBezTo>
                  <a:pt x="723391" y="121919"/>
                  <a:pt x="715263" y="148335"/>
                  <a:pt x="715263" y="178816"/>
                </a:cubicBezTo>
                <a:cubicBezTo>
                  <a:pt x="715263" y="211328"/>
                  <a:pt x="727455" y="239775"/>
                  <a:pt x="749808" y="262128"/>
                </a:cubicBezTo>
                <a:cubicBezTo>
                  <a:pt x="772160" y="284479"/>
                  <a:pt x="800608" y="294640"/>
                  <a:pt x="833120" y="292607"/>
                </a:cubicBezTo>
                <a:close/>
                <a:moveTo>
                  <a:pt x="363727" y="292607"/>
                </a:moveTo>
                <a:cubicBezTo>
                  <a:pt x="400303" y="294640"/>
                  <a:pt x="428751" y="284479"/>
                  <a:pt x="451103" y="262128"/>
                </a:cubicBezTo>
                <a:cubicBezTo>
                  <a:pt x="473455" y="239775"/>
                  <a:pt x="485648" y="211328"/>
                  <a:pt x="485648" y="178816"/>
                </a:cubicBezTo>
                <a:cubicBezTo>
                  <a:pt x="485648" y="150368"/>
                  <a:pt x="475488" y="123951"/>
                  <a:pt x="459232" y="103631"/>
                </a:cubicBezTo>
                <a:cubicBezTo>
                  <a:pt x="436879" y="75184"/>
                  <a:pt x="406400" y="58928"/>
                  <a:pt x="365760" y="58928"/>
                </a:cubicBezTo>
                <a:cubicBezTo>
                  <a:pt x="325120" y="58928"/>
                  <a:pt x="294639" y="73151"/>
                  <a:pt x="272288" y="101600"/>
                </a:cubicBezTo>
                <a:cubicBezTo>
                  <a:pt x="254000" y="121919"/>
                  <a:pt x="245872" y="148335"/>
                  <a:pt x="245872" y="178816"/>
                </a:cubicBezTo>
                <a:cubicBezTo>
                  <a:pt x="245872" y="211328"/>
                  <a:pt x="258063" y="239775"/>
                  <a:pt x="280415" y="262128"/>
                </a:cubicBezTo>
                <a:cubicBezTo>
                  <a:pt x="302767" y="284479"/>
                  <a:pt x="331215" y="294640"/>
                  <a:pt x="363727" y="292607"/>
                </a:cubicBezTo>
                <a:close/>
              </a:path>
            </a:pathLst>
          </a:custGeom>
          <a:solidFill>
            <a:srgbClr val="16516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2" name="Freeform 172"/>
          <p:cNvSpPr/>
          <p:nvPr/>
        </p:nvSpPr>
        <p:spPr>
          <a:xfrm rot="0" flipH="0" flipV="1">
            <a:off x="7275576" y="2043684"/>
            <a:ext cx="1130807" cy="220980"/>
          </a:xfrm>
          <a:custGeom>
            <a:pathLst>
              <a:path w="1507743" h="294640">
                <a:moveTo>
                  <a:pt x="1274063" y="172719"/>
                </a:moveTo>
                <a:lnTo>
                  <a:pt x="1274063" y="105663"/>
                </a:lnTo>
                <a:cubicBezTo>
                  <a:pt x="1274063" y="95503"/>
                  <a:pt x="1276096" y="87375"/>
                  <a:pt x="1278127" y="83312"/>
                </a:cubicBezTo>
                <a:cubicBezTo>
                  <a:pt x="1282191" y="79247"/>
                  <a:pt x="1288288" y="75184"/>
                  <a:pt x="1294384" y="75184"/>
                </a:cubicBezTo>
                <a:cubicBezTo>
                  <a:pt x="1308608" y="75184"/>
                  <a:pt x="1318767" y="81279"/>
                  <a:pt x="1324863" y="89407"/>
                </a:cubicBezTo>
                <a:cubicBezTo>
                  <a:pt x="1330960" y="97535"/>
                  <a:pt x="1335024" y="109728"/>
                  <a:pt x="1335024" y="121919"/>
                </a:cubicBezTo>
                <a:cubicBezTo>
                  <a:pt x="1335024" y="134112"/>
                  <a:pt x="1330960" y="144272"/>
                  <a:pt x="1324863" y="154431"/>
                </a:cubicBezTo>
                <a:cubicBezTo>
                  <a:pt x="1318767" y="162559"/>
                  <a:pt x="1312672" y="166624"/>
                  <a:pt x="1306575" y="170687"/>
                </a:cubicBezTo>
                <a:cubicBezTo>
                  <a:pt x="1298448" y="172719"/>
                  <a:pt x="1288288" y="172719"/>
                  <a:pt x="1274063" y="172719"/>
                </a:cubicBezTo>
                <a:close/>
                <a:moveTo>
                  <a:pt x="1038351" y="274319"/>
                </a:moveTo>
                <a:lnTo>
                  <a:pt x="1038351" y="256031"/>
                </a:lnTo>
                <a:cubicBezTo>
                  <a:pt x="1038351" y="229616"/>
                  <a:pt x="1036320" y="203200"/>
                  <a:pt x="1034288" y="176784"/>
                </a:cubicBezTo>
                <a:cubicBezTo>
                  <a:pt x="1030224" y="152400"/>
                  <a:pt x="1024127" y="132079"/>
                  <a:pt x="1018032" y="115824"/>
                </a:cubicBezTo>
                <a:cubicBezTo>
                  <a:pt x="1011936" y="101600"/>
                  <a:pt x="1003808" y="89407"/>
                  <a:pt x="993648" y="79247"/>
                </a:cubicBezTo>
                <a:lnTo>
                  <a:pt x="1072896" y="79247"/>
                </a:lnTo>
                <a:cubicBezTo>
                  <a:pt x="1085088" y="79247"/>
                  <a:pt x="1091184" y="81279"/>
                  <a:pt x="1093215" y="81279"/>
                </a:cubicBezTo>
                <a:cubicBezTo>
                  <a:pt x="1095248" y="83312"/>
                  <a:pt x="1095248" y="87375"/>
                  <a:pt x="1095248" y="95503"/>
                </a:cubicBezTo>
                <a:lnTo>
                  <a:pt x="1095248" y="274319"/>
                </a:lnTo>
                <a:close/>
                <a:moveTo>
                  <a:pt x="89408" y="274319"/>
                </a:moveTo>
                <a:lnTo>
                  <a:pt x="89408" y="256031"/>
                </a:lnTo>
                <a:cubicBezTo>
                  <a:pt x="89408" y="229616"/>
                  <a:pt x="87375" y="203200"/>
                  <a:pt x="85343" y="176784"/>
                </a:cubicBezTo>
                <a:cubicBezTo>
                  <a:pt x="81279" y="152400"/>
                  <a:pt x="75184" y="132079"/>
                  <a:pt x="69088" y="115824"/>
                </a:cubicBezTo>
                <a:cubicBezTo>
                  <a:pt x="62991" y="101600"/>
                  <a:pt x="54863" y="89407"/>
                  <a:pt x="44703" y="79247"/>
                </a:cubicBezTo>
                <a:lnTo>
                  <a:pt x="123951" y="79247"/>
                </a:lnTo>
                <a:cubicBezTo>
                  <a:pt x="136143" y="79247"/>
                  <a:pt x="142239" y="81279"/>
                  <a:pt x="144272" y="81279"/>
                </a:cubicBezTo>
                <a:cubicBezTo>
                  <a:pt x="146303" y="83312"/>
                  <a:pt x="146303" y="87375"/>
                  <a:pt x="146303" y="95503"/>
                </a:cubicBezTo>
                <a:lnTo>
                  <a:pt x="146303" y="274319"/>
                </a:lnTo>
                <a:close/>
                <a:moveTo>
                  <a:pt x="835151" y="282447"/>
                </a:moveTo>
                <a:cubicBezTo>
                  <a:pt x="814832" y="282447"/>
                  <a:pt x="798575" y="272287"/>
                  <a:pt x="788415" y="249935"/>
                </a:cubicBezTo>
                <a:cubicBezTo>
                  <a:pt x="780288" y="233679"/>
                  <a:pt x="776224" y="209296"/>
                  <a:pt x="776224" y="176784"/>
                </a:cubicBezTo>
                <a:cubicBezTo>
                  <a:pt x="776224" y="138175"/>
                  <a:pt x="782320" y="109728"/>
                  <a:pt x="796543" y="91440"/>
                </a:cubicBezTo>
                <a:cubicBezTo>
                  <a:pt x="804672" y="79247"/>
                  <a:pt x="818896" y="73151"/>
                  <a:pt x="835151" y="73151"/>
                </a:cubicBezTo>
                <a:cubicBezTo>
                  <a:pt x="847343" y="73151"/>
                  <a:pt x="855472" y="75184"/>
                  <a:pt x="863600" y="81279"/>
                </a:cubicBezTo>
                <a:cubicBezTo>
                  <a:pt x="873760" y="87375"/>
                  <a:pt x="879855" y="99568"/>
                  <a:pt x="885951" y="113791"/>
                </a:cubicBezTo>
                <a:cubicBezTo>
                  <a:pt x="892048" y="130047"/>
                  <a:pt x="894079" y="150368"/>
                  <a:pt x="894079" y="174751"/>
                </a:cubicBezTo>
                <a:cubicBezTo>
                  <a:pt x="894079" y="205231"/>
                  <a:pt x="892048" y="227584"/>
                  <a:pt x="885951" y="241807"/>
                </a:cubicBezTo>
                <a:cubicBezTo>
                  <a:pt x="879855" y="256031"/>
                  <a:pt x="873760" y="266191"/>
                  <a:pt x="865632" y="272287"/>
                </a:cubicBezTo>
                <a:cubicBezTo>
                  <a:pt x="855472" y="278384"/>
                  <a:pt x="847343" y="282447"/>
                  <a:pt x="835151" y="282447"/>
                </a:cubicBezTo>
                <a:close/>
                <a:moveTo>
                  <a:pt x="365760" y="282447"/>
                </a:moveTo>
                <a:cubicBezTo>
                  <a:pt x="345439" y="282447"/>
                  <a:pt x="329184" y="272287"/>
                  <a:pt x="319024" y="249935"/>
                </a:cubicBezTo>
                <a:cubicBezTo>
                  <a:pt x="310896" y="233679"/>
                  <a:pt x="306832" y="209296"/>
                  <a:pt x="306832" y="176784"/>
                </a:cubicBezTo>
                <a:cubicBezTo>
                  <a:pt x="306832" y="138175"/>
                  <a:pt x="312927" y="109728"/>
                  <a:pt x="327151" y="91440"/>
                </a:cubicBezTo>
                <a:cubicBezTo>
                  <a:pt x="335279" y="79247"/>
                  <a:pt x="349503" y="73151"/>
                  <a:pt x="365760" y="73151"/>
                </a:cubicBezTo>
                <a:cubicBezTo>
                  <a:pt x="377951" y="73151"/>
                  <a:pt x="386079" y="75184"/>
                  <a:pt x="394208" y="81279"/>
                </a:cubicBezTo>
                <a:cubicBezTo>
                  <a:pt x="404367" y="87375"/>
                  <a:pt x="410463" y="99568"/>
                  <a:pt x="416560" y="113791"/>
                </a:cubicBezTo>
                <a:cubicBezTo>
                  <a:pt x="422655" y="130047"/>
                  <a:pt x="424688" y="150368"/>
                  <a:pt x="424688" y="174751"/>
                </a:cubicBezTo>
                <a:cubicBezTo>
                  <a:pt x="424688" y="205231"/>
                  <a:pt x="422655" y="227584"/>
                  <a:pt x="416560" y="241807"/>
                </a:cubicBezTo>
                <a:cubicBezTo>
                  <a:pt x="410463" y="256031"/>
                  <a:pt x="404367" y="266191"/>
                  <a:pt x="396239" y="272287"/>
                </a:cubicBezTo>
                <a:cubicBezTo>
                  <a:pt x="386079" y="278384"/>
                  <a:pt x="377951" y="282447"/>
                  <a:pt x="365760" y="282447"/>
                </a:cubicBezTo>
                <a:close/>
                <a:moveTo>
                  <a:pt x="1391920" y="290575"/>
                </a:moveTo>
                <a:lnTo>
                  <a:pt x="1507743" y="290575"/>
                </a:lnTo>
                <a:lnTo>
                  <a:pt x="1507743" y="284479"/>
                </a:lnTo>
                <a:lnTo>
                  <a:pt x="1501648" y="284479"/>
                </a:lnTo>
                <a:cubicBezTo>
                  <a:pt x="1493520" y="284479"/>
                  <a:pt x="1489455" y="282447"/>
                  <a:pt x="1485391" y="280416"/>
                </a:cubicBezTo>
                <a:cubicBezTo>
                  <a:pt x="1481327" y="278384"/>
                  <a:pt x="1479296" y="274319"/>
                  <a:pt x="1479296" y="272287"/>
                </a:cubicBezTo>
                <a:cubicBezTo>
                  <a:pt x="1477263" y="268224"/>
                  <a:pt x="1477263" y="262128"/>
                  <a:pt x="1477263" y="251968"/>
                </a:cubicBezTo>
                <a:lnTo>
                  <a:pt x="1477263" y="103631"/>
                </a:lnTo>
                <a:cubicBezTo>
                  <a:pt x="1477263" y="93472"/>
                  <a:pt x="1477263" y="85344"/>
                  <a:pt x="1477263" y="83312"/>
                </a:cubicBezTo>
                <a:cubicBezTo>
                  <a:pt x="1479296" y="79247"/>
                  <a:pt x="1481327" y="77216"/>
                  <a:pt x="1485391" y="75184"/>
                </a:cubicBezTo>
                <a:cubicBezTo>
                  <a:pt x="1489455" y="73151"/>
                  <a:pt x="1493520" y="71119"/>
                  <a:pt x="1501648" y="71119"/>
                </a:cubicBezTo>
                <a:lnTo>
                  <a:pt x="1507743" y="71119"/>
                </a:lnTo>
                <a:lnTo>
                  <a:pt x="1507743" y="65024"/>
                </a:lnTo>
                <a:lnTo>
                  <a:pt x="1391920" y="65024"/>
                </a:lnTo>
                <a:lnTo>
                  <a:pt x="1391920" y="71119"/>
                </a:lnTo>
                <a:lnTo>
                  <a:pt x="1398015" y="71119"/>
                </a:lnTo>
                <a:cubicBezTo>
                  <a:pt x="1406143" y="71119"/>
                  <a:pt x="1410208" y="73151"/>
                  <a:pt x="1414272" y="75184"/>
                </a:cubicBezTo>
                <a:cubicBezTo>
                  <a:pt x="1418336" y="77216"/>
                  <a:pt x="1420367" y="79247"/>
                  <a:pt x="1420367" y="83312"/>
                </a:cubicBezTo>
                <a:cubicBezTo>
                  <a:pt x="1422400" y="85344"/>
                  <a:pt x="1422400" y="93472"/>
                  <a:pt x="1422400" y="103631"/>
                </a:cubicBezTo>
                <a:lnTo>
                  <a:pt x="1422400" y="251968"/>
                </a:lnTo>
                <a:cubicBezTo>
                  <a:pt x="1422400" y="262128"/>
                  <a:pt x="1422400" y="268224"/>
                  <a:pt x="1422400" y="272287"/>
                </a:cubicBezTo>
                <a:cubicBezTo>
                  <a:pt x="1420367" y="274319"/>
                  <a:pt x="1418336" y="278384"/>
                  <a:pt x="1414272" y="280416"/>
                </a:cubicBezTo>
                <a:cubicBezTo>
                  <a:pt x="1410208" y="282447"/>
                  <a:pt x="1406143" y="284479"/>
                  <a:pt x="1398015" y="284479"/>
                </a:cubicBezTo>
                <a:lnTo>
                  <a:pt x="1391920" y="284479"/>
                </a:lnTo>
                <a:close/>
                <a:moveTo>
                  <a:pt x="1188720" y="290575"/>
                </a:moveTo>
                <a:lnTo>
                  <a:pt x="1304543" y="290575"/>
                </a:lnTo>
                <a:lnTo>
                  <a:pt x="1304543" y="284479"/>
                </a:lnTo>
                <a:cubicBezTo>
                  <a:pt x="1294384" y="284479"/>
                  <a:pt x="1288288" y="282447"/>
                  <a:pt x="1284224" y="280416"/>
                </a:cubicBezTo>
                <a:cubicBezTo>
                  <a:pt x="1280160" y="278384"/>
                  <a:pt x="1278127" y="276351"/>
                  <a:pt x="1276096" y="274319"/>
                </a:cubicBezTo>
                <a:cubicBezTo>
                  <a:pt x="1276096" y="270256"/>
                  <a:pt x="1274063" y="264159"/>
                  <a:pt x="1274063" y="254000"/>
                </a:cubicBezTo>
                <a:lnTo>
                  <a:pt x="1274063" y="186944"/>
                </a:lnTo>
                <a:lnTo>
                  <a:pt x="1304543" y="186944"/>
                </a:lnTo>
                <a:cubicBezTo>
                  <a:pt x="1335024" y="186944"/>
                  <a:pt x="1359408" y="182879"/>
                  <a:pt x="1373632" y="170687"/>
                </a:cubicBezTo>
                <a:cubicBezTo>
                  <a:pt x="1387855" y="158496"/>
                  <a:pt x="1395984" y="144272"/>
                  <a:pt x="1395984" y="125984"/>
                </a:cubicBezTo>
                <a:cubicBezTo>
                  <a:pt x="1395984" y="113791"/>
                  <a:pt x="1391920" y="101600"/>
                  <a:pt x="1383791" y="93472"/>
                </a:cubicBezTo>
                <a:cubicBezTo>
                  <a:pt x="1377696" y="83312"/>
                  <a:pt x="1367536" y="77216"/>
                  <a:pt x="1357375" y="71119"/>
                </a:cubicBezTo>
                <a:cubicBezTo>
                  <a:pt x="1345184" y="67056"/>
                  <a:pt x="1328927" y="65024"/>
                  <a:pt x="1308608" y="65024"/>
                </a:cubicBezTo>
                <a:lnTo>
                  <a:pt x="1186688" y="65024"/>
                </a:lnTo>
                <a:lnTo>
                  <a:pt x="1186688" y="71119"/>
                </a:lnTo>
                <a:cubicBezTo>
                  <a:pt x="1200912" y="71119"/>
                  <a:pt x="1211072" y="73151"/>
                  <a:pt x="1215136" y="77216"/>
                </a:cubicBezTo>
                <a:cubicBezTo>
                  <a:pt x="1219200" y="79247"/>
                  <a:pt x="1221232" y="87375"/>
                  <a:pt x="1221232" y="99568"/>
                </a:cubicBezTo>
                <a:lnTo>
                  <a:pt x="1221232" y="247903"/>
                </a:lnTo>
                <a:cubicBezTo>
                  <a:pt x="1221232" y="264159"/>
                  <a:pt x="1219200" y="274319"/>
                  <a:pt x="1215136" y="278384"/>
                </a:cubicBezTo>
                <a:cubicBezTo>
                  <a:pt x="1213103" y="282447"/>
                  <a:pt x="1202943" y="282447"/>
                  <a:pt x="1188720" y="284479"/>
                </a:cubicBezTo>
                <a:close/>
                <a:moveTo>
                  <a:pt x="989584" y="290575"/>
                </a:moveTo>
                <a:lnTo>
                  <a:pt x="1174496" y="290575"/>
                </a:lnTo>
                <a:lnTo>
                  <a:pt x="1174496" y="284479"/>
                </a:lnTo>
                <a:cubicBezTo>
                  <a:pt x="1162303" y="282447"/>
                  <a:pt x="1152143" y="280416"/>
                  <a:pt x="1148079" y="278384"/>
                </a:cubicBezTo>
                <a:cubicBezTo>
                  <a:pt x="1146048" y="274319"/>
                  <a:pt x="1144015" y="266191"/>
                  <a:pt x="1144015" y="254000"/>
                </a:cubicBezTo>
                <a:lnTo>
                  <a:pt x="1144015" y="103631"/>
                </a:lnTo>
                <a:cubicBezTo>
                  <a:pt x="1144015" y="93472"/>
                  <a:pt x="1144015" y="87375"/>
                  <a:pt x="1146048" y="83312"/>
                </a:cubicBezTo>
                <a:cubicBezTo>
                  <a:pt x="1146048" y="79247"/>
                  <a:pt x="1150112" y="77216"/>
                  <a:pt x="1154175" y="75184"/>
                </a:cubicBezTo>
                <a:cubicBezTo>
                  <a:pt x="1160272" y="73151"/>
                  <a:pt x="1166367" y="71119"/>
                  <a:pt x="1174496" y="71119"/>
                </a:cubicBezTo>
                <a:lnTo>
                  <a:pt x="1174496" y="0"/>
                </a:lnTo>
                <a:lnTo>
                  <a:pt x="1168400" y="0"/>
                </a:lnTo>
                <a:cubicBezTo>
                  <a:pt x="1168400" y="18287"/>
                  <a:pt x="1160272" y="34544"/>
                  <a:pt x="1148079" y="46735"/>
                </a:cubicBezTo>
                <a:cubicBezTo>
                  <a:pt x="1135888" y="58928"/>
                  <a:pt x="1117600" y="65024"/>
                  <a:pt x="1095248" y="65024"/>
                </a:cubicBezTo>
                <a:lnTo>
                  <a:pt x="1034288" y="65024"/>
                </a:lnTo>
                <a:cubicBezTo>
                  <a:pt x="1011936" y="65024"/>
                  <a:pt x="991615" y="58928"/>
                  <a:pt x="979424" y="48768"/>
                </a:cubicBezTo>
                <a:cubicBezTo>
                  <a:pt x="965200" y="36575"/>
                  <a:pt x="957072" y="20319"/>
                  <a:pt x="955039" y="0"/>
                </a:cubicBezTo>
                <a:lnTo>
                  <a:pt x="948943" y="0"/>
                </a:lnTo>
                <a:lnTo>
                  <a:pt x="948943" y="71119"/>
                </a:lnTo>
                <a:cubicBezTo>
                  <a:pt x="975360" y="77216"/>
                  <a:pt x="995679" y="95503"/>
                  <a:pt x="1005839" y="125984"/>
                </a:cubicBezTo>
                <a:cubicBezTo>
                  <a:pt x="1018032" y="158496"/>
                  <a:pt x="1024127" y="199135"/>
                  <a:pt x="1024127" y="251968"/>
                </a:cubicBezTo>
                <a:cubicBezTo>
                  <a:pt x="1024127" y="266191"/>
                  <a:pt x="1022096" y="274319"/>
                  <a:pt x="1018032" y="278384"/>
                </a:cubicBezTo>
                <a:cubicBezTo>
                  <a:pt x="1013967" y="282447"/>
                  <a:pt x="1003808" y="284479"/>
                  <a:pt x="989584" y="284479"/>
                </a:cubicBezTo>
                <a:close/>
                <a:moveTo>
                  <a:pt x="477520" y="290575"/>
                </a:moveTo>
                <a:lnTo>
                  <a:pt x="589279" y="290575"/>
                </a:lnTo>
                <a:lnTo>
                  <a:pt x="589279" y="284479"/>
                </a:lnTo>
                <a:lnTo>
                  <a:pt x="583184" y="284479"/>
                </a:lnTo>
                <a:cubicBezTo>
                  <a:pt x="577088" y="284479"/>
                  <a:pt x="573024" y="282447"/>
                  <a:pt x="570991" y="280416"/>
                </a:cubicBezTo>
                <a:cubicBezTo>
                  <a:pt x="566927" y="278384"/>
                  <a:pt x="566927" y="276351"/>
                  <a:pt x="566927" y="272287"/>
                </a:cubicBezTo>
                <a:cubicBezTo>
                  <a:pt x="566927" y="270256"/>
                  <a:pt x="566927" y="268224"/>
                  <a:pt x="566927" y="266191"/>
                </a:cubicBezTo>
                <a:lnTo>
                  <a:pt x="579120" y="249935"/>
                </a:lnTo>
                <a:lnTo>
                  <a:pt x="607567" y="207263"/>
                </a:lnTo>
                <a:lnTo>
                  <a:pt x="629920" y="235712"/>
                </a:lnTo>
                <a:cubicBezTo>
                  <a:pt x="642112" y="249935"/>
                  <a:pt x="648208" y="262128"/>
                  <a:pt x="648208" y="266191"/>
                </a:cubicBezTo>
                <a:cubicBezTo>
                  <a:pt x="648208" y="270256"/>
                  <a:pt x="648208" y="272287"/>
                  <a:pt x="646175" y="276351"/>
                </a:cubicBezTo>
                <a:cubicBezTo>
                  <a:pt x="644143" y="278384"/>
                  <a:pt x="642112" y="280416"/>
                  <a:pt x="638048" y="282447"/>
                </a:cubicBezTo>
                <a:cubicBezTo>
                  <a:pt x="636015" y="282447"/>
                  <a:pt x="629920" y="284479"/>
                  <a:pt x="623824" y="284479"/>
                </a:cubicBezTo>
                <a:lnTo>
                  <a:pt x="623824" y="290575"/>
                </a:lnTo>
                <a:lnTo>
                  <a:pt x="707136" y="290575"/>
                </a:lnTo>
                <a:lnTo>
                  <a:pt x="707136" y="284479"/>
                </a:lnTo>
                <a:cubicBezTo>
                  <a:pt x="701039" y="284479"/>
                  <a:pt x="694943" y="282447"/>
                  <a:pt x="690879" y="280416"/>
                </a:cubicBezTo>
                <a:cubicBezTo>
                  <a:pt x="686815" y="280416"/>
                  <a:pt x="682751" y="276351"/>
                  <a:pt x="678688" y="272287"/>
                </a:cubicBezTo>
                <a:cubicBezTo>
                  <a:pt x="674624" y="270256"/>
                  <a:pt x="668527" y="262128"/>
                  <a:pt x="656336" y="247903"/>
                </a:cubicBezTo>
                <a:lnTo>
                  <a:pt x="613663" y="197103"/>
                </a:lnTo>
                <a:lnTo>
                  <a:pt x="676655" y="105663"/>
                </a:lnTo>
                <a:cubicBezTo>
                  <a:pt x="686815" y="89407"/>
                  <a:pt x="692912" y="81279"/>
                  <a:pt x="696975" y="77216"/>
                </a:cubicBezTo>
                <a:cubicBezTo>
                  <a:pt x="703072" y="73151"/>
                  <a:pt x="707136" y="71119"/>
                  <a:pt x="713232" y="71119"/>
                </a:cubicBezTo>
                <a:lnTo>
                  <a:pt x="713232" y="65024"/>
                </a:lnTo>
                <a:lnTo>
                  <a:pt x="603503" y="65024"/>
                </a:lnTo>
                <a:lnTo>
                  <a:pt x="603503" y="71119"/>
                </a:lnTo>
                <a:cubicBezTo>
                  <a:pt x="611632" y="71119"/>
                  <a:pt x="617727" y="73151"/>
                  <a:pt x="621791" y="75184"/>
                </a:cubicBezTo>
                <a:cubicBezTo>
                  <a:pt x="623824" y="77216"/>
                  <a:pt x="623824" y="79247"/>
                  <a:pt x="623824" y="83312"/>
                </a:cubicBezTo>
                <a:cubicBezTo>
                  <a:pt x="623824" y="85344"/>
                  <a:pt x="623824" y="85344"/>
                  <a:pt x="623824" y="87375"/>
                </a:cubicBezTo>
                <a:cubicBezTo>
                  <a:pt x="621791" y="91440"/>
                  <a:pt x="617727" y="97535"/>
                  <a:pt x="611632" y="105663"/>
                </a:cubicBezTo>
                <a:lnTo>
                  <a:pt x="579120" y="154431"/>
                </a:lnTo>
                <a:lnTo>
                  <a:pt x="544575" y="113791"/>
                </a:lnTo>
                <a:cubicBezTo>
                  <a:pt x="534415" y="99568"/>
                  <a:pt x="528320" y="91440"/>
                  <a:pt x="528320" y="87375"/>
                </a:cubicBezTo>
                <a:cubicBezTo>
                  <a:pt x="528320" y="83312"/>
                  <a:pt x="530351" y="81279"/>
                  <a:pt x="532384" y="77216"/>
                </a:cubicBezTo>
                <a:cubicBezTo>
                  <a:pt x="536448" y="75184"/>
                  <a:pt x="540512" y="73151"/>
                  <a:pt x="544575" y="73151"/>
                </a:cubicBezTo>
                <a:cubicBezTo>
                  <a:pt x="546608" y="71119"/>
                  <a:pt x="552703" y="71119"/>
                  <a:pt x="558800" y="71119"/>
                </a:cubicBezTo>
                <a:lnTo>
                  <a:pt x="558800" y="65024"/>
                </a:lnTo>
                <a:lnTo>
                  <a:pt x="473455" y="65024"/>
                </a:lnTo>
                <a:lnTo>
                  <a:pt x="473455" y="71119"/>
                </a:lnTo>
                <a:cubicBezTo>
                  <a:pt x="483615" y="73151"/>
                  <a:pt x="489712" y="75184"/>
                  <a:pt x="495808" y="79247"/>
                </a:cubicBezTo>
                <a:cubicBezTo>
                  <a:pt x="503936" y="83312"/>
                  <a:pt x="514096" y="95503"/>
                  <a:pt x="526288" y="111759"/>
                </a:cubicBezTo>
                <a:lnTo>
                  <a:pt x="570991" y="164591"/>
                </a:lnTo>
                <a:lnTo>
                  <a:pt x="514096" y="249935"/>
                </a:lnTo>
                <a:cubicBezTo>
                  <a:pt x="505967" y="262128"/>
                  <a:pt x="499872" y="270256"/>
                  <a:pt x="497839" y="272287"/>
                </a:cubicBezTo>
                <a:cubicBezTo>
                  <a:pt x="495808" y="276351"/>
                  <a:pt x="491743" y="278384"/>
                  <a:pt x="489712" y="280416"/>
                </a:cubicBezTo>
                <a:cubicBezTo>
                  <a:pt x="487679" y="282447"/>
                  <a:pt x="483615" y="282447"/>
                  <a:pt x="477520" y="284479"/>
                </a:cubicBezTo>
                <a:close/>
                <a:moveTo>
                  <a:pt x="40639" y="290575"/>
                </a:moveTo>
                <a:lnTo>
                  <a:pt x="225551" y="290575"/>
                </a:lnTo>
                <a:lnTo>
                  <a:pt x="225551" y="284479"/>
                </a:lnTo>
                <a:cubicBezTo>
                  <a:pt x="213360" y="282447"/>
                  <a:pt x="203200" y="280416"/>
                  <a:pt x="199136" y="278384"/>
                </a:cubicBezTo>
                <a:cubicBezTo>
                  <a:pt x="197103" y="274319"/>
                  <a:pt x="195072" y="266191"/>
                  <a:pt x="195072" y="254000"/>
                </a:cubicBezTo>
                <a:lnTo>
                  <a:pt x="195072" y="103631"/>
                </a:lnTo>
                <a:cubicBezTo>
                  <a:pt x="195072" y="93472"/>
                  <a:pt x="195072" y="87375"/>
                  <a:pt x="197103" y="83312"/>
                </a:cubicBezTo>
                <a:cubicBezTo>
                  <a:pt x="197103" y="79247"/>
                  <a:pt x="201167" y="77216"/>
                  <a:pt x="205232" y="75184"/>
                </a:cubicBezTo>
                <a:cubicBezTo>
                  <a:pt x="211327" y="73151"/>
                  <a:pt x="217424" y="71119"/>
                  <a:pt x="225551" y="71119"/>
                </a:cubicBezTo>
                <a:lnTo>
                  <a:pt x="225551" y="0"/>
                </a:lnTo>
                <a:lnTo>
                  <a:pt x="219455" y="0"/>
                </a:lnTo>
                <a:cubicBezTo>
                  <a:pt x="219455" y="18287"/>
                  <a:pt x="211327" y="34544"/>
                  <a:pt x="199136" y="46735"/>
                </a:cubicBezTo>
                <a:cubicBezTo>
                  <a:pt x="186943" y="58928"/>
                  <a:pt x="168655" y="65024"/>
                  <a:pt x="146303" y="65024"/>
                </a:cubicBezTo>
                <a:lnTo>
                  <a:pt x="85343" y="65024"/>
                </a:lnTo>
                <a:cubicBezTo>
                  <a:pt x="62991" y="65024"/>
                  <a:pt x="42672" y="58928"/>
                  <a:pt x="30479" y="48768"/>
                </a:cubicBezTo>
                <a:cubicBezTo>
                  <a:pt x="16255" y="36575"/>
                  <a:pt x="8127" y="20319"/>
                  <a:pt x="6096" y="0"/>
                </a:cubicBezTo>
                <a:lnTo>
                  <a:pt x="0" y="0"/>
                </a:lnTo>
                <a:lnTo>
                  <a:pt x="0" y="71119"/>
                </a:lnTo>
                <a:cubicBezTo>
                  <a:pt x="26415" y="77216"/>
                  <a:pt x="46736" y="95503"/>
                  <a:pt x="56896" y="125984"/>
                </a:cubicBezTo>
                <a:cubicBezTo>
                  <a:pt x="69088" y="158496"/>
                  <a:pt x="75184" y="199135"/>
                  <a:pt x="75184" y="251968"/>
                </a:cubicBezTo>
                <a:cubicBezTo>
                  <a:pt x="75184" y="266191"/>
                  <a:pt x="73151" y="274319"/>
                  <a:pt x="69088" y="278384"/>
                </a:cubicBezTo>
                <a:cubicBezTo>
                  <a:pt x="65024" y="282447"/>
                  <a:pt x="54863" y="284479"/>
                  <a:pt x="40639" y="284479"/>
                </a:cubicBezTo>
                <a:close/>
                <a:moveTo>
                  <a:pt x="833120" y="292607"/>
                </a:moveTo>
                <a:cubicBezTo>
                  <a:pt x="869696" y="294640"/>
                  <a:pt x="898143" y="284479"/>
                  <a:pt x="920496" y="262128"/>
                </a:cubicBezTo>
                <a:cubicBezTo>
                  <a:pt x="942848" y="239775"/>
                  <a:pt x="955039" y="211328"/>
                  <a:pt x="955039" y="178816"/>
                </a:cubicBezTo>
                <a:cubicBezTo>
                  <a:pt x="955039" y="150368"/>
                  <a:pt x="944879" y="123951"/>
                  <a:pt x="928624" y="103631"/>
                </a:cubicBezTo>
                <a:cubicBezTo>
                  <a:pt x="906272" y="75184"/>
                  <a:pt x="875791" y="58928"/>
                  <a:pt x="835151" y="58928"/>
                </a:cubicBezTo>
                <a:cubicBezTo>
                  <a:pt x="794512" y="58928"/>
                  <a:pt x="764032" y="73151"/>
                  <a:pt x="741679" y="101600"/>
                </a:cubicBezTo>
                <a:cubicBezTo>
                  <a:pt x="723391" y="121919"/>
                  <a:pt x="715263" y="148335"/>
                  <a:pt x="715263" y="178816"/>
                </a:cubicBezTo>
                <a:cubicBezTo>
                  <a:pt x="715263" y="211328"/>
                  <a:pt x="727455" y="239775"/>
                  <a:pt x="749808" y="262128"/>
                </a:cubicBezTo>
                <a:cubicBezTo>
                  <a:pt x="772160" y="284479"/>
                  <a:pt x="800608" y="294640"/>
                  <a:pt x="833120" y="292607"/>
                </a:cubicBezTo>
                <a:close/>
                <a:moveTo>
                  <a:pt x="363727" y="292607"/>
                </a:moveTo>
                <a:cubicBezTo>
                  <a:pt x="400303" y="294640"/>
                  <a:pt x="428751" y="284479"/>
                  <a:pt x="451103" y="262128"/>
                </a:cubicBezTo>
                <a:cubicBezTo>
                  <a:pt x="473455" y="239775"/>
                  <a:pt x="485648" y="211328"/>
                  <a:pt x="485648" y="178816"/>
                </a:cubicBezTo>
                <a:cubicBezTo>
                  <a:pt x="485648" y="150368"/>
                  <a:pt x="475488" y="123951"/>
                  <a:pt x="459232" y="103631"/>
                </a:cubicBezTo>
                <a:cubicBezTo>
                  <a:pt x="436879" y="75184"/>
                  <a:pt x="406400" y="58928"/>
                  <a:pt x="365760" y="58928"/>
                </a:cubicBezTo>
                <a:cubicBezTo>
                  <a:pt x="325120" y="58928"/>
                  <a:pt x="294639" y="73151"/>
                  <a:pt x="272288" y="101600"/>
                </a:cubicBezTo>
                <a:cubicBezTo>
                  <a:pt x="254000" y="121919"/>
                  <a:pt x="245872" y="148335"/>
                  <a:pt x="245872" y="178816"/>
                </a:cubicBezTo>
                <a:cubicBezTo>
                  <a:pt x="245872" y="211328"/>
                  <a:pt x="258063" y="239775"/>
                  <a:pt x="280415" y="262128"/>
                </a:cubicBezTo>
                <a:cubicBezTo>
                  <a:pt x="302767" y="284479"/>
                  <a:pt x="331215" y="294640"/>
                  <a:pt x="363727" y="292607"/>
                </a:cubicBezTo>
                <a:close/>
              </a:path>
            </a:pathLst>
          </a:custGeom>
          <a:noFill/>
          <a:ln w="9143" cap="flat" cmpd="sng">
            <a:solidFill>
              <a:srgbClr val="105766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3" name="Picture 173"/>
          <p:cNvPicPr>
            <a:picLocks noChangeAspect="0" noChangeArrowheads="1"/>
          </p:cNvPicPr>
          <p:nvPr/>
        </p:nvPicPr>
        <p:blipFill>
          <a:blip r:embed="rId1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336035" y="3209544"/>
            <a:ext cx="1091183" cy="554736"/>
          </a:xfrm>
          <a:prstGeom prst="rect">
            <a:avLst/>
          </a:prstGeom>
          <a:noFill/>
          <a:extLst/>
        </p:spPr>
      </p:pic>
      <p:pic>
        <p:nvPicPr>
          <p:cNvPr id="174" name="Picture 174"/>
          <p:cNvPicPr>
            <a:picLocks noChangeAspect="0" noChangeArrowheads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910584" y="4323589"/>
            <a:ext cx="1115568" cy="554736"/>
          </a:xfrm>
          <a:prstGeom prst="rect">
            <a:avLst/>
          </a:prstGeom>
          <a:noFill/>
          <a:extLst/>
        </p:spPr>
      </p:pic>
      <p:pic>
        <p:nvPicPr>
          <p:cNvPr id="175" name="Picture 175"/>
          <p:cNvPicPr>
            <a:picLocks noChangeAspect="0" noChangeArrowheads="1"/>
          </p:cNvPicPr>
          <p:nvPr/>
        </p:nvPicPr>
        <p:blipFill>
          <a:blip r:embed="rId1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533900" y="5445252"/>
            <a:ext cx="949452" cy="550163"/>
          </a:xfrm>
          <a:prstGeom prst="rect">
            <a:avLst/>
          </a:prstGeom>
          <a:noFill/>
          <a:extLst/>
        </p:spPr>
      </p:pic>
      <p:pic>
        <p:nvPicPr>
          <p:cNvPr id="176" name="Picture 176"/>
          <p:cNvPicPr>
            <a:picLocks noChangeAspect="0" noChangeArrowheads="1"/>
          </p:cNvPicPr>
          <p:nvPr/>
        </p:nvPicPr>
        <p:blipFill>
          <a:blip r:embed="rId1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114032" y="2802636"/>
            <a:ext cx="908304" cy="403860"/>
          </a:xfrm>
          <a:prstGeom prst="rect">
            <a:avLst/>
          </a:prstGeom>
          <a:noFill/>
          <a:extLst/>
        </p:spPr>
      </p:pic>
      <p:pic>
        <p:nvPicPr>
          <p:cNvPr id="177" name="Picture 177"/>
          <p:cNvPicPr>
            <a:picLocks noChangeAspect="0" noChangeArrowheads="1"/>
          </p:cNvPicPr>
          <p:nvPr/>
        </p:nvPicPr>
        <p:blipFill>
          <a:blip r:embed="rId1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130796" y="3450336"/>
            <a:ext cx="970787" cy="405384"/>
          </a:xfrm>
          <a:prstGeom prst="rect">
            <a:avLst/>
          </a:prstGeom>
          <a:noFill/>
          <a:extLst/>
        </p:spPr>
      </p:pic>
      <p:pic>
        <p:nvPicPr>
          <p:cNvPr id="178" name="Picture 178"/>
          <p:cNvPicPr>
            <a:picLocks noChangeAspect="0" noChangeArrowheads="1"/>
          </p:cNvPicPr>
          <p:nvPr/>
        </p:nvPicPr>
        <p:blipFill>
          <a:blip r:embed="rId1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284719" y="5682997"/>
            <a:ext cx="1019555" cy="408431"/>
          </a:xfrm>
          <a:prstGeom prst="rect">
            <a:avLst/>
          </a:prstGeom>
          <a:noFill/>
          <a:extLst/>
        </p:spPr>
      </p:pic>
      <p:pic>
        <p:nvPicPr>
          <p:cNvPr id="179" name="Picture 179"/>
          <p:cNvPicPr>
            <a:picLocks noChangeAspect="0" noChangeArrowheads="1"/>
          </p:cNvPicPr>
          <p:nvPr/>
        </p:nvPicPr>
        <p:blipFill>
          <a:blip r:embed="rId1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136635" y="4576572"/>
            <a:ext cx="966216" cy="408431"/>
          </a:xfrm>
          <a:prstGeom prst="rect">
            <a:avLst/>
          </a:prstGeom>
          <a:noFill/>
          <a:extLst/>
        </p:spPr>
      </p:pic>
      <p:pic>
        <p:nvPicPr>
          <p:cNvPr id="180" name="Picture 180"/>
          <p:cNvPicPr>
            <a:picLocks noChangeAspect="0" noChangeArrowheads="1"/>
          </p:cNvPicPr>
          <p:nvPr/>
        </p:nvPicPr>
        <p:blipFill>
          <a:blip r:embed="rId1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123176" y="3089148"/>
            <a:ext cx="969263" cy="441960"/>
          </a:xfrm>
          <a:prstGeom prst="rect">
            <a:avLst/>
          </a:prstGeom>
          <a:noFill/>
          <a:extLst/>
        </p:spPr>
      </p:pic>
      <p:pic>
        <p:nvPicPr>
          <p:cNvPr id="181" name="Picture 181"/>
          <p:cNvPicPr>
            <a:picLocks noChangeAspect="0" noChangeArrowheads="1"/>
          </p:cNvPicPr>
          <p:nvPr/>
        </p:nvPicPr>
        <p:blipFill>
          <a:blip r:embed="rId1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272528" y="5981700"/>
            <a:ext cx="1031747" cy="405384"/>
          </a:xfrm>
          <a:prstGeom prst="rect">
            <a:avLst/>
          </a:prstGeom>
          <a:noFill/>
          <a:extLst/>
        </p:spPr>
      </p:pic>
      <p:pic>
        <p:nvPicPr>
          <p:cNvPr id="182" name="Picture 182"/>
          <p:cNvPicPr>
            <a:picLocks noChangeAspect="0" noChangeArrowheads="1"/>
          </p:cNvPicPr>
          <p:nvPr/>
        </p:nvPicPr>
        <p:blipFill>
          <a:blip r:embed="rId1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272528" y="4905756"/>
            <a:ext cx="969263" cy="441960"/>
          </a:xfrm>
          <a:prstGeom prst="rect">
            <a:avLst/>
          </a:prstGeom>
          <a:noFill/>
          <a:extLst/>
        </p:spPr>
      </p:pic>
      <p:pic>
        <p:nvPicPr>
          <p:cNvPr id="183" name="Picture 183"/>
          <p:cNvPicPr>
            <a:picLocks noChangeAspect="0" noChangeArrowheads="1"/>
          </p:cNvPicPr>
          <p:nvPr/>
        </p:nvPicPr>
        <p:blipFill>
          <a:blip r:embed="rId1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110983" y="3808477"/>
            <a:ext cx="990600" cy="437387"/>
          </a:xfrm>
          <a:prstGeom prst="rect">
            <a:avLst/>
          </a:prstGeom>
          <a:noFill/>
          <a:extLst/>
        </p:spPr>
      </p:pic>
      <p:pic>
        <p:nvPicPr>
          <p:cNvPr id="184" name="Picture 184"/>
          <p:cNvPicPr>
            <a:picLocks noChangeAspect="0" noChangeArrowheads="1"/>
          </p:cNvPicPr>
          <p:nvPr/>
        </p:nvPicPr>
        <p:blipFill>
          <a:blip r:embed="rId1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781288" y="4198620"/>
            <a:ext cx="836675" cy="437387"/>
          </a:xfrm>
          <a:prstGeom prst="rect">
            <a:avLst/>
          </a:prstGeom>
          <a:noFill/>
          <a:extLst/>
        </p:spPr>
      </p:pic>
      <p:pic>
        <p:nvPicPr>
          <p:cNvPr id="185" name="Picture 185"/>
          <p:cNvPicPr>
            <a:picLocks noChangeAspect="0" noChangeArrowheads="1"/>
          </p:cNvPicPr>
          <p:nvPr/>
        </p:nvPicPr>
        <p:blipFill>
          <a:blip r:embed="rId1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272528" y="6359652"/>
            <a:ext cx="1031747" cy="400812"/>
          </a:xfrm>
          <a:prstGeom prst="rect">
            <a:avLst/>
          </a:prstGeom>
          <a:noFill/>
          <a:extLst/>
        </p:spPr>
      </p:pic>
      <p:sp>
        <p:nvSpPr>
          <p:cNvPr id="186" name="Rectangle 186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187" name="Rectangle 187"/>
          <p:cNvSpPr/>
          <p:nvPr/>
        </p:nvSpPr>
        <p:spPr>
          <a:xfrm rot="0" flipH="0" flipV="0">
            <a:off x="2538926" y="1128018"/>
            <a:ext cx="5685267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2" pitchFamily="0" charset="1"/>
              </a:rPr>
              <a:t>Д</a:t>
            </a:r>
            <a:r>
              <a:rPr lang="en-US" sz="1799" baseline="0" b="0" i="0" dirty="0" spc="-53">
                <a:latin typeface="CIDFont+F2" pitchFamily="0" charset="1"/>
              </a:rPr>
              <a:t>о</a:t>
            </a:r>
            <a:r>
              <a:rPr lang="en-US" sz="1799" baseline="0" b="0" i="0" dirty="0" spc="-71">
                <a:latin typeface="CIDFont+F2" pitchFamily="0" charset="1"/>
              </a:rPr>
              <a:t>х</a:t>
            </a:r>
            <a:r>
              <a:rPr lang="en-US" sz="1799" baseline="0" b="0" i="0" dirty="0" spc="-53">
                <a:latin typeface="CIDFont+F2" pitchFamily="0" charset="1"/>
              </a:rPr>
              <a:t>о</a:t>
            </a:r>
            <a:r>
              <a:rPr lang="en-US" sz="1799" baseline="0" b="0" i="0" dirty="0" spc="0">
                <a:latin typeface="CIDFont+F2" pitchFamily="0" charset="1"/>
              </a:rPr>
              <a:t>ды б</a:t>
            </a:r>
            <a:r>
              <a:rPr lang="en-US" sz="1799" baseline="0" b="0" i="0" dirty="0" spc="-97">
                <a:latin typeface="CIDFont+F2" pitchFamily="0" charset="1"/>
              </a:rPr>
              <a:t>ю</a:t>
            </a:r>
            <a:r>
              <a:rPr lang="en-US" sz="1799" baseline="0" b="0" i="0" dirty="0" spc="0">
                <a:latin typeface="CIDFont+F2" pitchFamily="0" charset="1"/>
              </a:rPr>
              <a:t>д</a:t>
            </a:r>
            <a:r>
              <a:rPr lang="en-US" sz="1799" baseline="0" b="0" i="0" dirty="0" spc="-44">
                <a:latin typeface="CIDFont+F2" pitchFamily="0" charset="1"/>
              </a:rPr>
              <a:t>ж</a:t>
            </a:r>
            <a:r>
              <a:rPr lang="en-US" sz="1799" baseline="0" b="0" i="0" dirty="0" spc="0">
                <a:latin typeface="CIDFont+F2" pitchFamily="0" charset="1"/>
              </a:rPr>
              <a:t>ета Ва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ненс</a:t>
            </a:r>
            <a:r>
              <a:rPr lang="en-US" sz="1799" baseline="0" b="0" i="0" dirty="0" spc="-28">
                <a:latin typeface="CIDFont+F2" pitchFamily="0" charset="1"/>
              </a:rPr>
              <a:t>к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43">
                <a:latin typeface="CIDFont+F2" pitchFamily="0" charset="1"/>
              </a:rPr>
              <a:t>г</a:t>
            </a:r>
            <a:r>
              <a:rPr lang="en-US" sz="1799" baseline="0" b="0" i="0" dirty="0" spc="0">
                <a:latin typeface="CIDFont+F2" pitchFamily="0" charset="1"/>
              </a:rPr>
              <a:t>о му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и</a:t>
            </a:r>
            <a:r>
              <a:rPr lang="en-US" sz="1799" baseline="0" b="0" i="0" dirty="0" spc="-10">
                <a:latin typeface="CIDFont+F2" pitchFamily="0" charset="1"/>
              </a:rPr>
              <a:t>ци</a:t>
            </a:r>
            <a:r>
              <a:rPr lang="en-US" sz="1799" baseline="0" b="0" i="0" dirty="0" spc="0">
                <a:latin typeface="CIDFont+F2" pitchFamily="0" charset="1"/>
              </a:rPr>
              <a:t>паль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43">
                <a:latin typeface="CIDFont+F2" pitchFamily="0" charset="1"/>
              </a:rPr>
              <a:t>г</a:t>
            </a:r>
            <a:r>
              <a:rPr lang="en-US" sz="1799" baseline="0" b="0" i="0" dirty="0" spc="0">
                <a:latin typeface="CIDFont+F2" pitchFamily="0" charset="1"/>
              </a:rPr>
              <a:t>о ра</a:t>
            </a:r>
            <a:r>
              <a:rPr lang="en-US" sz="1799" baseline="0" b="0" i="0" dirty="0" spc="-10">
                <a:latin typeface="CIDFont+F2" pitchFamily="0" charset="1"/>
              </a:rPr>
              <a:t>й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а</a:t>
            </a:r>
          </a:p>
        </p:txBody>
      </p:sp>
      <p:sp>
        <p:nvSpPr>
          <p:cNvPr id="188" name="Rectangle 188"/>
          <p:cNvSpPr/>
          <p:nvPr/>
        </p:nvSpPr>
        <p:spPr>
          <a:xfrm rot="0" flipH="0" flipV="0">
            <a:off x="8317988" y="6228762"/>
            <a:ext cx="746054" cy="26104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solidFill>
                  <a:srgbClr val="464646"/>
                </a:solidFill>
                <a:latin typeface="CIDFont+F4" pitchFamily="0" charset="1"/>
              </a:rPr>
              <a:t>млн</a:t>
            </a:r>
            <a:r>
              <a:rPr lang="en-US" sz="1404" baseline="0" b="0" i="0" dirty="0" spc="0">
                <a:ln w="1783">
                  <a:solidFill>
                    <a:srgbClr val="464646"/>
                  </a:solidFill>
                  <a:prstDash val="solid"/>
                </a:ln>
                <a:solidFill>
                  <a:srgbClr val="464646"/>
                </a:solidFill>
                <a:latin typeface="CIDFont+F5" pitchFamily="0" charset="1"/>
              </a:rPr>
              <a:t>.</a:t>
            </a:r>
            <a:r>
              <a:rPr lang="en-US" sz="1404" baseline="0" b="0" i="0" dirty="0" spc="-20">
                <a:ln w="1783">
                  <a:solidFill>
                    <a:srgbClr val="464646"/>
                  </a:solidFill>
                  <a:prstDash val="solid"/>
                </a:ln>
                <a:solidFill>
                  <a:srgbClr val="464646"/>
                </a:solidFill>
                <a:latin typeface="CIDFont+F5" pitchFamily="0" charset="1"/>
              </a:rPr>
              <a:t> </a:t>
            </a:r>
            <a:r>
              <a:rPr lang="en-US" sz="1404" baseline="0" b="0" i="0" dirty="0" spc="0">
                <a:solidFill>
                  <a:srgbClr val="464646"/>
                </a:solidFill>
                <a:latin typeface="CIDFont+F4" pitchFamily="0" charset="1"/>
              </a:rPr>
              <a:t>руб</a:t>
            </a:r>
            <a:r>
              <a:rPr lang="en-US" sz="1404" baseline="0" b="0" i="0" dirty="0" spc="0">
                <a:ln w="1783">
                  <a:solidFill>
                    <a:srgbClr val="464646"/>
                  </a:solidFill>
                  <a:prstDash val="solid"/>
                </a:ln>
                <a:solidFill>
                  <a:srgbClr val="464646"/>
                </a:solidFill>
                <a:latin typeface="CIDFont+F5" pitchFamily="0" charset="1"/>
              </a:rPr>
              <a:t>.</a:t>
            </a:r>
          </a:p>
        </p:txBody>
      </p:sp>
      <p:sp>
        <p:nvSpPr>
          <p:cNvPr id="191" name="Rectangle 191"/>
          <p:cNvSpPr/>
          <p:nvPr/>
        </p:nvSpPr>
        <p:spPr>
          <a:xfrm rot="0" flipH="0" flipV="0">
            <a:off x="6702563" y="6519289"/>
            <a:ext cx="312143" cy="3232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n w="2027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latin typeface="CIDFont+F6" pitchFamily="0" charset="1"/>
              </a:rPr>
              <a:t>13</a:t>
            </a:r>
            <a:r>
              <a:rPr lang="en-US" sz="1595" baseline="0" b="0" i="0" dirty="0" spc="-15">
                <a:ln w="2027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latin typeface="CIDFont+F6" pitchFamily="0" charset="1"/>
              </a:rPr>
              <a:t>,</a:t>
            </a:r>
            <a:r>
              <a:rPr lang="en-US" sz="1595" baseline="0" b="0" i="0" dirty="0" spc="0">
                <a:ln w="2027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latin typeface="CIDFont+F6" pitchFamily="0" charset="1"/>
              </a:rPr>
              <a:t>7</a:t>
            </a:r>
          </a:p>
        </p:txBody>
      </p:sp>
      <p:sp>
        <p:nvSpPr>
          <p:cNvPr id="193" name="Rectangle 193"/>
          <p:cNvSpPr/>
          <p:nvPr/>
        </p:nvSpPr>
        <p:spPr>
          <a:xfrm rot="0" flipH="0" flipV="0">
            <a:off x="6600438" y="6152048"/>
            <a:ext cx="101345" cy="3232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n w="2027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latin typeface="CIDFont+F6" pitchFamily="0" charset="1"/>
              </a:rPr>
              <a:t>7</a:t>
            </a:r>
          </a:p>
        </p:txBody>
      </p:sp>
      <p:sp>
        <p:nvSpPr>
          <p:cNvPr id="194" name="Rectangle 194"/>
          <p:cNvSpPr/>
          <p:nvPr/>
        </p:nvSpPr>
        <p:spPr>
          <a:xfrm rot="0" flipH="0" flipV="0">
            <a:off x="6650665" y="5746654"/>
            <a:ext cx="101345" cy="3232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n w="2027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latin typeface="CIDFont+F6" pitchFamily="0" charset="1"/>
              </a:rPr>
              <a:t>7</a:t>
            </a:r>
          </a:p>
        </p:txBody>
      </p:sp>
      <p:sp>
        <p:nvSpPr>
          <p:cNvPr id="195" name="Rectangle 195"/>
          <p:cNvSpPr/>
          <p:nvPr/>
        </p:nvSpPr>
        <p:spPr>
          <a:xfrm rot="0" flipH="0" flipV="0">
            <a:off x="6685738" y="5353446"/>
            <a:ext cx="299982" cy="3232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n w="2027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latin typeface="CIDFont+F6" pitchFamily="0" charset="1"/>
              </a:rPr>
              <a:t>11</a:t>
            </a:r>
            <a:r>
              <a:rPr lang="en-US" sz="1595" baseline="0" b="0" i="0" dirty="0" spc="-15">
                <a:ln w="2027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latin typeface="CIDFont+F6" pitchFamily="0" charset="1"/>
              </a:rPr>
              <a:t>,</a:t>
            </a:r>
            <a:r>
              <a:rPr lang="en-US" sz="1595" baseline="0" b="0" i="0" dirty="0" spc="0">
                <a:ln w="2027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latin typeface="CIDFont+F6" pitchFamily="0" charset="1"/>
              </a:rPr>
              <a:t>7</a:t>
            </a:r>
          </a:p>
        </p:txBody>
      </p:sp>
      <p:sp>
        <p:nvSpPr>
          <p:cNvPr id="196" name="Rectangle 196"/>
          <p:cNvSpPr/>
          <p:nvPr/>
        </p:nvSpPr>
        <p:spPr>
          <a:xfrm rot="0" flipH="0" flipV="0">
            <a:off x="6736027" y="4999925"/>
            <a:ext cx="321872" cy="3232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n w="2027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latin typeface="CIDFont+F6" pitchFamily="0" charset="1"/>
              </a:rPr>
              <a:t>17,8</a:t>
            </a:r>
          </a:p>
        </p:txBody>
      </p:sp>
      <p:sp>
        <p:nvSpPr>
          <p:cNvPr id="197" name="Rectangle 197"/>
          <p:cNvSpPr/>
          <p:nvPr/>
        </p:nvSpPr>
        <p:spPr>
          <a:xfrm rot="0" flipH="0" flipV="0">
            <a:off x="7621500" y="4644820"/>
            <a:ext cx="435379" cy="3232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n w="2027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latin typeface="CIDFont+F6" pitchFamily="0" charset="1"/>
              </a:rPr>
              <a:t>13</a:t>
            </a:r>
            <a:r>
              <a:rPr lang="en-US" sz="1595" baseline="0" b="0" i="0" dirty="0" spc="-25">
                <a:ln w="2027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latin typeface="CIDFont+F6" pitchFamily="0" charset="1"/>
              </a:rPr>
              <a:t>0</a:t>
            </a:r>
            <a:r>
              <a:rPr lang="en-US" sz="1595" baseline="0" b="0" i="0" dirty="0" spc="0">
                <a:ln w="2027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latin typeface="CIDFont+F6" pitchFamily="0" charset="1"/>
              </a:rPr>
              <a:t>,2</a:t>
            </a:r>
          </a:p>
        </p:txBody>
      </p:sp>
      <p:sp>
        <p:nvSpPr>
          <p:cNvPr id="198" name="Rectangle 198"/>
          <p:cNvSpPr/>
          <p:nvPr/>
        </p:nvSpPr>
        <p:spPr>
          <a:xfrm rot="0" flipH="0" flipV="0">
            <a:off x="8432251" y="4291299"/>
            <a:ext cx="266943" cy="3232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n w="2027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latin typeface="CIDFont+F6" pitchFamily="0" charset="1"/>
              </a:rPr>
              <a:t>233</a:t>
            </a:r>
          </a:p>
        </p:txBody>
      </p:sp>
      <p:sp>
        <p:nvSpPr>
          <p:cNvPr id="199" name="Rectangle 199"/>
          <p:cNvSpPr/>
          <p:nvPr/>
        </p:nvSpPr>
        <p:spPr>
          <a:xfrm rot="0" flipH="0" flipV="0">
            <a:off x="6612562" y="3936194"/>
            <a:ext cx="236742" cy="3232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n w="2027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latin typeface="CIDFont+F6" pitchFamily="0" charset="1"/>
              </a:rPr>
              <a:t>2,2</a:t>
            </a:r>
          </a:p>
        </p:txBody>
      </p:sp>
      <p:sp>
        <p:nvSpPr>
          <p:cNvPr id="200" name="Rectangle 200"/>
          <p:cNvSpPr/>
          <p:nvPr/>
        </p:nvSpPr>
        <p:spPr>
          <a:xfrm rot="0" flipH="0" flipV="0">
            <a:off x="6705532" y="3582574"/>
            <a:ext cx="197420" cy="3232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n w="2027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latin typeface="CIDFont+F6" pitchFamily="0" charset="1"/>
              </a:rPr>
              <a:t>14</a:t>
            </a:r>
          </a:p>
        </p:txBody>
      </p:sp>
      <p:sp>
        <p:nvSpPr>
          <p:cNvPr id="201" name="Rectangle 201"/>
          <p:cNvSpPr/>
          <p:nvPr/>
        </p:nvSpPr>
        <p:spPr>
          <a:xfrm rot="0" flipH="0" flipV="0">
            <a:off x="6627841" y="3227469"/>
            <a:ext cx="248093" cy="3232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n w="2027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latin typeface="CIDFont+F6" pitchFamily="0" charset="1"/>
              </a:rPr>
              <a:t>4,1</a:t>
            </a:r>
          </a:p>
        </p:txBody>
      </p:sp>
      <p:sp>
        <p:nvSpPr>
          <p:cNvPr id="202" name="Rectangle 202"/>
          <p:cNvSpPr/>
          <p:nvPr/>
        </p:nvSpPr>
        <p:spPr>
          <a:xfrm rot="0" flipH="0" flipV="0">
            <a:off x="6597345" y="2873948"/>
            <a:ext cx="270997" cy="3232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n w="2027">
                  <a:solidFill>
                    <a:srgbClr val="006600"/>
                  </a:solidFill>
                  <a:prstDash val="solid"/>
                </a:ln>
                <a:solidFill>
                  <a:srgbClr val="006600"/>
                </a:solidFill>
                <a:latin typeface="CIDFont+F6" pitchFamily="0" charset="1"/>
              </a:rPr>
              <a:t>0,3</a:t>
            </a:r>
          </a:p>
        </p:txBody>
      </p:sp>
      <p:sp>
        <p:nvSpPr>
          <p:cNvPr id="203" name="Rectangle 203"/>
          <p:cNvSpPr/>
          <p:nvPr/>
        </p:nvSpPr>
        <p:spPr>
          <a:xfrm rot="0" flipH="0" flipV="0">
            <a:off x="6672021" y="6298266"/>
            <a:ext cx="302665" cy="3645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8,4</a:t>
            </a:r>
          </a:p>
        </p:txBody>
      </p:sp>
      <p:sp>
        <p:nvSpPr>
          <p:cNvPr id="204" name="Rectangle 204"/>
          <p:cNvSpPr/>
          <p:nvPr/>
        </p:nvSpPr>
        <p:spPr>
          <a:xfrm rot="0" flipH="0" flipV="0">
            <a:off x="6606500" y="5934047"/>
            <a:ext cx="294893" cy="3645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6,6</a:t>
            </a:r>
          </a:p>
        </p:txBody>
      </p:sp>
      <p:sp>
        <p:nvSpPr>
          <p:cNvPr id="205" name="Rectangle 205"/>
          <p:cNvSpPr/>
          <p:nvPr/>
        </p:nvSpPr>
        <p:spPr>
          <a:xfrm rot="0" flipH="0" flipV="0">
            <a:off x="6652264" y="5537793"/>
            <a:ext cx="280948" cy="3645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5,9</a:t>
            </a:r>
          </a:p>
        </p:txBody>
      </p:sp>
      <p:sp>
        <p:nvSpPr>
          <p:cNvPr id="206" name="Rectangle 206"/>
          <p:cNvSpPr/>
          <p:nvPr/>
        </p:nvSpPr>
        <p:spPr>
          <a:xfrm rot="0" flipH="0" flipV="0">
            <a:off x="6667445" y="5147679"/>
            <a:ext cx="278434" cy="3645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7,8</a:t>
            </a:r>
          </a:p>
        </p:txBody>
      </p:sp>
      <p:sp>
        <p:nvSpPr>
          <p:cNvPr id="207" name="Rectangle 207"/>
          <p:cNvSpPr/>
          <p:nvPr/>
        </p:nvSpPr>
        <p:spPr>
          <a:xfrm rot="0" flipH="0" flipV="0">
            <a:off x="6696466" y="4816946"/>
            <a:ext cx="365759" cy="3645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1</a:t>
            </a:r>
            <a:r>
              <a:rPr lang="en-US" sz="1799" baseline="0" b="0" i="0" dirty="0" spc="-16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5</a:t>
            </a:r>
            <a:r>
              <a:rPr lang="en-US" sz="1799" baseline="0" b="0" i="0" dirty="0" spc="0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,7</a:t>
            </a:r>
          </a:p>
        </p:txBody>
      </p:sp>
      <p:sp>
        <p:nvSpPr>
          <p:cNvPr id="208" name="Rectangle 208"/>
          <p:cNvSpPr/>
          <p:nvPr/>
        </p:nvSpPr>
        <p:spPr>
          <a:xfrm rot="0" flipH="0" flipV="0">
            <a:off x="7272513" y="4438998"/>
            <a:ext cx="379017" cy="3645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8</a:t>
            </a:r>
            <a:r>
              <a:rPr lang="en-US" sz="1799" baseline="0" b="0" i="0" dirty="0" spc="-14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8</a:t>
            </a:r>
            <a:r>
              <a:rPr lang="en-US" sz="1799" baseline="0" b="0" i="0" dirty="0" spc="0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,8</a:t>
            </a:r>
          </a:p>
        </p:txBody>
      </p:sp>
      <p:sp>
        <p:nvSpPr>
          <p:cNvPr id="209" name="Rectangle 209"/>
          <p:cNvSpPr/>
          <p:nvPr/>
        </p:nvSpPr>
        <p:spPr>
          <a:xfrm rot="0" flipH="0" flipV="0">
            <a:off x="8273752" y="4115856"/>
            <a:ext cx="464056" cy="3645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21</a:t>
            </a:r>
            <a:r>
              <a:rPr lang="en-US" sz="1799" baseline="0" b="0" i="0" dirty="0" spc="-14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2</a:t>
            </a:r>
            <a:r>
              <a:rPr lang="en-US" sz="1799" baseline="0" b="0" i="0" dirty="0" spc="0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,7</a:t>
            </a:r>
          </a:p>
        </p:txBody>
      </p:sp>
      <p:sp>
        <p:nvSpPr>
          <p:cNvPr id="210" name="Rectangle 210"/>
          <p:cNvSpPr/>
          <p:nvPr/>
        </p:nvSpPr>
        <p:spPr>
          <a:xfrm rot="0" flipH="0" flipV="0">
            <a:off x="6606500" y="3812583"/>
            <a:ext cx="253516" cy="3645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1,5</a:t>
            </a:r>
          </a:p>
        </p:txBody>
      </p:sp>
      <p:sp>
        <p:nvSpPr>
          <p:cNvPr id="211" name="Rectangle 211"/>
          <p:cNvSpPr/>
          <p:nvPr/>
        </p:nvSpPr>
        <p:spPr>
          <a:xfrm rot="0" flipH="0" flipV="0">
            <a:off x="6699480" y="3457517"/>
            <a:ext cx="335355" cy="3645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1</a:t>
            </a:r>
            <a:r>
              <a:rPr lang="en-US" sz="1799" baseline="0" b="0" i="0" dirty="0" spc="-12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3</a:t>
            </a:r>
            <a:r>
              <a:rPr lang="en-US" sz="1799" baseline="0" b="0" i="0" dirty="0" spc="0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,3</a:t>
            </a:r>
          </a:p>
        </p:txBody>
      </p:sp>
      <p:sp>
        <p:nvSpPr>
          <p:cNvPr id="212" name="Rectangle 212"/>
          <p:cNvSpPr/>
          <p:nvPr/>
        </p:nvSpPr>
        <p:spPr>
          <a:xfrm rot="0" flipH="0" flipV="0">
            <a:off x="6624806" y="3104014"/>
            <a:ext cx="269747" cy="3645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3,7</a:t>
            </a:r>
          </a:p>
        </p:txBody>
      </p:sp>
      <p:sp>
        <p:nvSpPr>
          <p:cNvPr id="213" name="Rectangle 213"/>
          <p:cNvSpPr/>
          <p:nvPr/>
        </p:nvSpPr>
        <p:spPr>
          <a:xfrm rot="0" flipH="0" flipV="0">
            <a:off x="6597347" y="2748836"/>
            <a:ext cx="319810" cy="3645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10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0</a:t>
            </a:r>
            <a:r>
              <a:rPr lang="en-US" sz="1799" baseline="0" b="0" i="0" dirty="0" spc="0">
                <a:ln w="2286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latin typeface="CIDFont+F6" pitchFamily="0" charset="1"/>
              </a:rPr>
              <a:t>,5</a:t>
            </a:r>
          </a:p>
        </p:txBody>
      </p:sp>
      <p:sp>
        <p:nvSpPr>
          <p:cNvPr id="214" name="Rectangle 214"/>
          <p:cNvSpPr/>
          <p:nvPr/>
        </p:nvSpPr>
        <p:spPr>
          <a:xfrm rot="0" flipH="0" flipV="0">
            <a:off x="5868931" y="6353794"/>
            <a:ext cx="505232" cy="2559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4" baseline="0" b="0" i="0" dirty="0" spc="0">
                <a:latin typeface="CIDFont+F7" pitchFamily="0" charset="1"/>
              </a:rPr>
              <a:t>упрощенная </a:t>
            </a:r>
          </a:p>
          <a:p>
            <a:pPr marL="80769">
              <a:lnSpc>
                <a:spcPts val="924"/>
              </a:lnSpc>
            </a:pPr>
            <a:r>
              <a:rPr lang="en-US" sz="804" baseline="0" b="0" i="0" dirty="0" spc="0">
                <a:latin typeface="CIDFont+F7" pitchFamily="0" charset="1"/>
              </a:rPr>
              <a:t>система </a:t>
            </a:r>
          </a:p>
        </p:txBody>
      </p:sp>
      <p:sp>
        <p:nvSpPr>
          <p:cNvPr id="216" name="Rectangle 216"/>
          <p:cNvSpPr/>
          <p:nvPr/>
        </p:nvSpPr>
        <p:spPr>
          <a:xfrm rot="0" flipH="0" flipV="0">
            <a:off x="5783582" y="6586972"/>
            <a:ext cx="651860" cy="13858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4" baseline="0" b="0" i="0" dirty="0" spc="0">
                <a:latin typeface="CIDFont+F7" pitchFamily="0" charset="1"/>
              </a:rPr>
              <a:t>налогоблажения</a:t>
            </a:r>
          </a:p>
        </p:txBody>
      </p:sp>
      <p:sp>
        <p:nvSpPr>
          <p:cNvPr id="217" name="Rectangle 217"/>
          <p:cNvSpPr/>
          <p:nvPr/>
        </p:nvSpPr>
        <p:spPr>
          <a:xfrm rot="0" flipH="0" flipV="0">
            <a:off x="5812562" y="6116066"/>
            <a:ext cx="621432" cy="13858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4" baseline="0" b="0" i="0" dirty="0" spc="0">
                <a:latin typeface="CIDFont+F7" pitchFamily="0" charset="1"/>
              </a:rPr>
              <a:t>арендная</a:t>
            </a:r>
            <a:r>
              <a:rPr lang="en-US" sz="804" baseline="0" b="0" i="0" dirty="0" spc="-22">
                <a:latin typeface="CIDFont+F7" pitchFamily="0" charset="1"/>
              </a:rPr>
              <a:t> </a:t>
            </a:r>
            <a:r>
              <a:rPr lang="en-US" sz="804" baseline="0" b="0" i="0" dirty="0" spc="0">
                <a:latin typeface="CIDFont+F7" pitchFamily="0" charset="1"/>
              </a:rPr>
              <a:t>плата</a:t>
            </a:r>
          </a:p>
        </p:txBody>
      </p:sp>
      <p:sp>
        <p:nvSpPr>
          <p:cNvPr id="218" name="Rectangle 218"/>
          <p:cNvSpPr/>
          <p:nvPr/>
        </p:nvSpPr>
        <p:spPr>
          <a:xfrm rot="0" flipH="0" flipV="0">
            <a:off x="5964970" y="5762482"/>
            <a:ext cx="467248" cy="13858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4" baseline="0" b="0" i="0" dirty="0" spc="0">
                <a:latin typeface="CIDFont+F7" pitchFamily="0" charset="1"/>
              </a:rPr>
              <a:t>госпошлина</a:t>
            </a:r>
          </a:p>
        </p:txBody>
      </p:sp>
      <p:sp>
        <p:nvSpPr>
          <p:cNvPr id="219" name="Rectangle 219"/>
          <p:cNvSpPr/>
          <p:nvPr/>
        </p:nvSpPr>
        <p:spPr>
          <a:xfrm rot="0" flipH="0" flipV="0">
            <a:off x="5748526" y="5291577"/>
            <a:ext cx="707407" cy="37175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34116"/>
            <a:r>
              <a:rPr lang="en-US" sz="804" baseline="0" b="0" i="0" dirty="0" spc="0">
                <a:latin typeface="CIDFont+F7" pitchFamily="0" charset="1"/>
              </a:rPr>
              <a:t>поступл.за </a:t>
            </a:r>
          </a:p>
          <a:p>
            <a:pPr marL="0">
              <a:lnSpc>
                <a:spcPts val="924"/>
              </a:lnSpc>
            </a:pPr>
            <a:r>
              <a:rPr lang="en-US" sz="804" baseline="0" b="0" i="0" dirty="0" spc="0">
                <a:latin typeface="CIDFont+F7" pitchFamily="0" charset="1"/>
              </a:rPr>
              <a:t>негативн.</a:t>
            </a:r>
            <a:r>
              <a:rPr lang="en-US" sz="804" baseline="0" b="0" i="0" dirty="0" spc="-14">
                <a:latin typeface="CIDFont+F7" pitchFamily="0" charset="1"/>
              </a:rPr>
              <a:t> </a:t>
            </a:r>
            <a:r>
              <a:rPr lang="en-US" sz="804" baseline="0" b="0" i="0" dirty="0" spc="0">
                <a:latin typeface="CIDFont+F7" pitchFamily="0" charset="1"/>
              </a:rPr>
              <a:t>возд на </a:t>
            </a:r>
          </a:p>
          <a:p>
            <a:pPr marL="152439">
              <a:lnSpc>
                <a:spcPts val="912"/>
              </a:lnSpc>
            </a:pPr>
            <a:r>
              <a:rPr lang="en-US" sz="804" baseline="0" b="0" i="0" dirty="0" spc="0">
                <a:latin typeface="CIDFont+F7" pitchFamily="0" charset="1"/>
              </a:rPr>
              <a:t>окр.среду</a:t>
            </a:r>
          </a:p>
        </p:txBody>
      </p:sp>
      <p:sp>
        <p:nvSpPr>
          <p:cNvPr id="220" name="Rectangle 220"/>
          <p:cNvSpPr/>
          <p:nvPr/>
        </p:nvSpPr>
        <p:spPr>
          <a:xfrm rot="0" flipH="0" flipV="0">
            <a:off x="6153931" y="5053786"/>
            <a:ext cx="278654" cy="13858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4" baseline="0" b="0" i="0" dirty="0" spc="0">
                <a:latin typeface="CIDFont+F7" pitchFamily="0" charset="1"/>
              </a:rPr>
              <a:t>акцизы</a:t>
            </a:r>
          </a:p>
        </p:txBody>
      </p:sp>
      <p:sp>
        <p:nvSpPr>
          <p:cNvPr id="221" name="Rectangle 221"/>
          <p:cNvSpPr/>
          <p:nvPr/>
        </p:nvSpPr>
        <p:spPr>
          <a:xfrm rot="0" flipH="0" flipV="0">
            <a:off x="6195125" y="4698707"/>
            <a:ext cx="238831" cy="13858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4" baseline="0" b="0" i="0" dirty="0" spc="0">
                <a:latin typeface="CIDFont+F7" pitchFamily="0" charset="1"/>
              </a:rPr>
              <a:t>НДПИ</a:t>
            </a:r>
          </a:p>
        </p:txBody>
      </p:sp>
      <p:sp>
        <p:nvSpPr>
          <p:cNvPr id="222" name="Rectangle 222"/>
          <p:cNvSpPr/>
          <p:nvPr/>
        </p:nvSpPr>
        <p:spPr>
          <a:xfrm rot="0" flipH="0" flipV="0">
            <a:off x="6196621" y="4345185"/>
            <a:ext cx="236687" cy="13858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4" baseline="0" b="0" i="0" dirty="0" spc="0">
                <a:latin typeface="CIDFont+F7" pitchFamily="0" charset="1"/>
              </a:rPr>
              <a:t>НДФЛ</a:t>
            </a:r>
          </a:p>
        </p:txBody>
      </p:sp>
      <p:sp>
        <p:nvSpPr>
          <p:cNvPr id="223" name="Rectangle 223"/>
          <p:cNvSpPr/>
          <p:nvPr/>
        </p:nvSpPr>
        <p:spPr>
          <a:xfrm rot="0" flipH="0" flipV="0">
            <a:off x="6102141" y="3990073"/>
            <a:ext cx="330729" cy="13858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4" baseline="0" b="0" i="0" dirty="0" spc="0">
                <a:latin typeface="CIDFont+F7" pitchFamily="0" charset="1"/>
              </a:rPr>
              <a:t>штрафы</a:t>
            </a:r>
          </a:p>
        </p:txBody>
      </p:sp>
      <p:sp>
        <p:nvSpPr>
          <p:cNvPr id="224" name="Rectangle 224"/>
          <p:cNvSpPr/>
          <p:nvPr/>
        </p:nvSpPr>
        <p:spPr>
          <a:xfrm rot="0" flipH="0" flipV="0">
            <a:off x="5826272" y="3636489"/>
            <a:ext cx="604278" cy="13858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4" baseline="0" b="0" i="0" dirty="0" spc="0">
                <a:latin typeface="CIDFont+F7" pitchFamily="0" charset="1"/>
              </a:rPr>
              <a:t>платные</a:t>
            </a:r>
            <a:r>
              <a:rPr lang="en-US" sz="804" baseline="0" b="0" i="0" dirty="0" spc="-22">
                <a:latin typeface="CIDFont+F7" pitchFamily="0" charset="1"/>
              </a:rPr>
              <a:t> </a:t>
            </a:r>
            <a:r>
              <a:rPr lang="en-US" sz="804" baseline="0" b="0" i="0" dirty="0" spc="0">
                <a:latin typeface="CIDFont+F7" pitchFamily="0" charset="1"/>
              </a:rPr>
              <a:t>услуги</a:t>
            </a:r>
          </a:p>
        </p:txBody>
      </p:sp>
      <p:sp>
        <p:nvSpPr>
          <p:cNvPr id="225" name="Rectangle 225"/>
          <p:cNvSpPr/>
          <p:nvPr/>
        </p:nvSpPr>
        <p:spPr>
          <a:xfrm rot="0" flipH="0" flipV="0">
            <a:off x="6202698" y="3281409"/>
            <a:ext cx="230254" cy="13858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4" baseline="0" b="0" i="0" dirty="0" spc="0">
                <a:latin typeface="CIDFont+F7" pitchFamily="0" charset="1"/>
              </a:rPr>
              <a:t>ЕНВД</a:t>
            </a:r>
          </a:p>
        </p:txBody>
      </p:sp>
      <p:sp>
        <p:nvSpPr>
          <p:cNvPr id="226" name="Rectangle 226"/>
          <p:cNvSpPr/>
          <p:nvPr/>
        </p:nvSpPr>
        <p:spPr>
          <a:xfrm rot="0" flipH="0" flipV="0">
            <a:off x="5969551" y="2810503"/>
            <a:ext cx="487873" cy="37172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62477"/>
            <a:r>
              <a:rPr lang="en-US" sz="804" baseline="0" b="0" i="0" dirty="0" spc="0">
                <a:latin typeface="CIDFont+F7" pitchFamily="0" charset="1"/>
              </a:rPr>
              <a:t>доход</a:t>
            </a:r>
            <a:r>
              <a:rPr lang="en-US" sz="804" baseline="0" b="0" i="0" dirty="0" spc="-14">
                <a:latin typeface="CIDFont+F7" pitchFamily="0" charset="1"/>
              </a:rPr>
              <a:t> </a:t>
            </a:r>
            <a:r>
              <a:rPr lang="en-US" sz="804" baseline="0" b="0" i="0" dirty="0" spc="0">
                <a:latin typeface="CIDFont+F7" pitchFamily="0" charset="1"/>
              </a:rPr>
              <a:t>от </a:t>
            </a:r>
          </a:p>
          <a:p>
            <a:pPr marL="0">
              <a:lnSpc>
                <a:spcPts val="923"/>
              </a:lnSpc>
            </a:pPr>
            <a:r>
              <a:rPr lang="en-US" sz="804" baseline="0" b="0" i="0" dirty="0" spc="0">
                <a:latin typeface="CIDFont+F7" pitchFamily="0" charset="1"/>
              </a:rPr>
              <a:t>реализации </a:t>
            </a:r>
          </a:p>
          <a:p>
            <a:pPr marL="16764">
              <a:lnSpc>
                <a:spcPts val="912"/>
              </a:lnSpc>
            </a:pPr>
            <a:r>
              <a:rPr lang="en-US" sz="804" baseline="0" b="0" i="0" dirty="0" spc="0">
                <a:latin typeface="CIDFont+F7" pitchFamily="0" charset="1"/>
              </a:rPr>
              <a:t>имущества</a:t>
            </a:r>
          </a:p>
        </p:txBody>
      </p:sp>
      <p:sp>
        <p:nvSpPr>
          <p:cNvPr id="227" name="Rectangle 227"/>
          <p:cNvSpPr/>
          <p:nvPr/>
        </p:nvSpPr>
        <p:spPr>
          <a:xfrm rot="0" flipH="0" flipV="0">
            <a:off x="7193263" y="2485886"/>
            <a:ext cx="1232893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2" pitchFamily="0" charset="1"/>
              </a:rPr>
              <a:t>201</a:t>
            </a:r>
            <a:r>
              <a:rPr lang="en-US" sz="1799" baseline="0" b="0" i="0" dirty="0" spc="2507">
                <a:latin typeface="CIDFont+F2" pitchFamily="0" charset="1"/>
              </a:rPr>
              <a:t>8</a:t>
            </a:r>
            <a:r>
              <a:rPr lang="en-US" sz="1799" baseline="0" b="0" i="0" dirty="0" spc="0">
                <a:latin typeface="CIDFont+F2" pitchFamily="0" charset="1"/>
              </a:rPr>
              <a:t>2019</a:t>
            </a:r>
          </a:p>
        </p:txBody>
      </p:sp>
      <p:sp>
        <p:nvSpPr>
          <p:cNvPr id="228" name="Rectangle 228"/>
          <p:cNvSpPr/>
          <p:nvPr/>
        </p:nvSpPr>
        <p:spPr>
          <a:xfrm rot="0" flipH="0" flipV="0">
            <a:off x="7527056" y="5350503"/>
            <a:ext cx="406906" cy="2576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FFFFFF"/>
                </a:solidFill>
                <a:latin typeface="CIDFont+F8" pitchFamily="0" charset="1"/>
              </a:rPr>
              <a:t>50 %</a:t>
            </a:r>
          </a:p>
        </p:txBody>
      </p:sp>
      <p:sp>
        <p:nvSpPr>
          <p:cNvPr id="230" name="Rectangle 230"/>
          <p:cNvSpPr/>
          <p:nvPr/>
        </p:nvSpPr>
        <p:spPr>
          <a:xfrm rot="0" flipH="0" flipV="0">
            <a:off x="3980732" y="5705448"/>
            <a:ext cx="509090" cy="3645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n w="2286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CIDFont+F6" pitchFamily="0" charset="1"/>
              </a:rPr>
              <a:t>48</a:t>
            </a:r>
            <a:r>
              <a:rPr lang="en-US" sz="1799" baseline="0" b="0" i="0" dirty="0" spc="-16">
                <a:ln w="2286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CIDFont+F6" pitchFamily="0" charset="1"/>
              </a:rPr>
              <a:t>5</a:t>
            </a:r>
            <a:r>
              <a:rPr lang="en-US" sz="1799" baseline="0" b="0" i="0" dirty="0" spc="0">
                <a:ln w="2286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CIDFont+F6" pitchFamily="0" charset="1"/>
              </a:rPr>
              <a:t>,3</a:t>
            </a:r>
          </a:p>
        </p:txBody>
      </p:sp>
      <p:sp>
        <p:nvSpPr>
          <p:cNvPr id="231" name="Rectangle 231"/>
          <p:cNvSpPr/>
          <p:nvPr/>
        </p:nvSpPr>
        <p:spPr>
          <a:xfrm rot="0" flipH="0" flipV="0">
            <a:off x="3253746" y="4655431"/>
            <a:ext cx="542694" cy="3645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n w="2286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CIDFont+F6" pitchFamily="0" charset="1"/>
              </a:rPr>
              <a:t>24</a:t>
            </a:r>
            <a:r>
              <a:rPr lang="en-US" sz="1799" baseline="0" b="0" i="0" dirty="0" spc="-14">
                <a:ln w="2286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CIDFont+F6" pitchFamily="0" charset="1"/>
              </a:rPr>
              <a:t>8</a:t>
            </a:r>
            <a:r>
              <a:rPr lang="en-US" sz="1799" baseline="0" b="0" i="0" dirty="0" spc="0">
                <a:ln w="2286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CIDFont+F6" pitchFamily="0" charset="1"/>
              </a:rPr>
              <a:t>,4</a:t>
            </a:r>
          </a:p>
        </p:txBody>
      </p:sp>
      <p:sp>
        <p:nvSpPr>
          <p:cNvPr id="232" name="Rectangle 232"/>
          <p:cNvSpPr/>
          <p:nvPr/>
        </p:nvSpPr>
        <p:spPr>
          <a:xfrm rot="0" flipH="0" flipV="0">
            <a:off x="2656351" y="3538330"/>
            <a:ext cx="410107" cy="3645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n w="2286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CIDFont+F6" pitchFamily="0" charset="1"/>
              </a:rPr>
              <a:t>63</a:t>
            </a:r>
            <a:r>
              <a:rPr lang="en-US" sz="1799" baseline="0" b="0" i="0" dirty="0" spc="-17">
                <a:ln w="2286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CIDFont+F6" pitchFamily="0" charset="1"/>
              </a:rPr>
              <a:t>,</a:t>
            </a:r>
            <a:r>
              <a:rPr lang="en-US" sz="1799" baseline="0" b="0" i="0" dirty="0" spc="0">
                <a:ln w="2286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latin typeface="CIDFont+F6" pitchFamily="0" charset="1"/>
              </a:rPr>
              <a:t>4</a:t>
            </a:r>
          </a:p>
        </p:txBody>
      </p:sp>
      <p:sp>
        <p:nvSpPr>
          <p:cNvPr id="233" name="Rectangle 233"/>
          <p:cNvSpPr/>
          <p:nvPr/>
        </p:nvSpPr>
        <p:spPr>
          <a:xfrm rot="0" flipH="0" flipV="0">
            <a:off x="3988322" y="5353396"/>
            <a:ext cx="351585" cy="3645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n w="2286">
                  <a:solidFill>
                    <a:srgbClr val="DF1717"/>
                  </a:solidFill>
                  <a:prstDash val="solid"/>
                </a:ln>
                <a:solidFill>
                  <a:srgbClr val="DF1717"/>
                </a:solidFill>
                <a:latin typeface="CIDFont+F6" pitchFamily="0" charset="1"/>
              </a:rPr>
              <a:t>488</a:t>
            </a:r>
          </a:p>
        </p:txBody>
      </p:sp>
      <p:sp>
        <p:nvSpPr>
          <p:cNvPr id="234" name="Rectangle 234"/>
          <p:cNvSpPr/>
          <p:nvPr/>
        </p:nvSpPr>
        <p:spPr>
          <a:xfrm rot="0" flipH="0" flipV="0">
            <a:off x="3282656" y="4208836"/>
            <a:ext cx="500632" cy="3645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n w="2286">
                  <a:solidFill>
                    <a:srgbClr val="DF1717"/>
                  </a:solidFill>
                  <a:prstDash val="solid"/>
                </a:ln>
                <a:solidFill>
                  <a:srgbClr val="DF1717"/>
                </a:solidFill>
                <a:latin typeface="CIDFont+F6" pitchFamily="0" charset="1"/>
              </a:rPr>
              <a:t>25</a:t>
            </a:r>
            <a:r>
              <a:rPr lang="en-US" sz="1799" baseline="0" b="0" i="0" dirty="0" spc="-17">
                <a:ln w="2286">
                  <a:solidFill>
                    <a:srgbClr val="DF1717"/>
                  </a:solidFill>
                  <a:prstDash val="solid"/>
                </a:ln>
                <a:solidFill>
                  <a:srgbClr val="DF1717"/>
                </a:solidFill>
                <a:latin typeface="CIDFont+F6" pitchFamily="0" charset="1"/>
              </a:rPr>
              <a:t>7</a:t>
            </a:r>
            <a:r>
              <a:rPr lang="en-US" sz="1799" baseline="0" b="0" i="0" dirty="0" spc="0">
                <a:ln w="2286">
                  <a:solidFill>
                    <a:srgbClr val="DF1717"/>
                  </a:solidFill>
                  <a:prstDash val="solid"/>
                </a:ln>
                <a:solidFill>
                  <a:srgbClr val="DF1717"/>
                </a:solidFill>
                <a:latin typeface="CIDFont+F6" pitchFamily="0" charset="1"/>
              </a:rPr>
              <a:t>,7</a:t>
            </a:r>
          </a:p>
        </p:txBody>
      </p:sp>
      <p:sp>
        <p:nvSpPr>
          <p:cNvPr id="235" name="Rectangle 235"/>
          <p:cNvSpPr/>
          <p:nvPr/>
        </p:nvSpPr>
        <p:spPr>
          <a:xfrm rot="0" flipH="0" flipV="0">
            <a:off x="2578552" y="3132923"/>
            <a:ext cx="418108" cy="3645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n w="2286">
                  <a:solidFill>
                    <a:srgbClr val="DF1717"/>
                  </a:solidFill>
                  <a:prstDash val="solid"/>
                </a:ln>
                <a:solidFill>
                  <a:srgbClr val="DF1717"/>
                </a:solidFill>
                <a:latin typeface="CIDFont+F6" pitchFamily="0" charset="1"/>
              </a:rPr>
              <a:t>49,9</a:t>
            </a:r>
          </a:p>
        </p:txBody>
      </p:sp>
      <p:sp>
        <p:nvSpPr>
          <p:cNvPr id="236" name="Rectangle 236"/>
          <p:cNvSpPr/>
          <p:nvPr/>
        </p:nvSpPr>
        <p:spPr>
          <a:xfrm rot="0" flipH="0" flipV="0">
            <a:off x="2491711" y="2531539"/>
            <a:ext cx="1417360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960162" algn="l"/>
              </a:tabLst>
            </a:pPr>
            <a:r>
              <a:rPr lang="en-US" sz="1799" baseline="0" b="0" i="0" dirty="0" spc="0">
                <a:latin typeface="CIDFont+F2" pitchFamily="0" charset="1"/>
              </a:rPr>
              <a:t>2018	2019</a:t>
            </a:r>
          </a:p>
        </p:txBody>
      </p:sp>
      <p:sp>
        <p:nvSpPr>
          <p:cNvPr id="237" name="Rectangle 237"/>
          <p:cNvSpPr/>
          <p:nvPr/>
        </p:nvSpPr>
        <p:spPr>
          <a:xfrm rot="0" flipH="0" flipV="0">
            <a:off x="3538751" y="3328166"/>
            <a:ext cx="559306" cy="2576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002060"/>
                </a:solidFill>
                <a:latin typeface="CIDFont+F8" pitchFamily="0" charset="1"/>
              </a:rPr>
              <a:t>27,</a:t>
            </a:r>
            <a:r>
              <a:rPr lang="en-US" sz="1199" baseline="0" b="0" i="0" dirty="0" spc="400">
                <a:solidFill>
                  <a:srgbClr val="002060"/>
                </a:solidFill>
                <a:latin typeface="CIDFont+F8" pitchFamily="0" charset="1"/>
              </a:rPr>
              <a:t>1</a:t>
            </a:r>
            <a:r>
              <a:rPr lang="en-US" sz="1199" baseline="0" b="0" i="0" dirty="0" spc="0">
                <a:solidFill>
                  <a:srgbClr val="002060"/>
                </a:solidFill>
                <a:latin typeface="CIDFont+F8" pitchFamily="0" charset="1"/>
              </a:rPr>
              <a:t>%</a:t>
            </a:r>
          </a:p>
        </p:txBody>
      </p:sp>
      <p:sp>
        <p:nvSpPr>
          <p:cNvPr id="238" name="Rectangle 238"/>
          <p:cNvSpPr/>
          <p:nvPr/>
        </p:nvSpPr>
        <p:spPr>
          <a:xfrm rot="0" flipH="0" flipV="0">
            <a:off x="4329697" y="4440654"/>
            <a:ext cx="457198" cy="2576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002060"/>
                </a:solidFill>
                <a:latin typeface="CIDFont+F8" pitchFamily="0" charset="1"/>
              </a:rPr>
              <a:t>3,7 %</a:t>
            </a:r>
          </a:p>
        </p:txBody>
      </p:sp>
      <p:sp>
        <p:nvSpPr>
          <p:cNvPr id="239" name="Rectangle 239"/>
          <p:cNvSpPr/>
          <p:nvPr/>
        </p:nvSpPr>
        <p:spPr>
          <a:xfrm rot="0" flipH="0" flipV="0">
            <a:off x="4844808" y="5560815"/>
            <a:ext cx="457198" cy="2576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002060"/>
                </a:solidFill>
                <a:latin typeface="CIDFont+F8" pitchFamily="0" charset="1"/>
              </a:rPr>
              <a:t>0,</a:t>
            </a:r>
            <a:r>
              <a:rPr lang="en-US" sz="1199" baseline="0" b="0" i="0" dirty="0" spc="400">
                <a:solidFill>
                  <a:srgbClr val="002060"/>
                </a:solidFill>
                <a:latin typeface="CIDFont+F8" pitchFamily="0" charset="1"/>
              </a:rPr>
              <a:t>6</a:t>
            </a:r>
            <a:r>
              <a:rPr lang="en-US" sz="1199" baseline="0" b="0" i="0" dirty="0" spc="0">
                <a:solidFill>
                  <a:srgbClr val="002060"/>
                </a:solidFill>
                <a:latin typeface="CIDFont+F8" pitchFamily="0" charset="1"/>
              </a:rPr>
              <a:t>%</a:t>
            </a:r>
          </a:p>
        </p:txBody>
      </p:sp>
      <p:sp>
        <p:nvSpPr>
          <p:cNvPr id="240" name="Rectangle 240"/>
          <p:cNvSpPr/>
          <p:nvPr/>
        </p:nvSpPr>
        <p:spPr>
          <a:xfrm rot="0" flipH="0" flipV="0">
            <a:off x="7406645" y="2846560"/>
            <a:ext cx="406906" cy="2576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FFFFFF"/>
                </a:solidFill>
                <a:latin typeface="CIDFont+F8" pitchFamily="0" charset="1"/>
              </a:rPr>
              <a:t>40 %</a:t>
            </a:r>
          </a:p>
        </p:txBody>
      </p:sp>
      <p:sp>
        <p:nvSpPr>
          <p:cNvPr id="241" name="Rectangle 241"/>
          <p:cNvSpPr/>
          <p:nvPr/>
        </p:nvSpPr>
        <p:spPr>
          <a:xfrm rot="0" flipH="0" flipV="0">
            <a:off x="7342649" y="3494258"/>
            <a:ext cx="457198" cy="2576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FFFFFF"/>
                </a:solidFill>
                <a:latin typeface="CIDFont+F8" pitchFamily="0" charset="1"/>
              </a:rPr>
              <a:t>5,</a:t>
            </a:r>
            <a:r>
              <a:rPr lang="en-US" sz="1199" baseline="0" b="0" i="0" dirty="0" spc="400">
                <a:solidFill>
                  <a:srgbClr val="FFFFFF"/>
                </a:solidFill>
                <a:latin typeface="CIDFont+F8" pitchFamily="0" charset="1"/>
              </a:rPr>
              <a:t>3</a:t>
            </a:r>
            <a:r>
              <a:rPr lang="en-US" sz="1199" baseline="0" b="0" i="0" dirty="0" spc="0">
                <a:solidFill>
                  <a:srgbClr val="FFFFFF"/>
                </a:solidFill>
                <a:latin typeface="CIDFont+F8" pitchFamily="0" charset="1"/>
              </a:rPr>
              <a:t>%</a:t>
            </a:r>
          </a:p>
        </p:txBody>
      </p:sp>
      <p:sp>
        <p:nvSpPr>
          <p:cNvPr id="242" name="Rectangle 242"/>
          <p:cNvSpPr/>
          <p:nvPr/>
        </p:nvSpPr>
        <p:spPr>
          <a:xfrm rot="0" flipH="0" flipV="0">
            <a:off x="7469059" y="5728479"/>
            <a:ext cx="559306" cy="2576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FFFFFF"/>
                </a:solidFill>
                <a:latin typeface="CIDFont+F8" pitchFamily="0" charset="1"/>
              </a:rPr>
              <a:t>18,</a:t>
            </a:r>
            <a:r>
              <a:rPr lang="en-US" sz="1199" baseline="0" b="0" i="0" dirty="0" spc="400">
                <a:solidFill>
                  <a:srgbClr val="FFFFFF"/>
                </a:solidFill>
                <a:latin typeface="CIDFont+F8" pitchFamily="0" charset="1"/>
              </a:rPr>
              <a:t>6</a:t>
            </a:r>
            <a:r>
              <a:rPr lang="en-US" sz="1199" baseline="0" b="0" i="0" dirty="0" spc="0">
                <a:solidFill>
                  <a:srgbClr val="FFFFFF"/>
                </a:solidFill>
                <a:latin typeface="CIDFont+F8" pitchFamily="0" charset="1"/>
              </a:rPr>
              <a:t>%</a:t>
            </a:r>
          </a:p>
        </p:txBody>
      </p:sp>
      <p:sp>
        <p:nvSpPr>
          <p:cNvPr id="243" name="Rectangle 243"/>
          <p:cNvSpPr/>
          <p:nvPr/>
        </p:nvSpPr>
        <p:spPr>
          <a:xfrm rot="0" flipH="0" flipV="0">
            <a:off x="8295146" y="4620503"/>
            <a:ext cx="559306" cy="2576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FFFFFF"/>
                </a:solidFill>
                <a:latin typeface="CIDFont+F8" pitchFamily="0" charset="1"/>
              </a:rPr>
              <a:t>46,6 %</a:t>
            </a:r>
          </a:p>
        </p:txBody>
      </p:sp>
      <p:sp>
        <p:nvSpPr>
          <p:cNvPr id="244" name="Rectangle 244"/>
          <p:cNvSpPr/>
          <p:nvPr/>
        </p:nvSpPr>
        <p:spPr>
          <a:xfrm rot="0" flipH="0" flipV="0">
            <a:off x="7278560" y="3151359"/>
            <a:ext cx="559306" cy="2576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FFFFFF"/>
                </a:solidFill>
                <a:latin typeface="CIDFont+F8" pitchFamily="0" charset="1"/>
              </a:rPr>
              <a:t>10,</a:t>
            </a:r>
            <a:r>
              <a:rPr lang="en-US" sz="1199" baseline="0" b="0" i="0" dirty="0" spc="400">
                <a:solidFill>
                  <a:srgbClr val="FFFFFF"/>
                </a:solidFill>
                <a:latin typeface="CIDFont+F8" pitchFamily="0" charset="1"/>
              </a:rPr>
              <a:t>8</a:t>
            </a:r>
            <a:r>
              <a:rPr lang="en-US" sz="1199" baseline="0" b="0" i="0" dirty="0" spc="0">
                <a:solidFill>
                  <a:srgbClr val="FFFFFF"/>
                </a:solidFill>
                <a:latin typeface="CIDFont+F8" pitchFamily="0" charset="1"/>
              </a:rPr>
              <a:t>%</a:t>
            </a:r>
          </a:p>
        </p:txBody>
      </p:sp>
      <p:sp>
        <p:nvSpPr>
          <p:cNvPr id="245" name="Rectangle 245"/>
          <p:cNvSpPr/>
          <p:nvPr/>
        </p:nvSpPr>
        <p:spPr>
          <a:xfrm rot="0" flipH="0" flipV="0">
            <a:off x="7591052" y="6024088"/>
            <a:ext cx="304799" cy="2576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400">
                <a:solidFill>
                  <a:srgbClr val="FFFFFF"/>
                </a:solidFill>
                <a:latin typeface="CIDFont+F8" pitchFamily="0" charset="1"/>
              </a:rPr>
              <a:t>6</a:t>
            </a:r>
            <a:r>
              <a:rPr lang="en-US" sz="1199" baseline="0" b="0" i="0" dirty="0" spc="0">
                <a:solidFill>
                  <a:srgbClr val="FFFFFF"/>
                </a:solidFill>
                <a:latin typeface="CIDFont+F8" pitchFamily="0" charset="1"/>
              </a:rPr>
              <a:t>%</a:t>
            </a:r>
          </a:p>
        </p:txBody>
      </p:sp>
      <p:sp>
        <p:nvSpPr>
          <p:cNvPr id="246" name="Rectangle 246"/>
          <p:cNvSpPr/>
          <p:nvPr/>
        </p:nvSpPr>
        <p:spPr>
          <a:xfrm rot="0" flipH="0" flipV="0">
            <a:off x="7427992" y="4969504"/>
            <a:ext cx="559306" cy="2576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FFFFFF"/>
                </a:solidFill>
                <a:latin typeface="CIDFont+F8" pitchFamily="0" charset="1"/>
              </a:rPr>
              <a:t>13,</a:t>
            </a:r>
            <a:r>
              <a:rPr lang="en-US" sz="1199" baseline="0" b="0" i="0" dirty="0" spc="400">
                <a:solidFill>
                  <a:srgbClr val="FFFFFF"/>
                </a:solidFill>
                <a:latin typeface="CIDFont+F8" pitchFamily="0" charset="1"/>
              </a:rPr>
              <a:t>4</a:t>
            </a:r>
            <a:r>
              <a:rPr lang="en-US" sz="1199" baseline="0" b="0" i="0" dirty="0" spc="0">
                <a:solidFill>
                  <a:srgbClr val="FFFFFF"/>
                </a:solidFill>
                <a:latin typeface="CIDFont+F8" pitchFamily="0" charset="1"/>
              </a:rPr>
              <a:t>%</a:t>
            </a:r>
          </a:p>
        </p:txBody>
      </p:sp>
      <p:sp>
        <p:nvSpPr>
          <p:cNvPr id="247" name="Rectangle 247"/>
          <p:cNvSpPr/>
          <p:nvPr/>
        </p:nvSpPr>
        <p:spPr>
          <a:xfrm rot="0" flipH="0" flipV="0">
            <a:off x="7278560" y="3867592"/>
            <a:ext cx="559306" cy="2576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FFFFFF"/>
                </a:solidFill>
                <a:latin typeface="CIDFont+F8" pitchFamily="0" charset="1"/>
              </a:rPr>
              <a:t>46,</a:t>
            </a:r>
            <a:r>
              <a:rPr lang="en-US" sz="1199" baseline="0" b="0" i="0" dirty="0" spc="400">
                <a:solidFill>
                  <a:srgbClr val="FFFFFF"/>
                </a:solidFill>
                <a:latin typeface="CIDFont+F8" pitchFamily="0" charset="1"/>
              </a:rPr>
              <a:t>6</a:t>
            </a:r>
            <a:r>
              <a:rPr lang="en-US" sz="1199" baseline="0" b="0" i="0" dirty="0" spc="0">
                <a:solidFill>
                  <a:srgbClr val="FFFFFF"/>
                </a:solidFill>
                <a:latin typeface="CIDFont+F8" pitchFamily="0" charset="1"/>
              </a:rPr>
              <a:t>%</a:t>
            </a:r>
          </a:p>
        </p:txBody>
      </p:sp>
      <p:sp>
        <p:nvSpPr>
          <p:cNvPr id="248" name="Rectangle 248"/>
          <p:cNvSpPr/>
          <p:nvPr/>
        </p:nvSpPr>
        <p:spPr>
          <a:xfrm rot="0" flipH="0" flipV="0">
            <a:off x="8922967" y="4259307"/>
            <a:ext cx="457198" cy="2576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FFFFFF"/>
                </a:solidFill>
                <a:latin typeface="CIDFont+F8" pitchFamily="0" charset="1"/>
              </a:rPr>
              <a:t>9,</a:t>
            </a:r>
            <a:r>
              <a:rPr lang="en-US" sz="1199" baseline="0" b="0" i="0" dirty="0" spc="400">
                <a:solidFill>
                  <a:srgbClr val="FFFFFF"/>
                </a:solidFill>
                <a:latin typeface="CIDFont+F8" pitchFamily="0" charset="1"/>
              </a:rPr>
              <a:t>5</a:t>
            </a:r>
            <a:r>
              <a:rPr lang="en-US" sz="1199" baseline="0" b="0" i="0" dirty="0" spc="0">
                <a:solidFill>
                  <a:srgbClr val="FFFFFF"/>
                </a:solidFill>
                <a:latin typeface="CIDFont+F8" pitchFamily="0" charset="1"/>
              </a:rPr>
              <a:t>%</a:t>
            </a:r>
          </a:p>
        </p:txBody>
      </p:sp>
      <p:sp>
        <p:nvSpPr>
          <p:cNvPr id="249" name="Rectangle 249"/>
          <p:cNvSpPr/>
          <p:nvPr/>
        </p:nvSpPr>
        <p:spPr>
          <a:xfrm rot="0" flipH="0" flipV="0">
            <a:off x="7464548" y="6400483"/>
            <a:ext cx="559306" cy="2576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FFFFFF"/>
                </a:solidFill>
                <a:latin typeface="CIDFont+F8" pitchFamily="0" charset="1"/>
              </a:rPr>
              <a:t>54,</a:t>
            </a:r>
            <a:r>
              <a:rPr lang="en-US" sz="1199" baseline="0" b="0" i="0" dirty="0" spc="400">
                <a:solidFill>
                  <a:srgbClr val="FFFFFF"/>
                </a:solidFill>
                <a:latin typeface="CIDFont+F8" pitchFamily="0" charset="1"/>
              </a:rPr>
              <a:t>8</a:t>
            </a:r>
            <a:r>
              <a:rPr lang="en-US" sz="1199" baseline="0" b="0" i="0" dirty="0" spc="0">
                <a:solidFill>
                  <a:srgbClr val="FFFFFF"/>
                </a:solidFill>
                <a:latin typeface="CIDFont+F8" pitchFamily="0" charset="1"/>
              </a:rPr>
              <a:t>%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900" name="Freeform 900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01" name="Picture 101"/>
          <p:cNvPicPr>
            <a:picLocks noChangeAspect="0" noChangeArrowheads="1"/>
          </p:cNvPicPr>
          <p:nvPr/>
        </p:nvPicPr>
        <p:blipFill>
          <a:blip r:embed="rId9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902" name="Picture 902"/>
          <p:cNvPicPr>
            <a:picLocks noChangeAspect="0" noChangeArrowheads="1"/>
          </p:cNvPicPr>
          <p:nvPr/>
        </p:nvPicPr>
        <p:blipFill>
          <a:blip r:embed="rId9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903" name="Picture 103"/>
          <p:cNvPicPr>
            <a:picLocks noChangeAspect="0" noChangeArrowheads="1"/>
          </p:cNvPicPr>
          <p:nvPr/>
        </p:nvPicPr>
        <p:blipFill>
          <a:blip r:embed="rId9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904" name="Picture 904"/>
          <p:cNvPicPr>
            <a:picLocks noChangeAspect="0" noChangeArrowheads="1"/>
          </p:cNvPicPr>
          <p:nvPr/>
        </p:nvPicPr>
        <p:blipFill>
          <a:blip r:embed="rId9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905" name="Picture 848"/>
          <p:cNvPicPr>
            <a:picLocks noChangeAspect="0" noChangeArrowheads="1"/>
          </p:cNvPicPr>
          <p:nvPr/>
        </p:nvPicPr>
        <p:blipFill>
          <a:blip r:embed="rId9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756659" y="699517"/>
            <a:ext cx="3163824" cy="242315"/>
          </a:xfrm>
          <a:prstGeom prst="rect">
            <a:avLst/>
          </a:prstGeom>
          <a:noFill/>
          <a:extLst/>
        </p:spPr>
      </p:pic>
      <p:pic>
        <p:nvPicPr>
          <p:cNvPr id="906" name="Picture 906"/>
          <p:cNvPicPr>
            <a:picLocks noChangeAspect="0" noChangeArrowheads="1"/>
          </p:cNvPicPr>
          <p:nvPr/>
        </p:nvPicPr>
        <p:blipFill>
          <a:blip r:embed="rId9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013708" y="1189736"/>
            <a:ext cx="2411984" cy="659384"/>
          </a:xfrm>
          <a:prstGeom prst="rect">
            <a:avLst/>
          </a:prstGeom>
          <a:noFill/>
          <a:extLst/>
        </p:spPr>
      </p:pic>
      <p:pic>
        <p:nvPicPr>
          <p:cNvPr id="907" name="Picture 907"/>
          <p:cNvPicPr>
            <a:picLocks noChangeAspect="0" noChangeArrowheads="1"/>
          </p:cNvPicPr>
          <p:nvPr/>
        </p:nvPicPr>
        <p:blipFill>
          <a:blip r:embed="rId9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006850" y="1182878"/>
            <a:ext cx="2425700" cy="673100"/>
          </a:xfrm>
          <a:prstGeom prst="rect">
            <a:avLst/>
          </a:prstGeom>
          <a:noFill/>
          <a:extLst/>
        </p:spPr>
      </p:pic>
      <p:pic>
        <p:nvPicPr>
          <p:cNvPr id="908" name="Picture 908"/>
          <p:cNvPicPr>
            <a:picLocks noChangeAspect="0" noChangeArrowheads="1"/>
          </p:cNvPicPr>
          <p:nvPr/>
        </p:nvPicPr>
        <p:blipFill>
          <a:blip r:embed="rId9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013708" y="1189736"/>
            <a:ext cx="2411984" cy="659384"/>
          </a:xfrm>
          <a:prstGeom prst="rect">
            <a:avLst/>
          </a:prstGeom>
          <a:noFill/>
          <a:extLst/>
        </p:spPr>
      </p:pic>
      <p:sp>
        <p:nvSpPr>
          <p:cNvPr id="909" name="Freeform 909"/>
          <p:cNvSpPr/>
          <p:nvPr/>
        </p:nvSpPr>
        <p:spPr>
          <a:xfrm rot="0" flipH="0" flipV="1">
            <a:off x="4026408" y="1202436"/>
            <a:ext cx="2386583" cy="633983"/>
          </a:xfrm>
          <a:custGeom>
            <a:pathLst>
              <a:path w="3182111" h="845311">
                <a:moveTo>
                  <a:pt x="0" y="705104"/>
                </a:moveTo>
                <a:cubicBezTo>
                  <a:pt x="0" y="782319"/>
                  <a:pt x="62992" y="845311"/>
                  <a:pt x="142239" y="845311"/>
                </a:cubicBezTo>
                <a:lnTo>
                  <a:pt x="3041904" y="845311"/>
                </a:lnTo>
                <a:cubicBezTo>
                  <a:pt x="3119120" y="845311"/>
                  <a:pt x="3182111" y="782319"/>
                  <a:pt x="3182111" y="705104"/>
                </a:cubicBezTo>
                <a:lnTo>
                  <a:pt x="3182111" y="142241"/>
                </a:lnTo>
                <a:cubicBezTo>
                  <a:pt x="3182111" y="62992"/>
                  <a:pt x="3119120" y="0"/>
                  <a:pt x="3041904" y="0"/>
                </a:cubicBezTo>
                <a:lnTo>
                  <a:pt x="142239" y="0"/>
                </a:lnTo>
                <a:cubicBezTo>
                  <a:pt x="62992" y="0"/>
                  <a:pt x="0" y="62992"/>
                  <a:pt x="0" y="142241"/>
                </a:cubicBezTo>
                <a:close/>
              </a:path>
            </a:pathLst>
          </a:custGeom>
          <a:noFill/>
          <a:ln w="9143" cap="flat" cmpd="sng">
            <a:solidFill>
              <a:srgbClr val="474B78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10" name="Picture 910"/>
          <p:cNvPicPr>
            <a:picLocks noChangeAspect="0" noChangeArrowheads="1"/>
          </p:cNvPicPr>
          <p:nvPr/>
        </p:nvPicPr>
        <p:blipFill>
          <a:blip r:embed="rId9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875536" y="2203196"/>
            <a:ext cx="2258060" cy="529844"/>
          </a:xfrm>
          <a:prstGeom prst="rect">
            <a:avLst/>
          </a:prstGeom>
          <a:noFill/>
          <a:extLst/>
        </p:spPr>
      </p:pic>
      <p:pic>
        <p:nvPicPr>
          <p:cNvPr id="911" name="Picture 911"/>
          <p:cNvPicPr>
            <a:picLocks noChangeAspect="0" noChangeArrowheads="1"/>
          </p:cNvPicPr>
          <p:nvPr/>
        </p:nvPicPr>
        <p:blipFill>
          <a:blip r:embed="rId9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868678" y="2196338"/>
            <a:ext cx="2271775" cy="543560"/>
          </a:xfrm>
          <a:prstGeom prst="rect">
            <a:avLst/>
          </a:prstGeom>
          <a:noFill/>
          <a:extLst/>
        </p:spPr>
      </p:pic>
      <p:pic>
        <p:nvPicPr>
          <p:cNvPr id="912" name="Picture 912"/>
          <p:cNvPicPr>
            <a:picLocks noChangeAspect="0" noChangeArrowheads="1"/>
          </p:cNvPicPr>
          <p:nvPr/>
        </p:nvPicPr>
        <p:blipFill>
          <a:blip r:embed="rId9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875536" y="2203196"/>
            <a:ext cx="2258060" cy="529844"/>
          </a:xfrm>
          <a:prstGeom prst="rect">
            <a:avLst/>
          </a:prstGeom>
          <a:noFill/>
          <a:extLst/>
        </p:spPr>
      </p:pic>
      <p:sp>
        <p:nvSpPr>
          <p:cNvPr id="913" name="Freeform 913"/>
          <p:cNvSpPr/>
          <p:nvPr/>
        </p:nvSpPr>
        <p:spPr>
          <a:xfrm rot="0" flipH="0" flipV="1">
            <a:off x="1888236" y="2215896"/>
            <a:ext cx="2232659" cy="504443"/>
          </a:xfrm>
          <a:custGeom>
            <a:pathLst>
              <a:path w="2976879" h="672591">
                <a:moveTo>
                  <a:pt x="0" y="560831"/>
                </a:moveTo>
                <a:cubicBezTo>
                  <a:pt x="0" y="623823"/>
                  <a:pt x="50800" y="672591"/>
                  <a:pt x="113792" y="672591"/>
                </a:cubicBezTo>
                <a:lnTo>
                  <a:pt x="2865120" y="672591"/>
                </a:lnTo>
                <a:cubicBezTo>
                  <a:pt x="2928111" y="672591"/>
                  <a:pt x="2976879" y="623823"/>
                  <a:pt x="2976879" y="560831"/>
                </a:cubicBezTo>
                <a:lnTo>
                  <a:pt x="2976879" y="113791"/>
                </a:lnTo>
                <a:cubicBezTo>
                  <a:pt x="2976879" y="50800"/>
                  <a:pt x="2928111" y="0"/>
                  <a:pt x="2865120" y="0"/>
                </a:cubicBezTo>
                <a:lnTo>
                  <a:pt x="113792" y="0"/>
                </a:lnTo>
                <a:cubicBezTo>
                  <a:pt x="50800" y="0"/>
                  <a:pt x="0" y="50800"/>
                  <a:pt x="0" y="113791"/>
                </a:cubicBezTo>
                <a:close/>
              </a:path>
            </a:pathLst>
          </a:custGeom>
          <a:noFill/>
          <a:ln w="9143" cap="flat" cmpd="sng">
            <a:solidFill>
              <a:srgbClr val="474B78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14" name="Picture 914"/>
          <p:cNvPicPr>
            <a:picLocks noChangeAspect="0" noChangeArrowheads="1"/>
          </p:cNvPicPr>
          <p:nvPr/>
        </p:nvPicPr>
        <p:blipFill>
          <a:blip r:embed="rId9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400292" y="2238248"/>
            <a:ext cx="2114803" cy="529844"/>
          </a:xfrm>
          <a:prstGeom prst="rect">
            <a:avLst/>
          </a:prstGeom>
          <a:noFill/>
          <a:extLst/>
        </p:spPr>
      </p:pic>
      <p:pic>
        <p:nvPicPr>
          <p:cNvPr id="915" name="Picture 915"/>
          <p:cNvPicPr>
            <a:picLocks noChangeAspect="0" noChangeArrowheads="1"/>
          </p:cNvPicPr>
          <p:nvPr/>
        </p:nvPicPr>
        <p:blipFill>
          <a:blip r:embed="rId9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393434" y="2231390"/>
            <a:ext cx="2128520" cy="543560"/>
          </a:xfrm>
          <a:prstGeom prst="rect">
            <a:avLst/>
          </a:prstGeom>
          <a:noFill/>
          <a:extLst/>
        </p:spPr>
      </p:pic>
      <p:pic>
        <p:nvPicPr>
          <p:cNvPr id="916" name="Picture 916"/>
          <p:cNvPicPr>
            <a:picLocks noChangeAspect="0" noChangeArrowheads="1"/>
          </p:cNvPicPr>
          <p:nvPr/>
        </p:nvPicPr>
        <p:blipFill>
          <a:blip r:embed="rId9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400292" y="2238248"/>
            <a:ext cx="2114803" cy="529844"/>
          </a:xfrm>
          <a:prstGeom prst="rect">
            <a:avLst/>
          </a:prstGeom>
          <a:noFill/>
          <a:extLst/>
        </p:spPr>
      </p:pic>
      <p:sp>
        <p:nvSpPr>
          <p:cNvPr id="917" name="Freeform 917"/>
          <p:cNvSpPr/>
          <p:nvPr/>
        </p:nvSpPr>
        <p:spPr>
          <a:xfrm rot="0" flipH="0" flipV="1">
            <a:off x="6412992" y="2250948"/>
            <a:ext cx="2089404" cy="504443"/>
          </a:xfrm>
          <a:custGeom>
            <a:pathLst>
              <a:path w="2785872" h="672591">
                <a:moveTo>
                  <a:pt x="0" y="560831"/>
                </a:moveTo>
                <a:cubicBezTo>
                  <a:pt x="0" y="621791"/>
                  <a:pt x="50800" y="672591"/>
                  <a:pt x="113792" y="672591"/>
                </a:cubicBezTo>
                <a:lnTo>
                  <a:pt x="2672079" y="672591"/>
                </a:lnTo>
                <a:cubicBezTo>
                  <a:pt x="2735072" y="672591"/>
                  <a:pt x="2785872" y="621791"/>
                  <a:pt x="2785872" y="560831"/>
                </a:cubicBezTo>
                <a:lnTo>
                  <a:pt x="2785872" y="111759"/>
                </a:lnTo>
                <a:cubicBezTo>
                  <a:pt x="2785872" y="50800"/>
                  <a:pt x="2735072" y="0"/>
                  <a:pt x="2672079" y="0"/>
                </a:cubicBezTo>
                <a:lnTo>
                  <a:pt x="113792" y="0"/>
                </a:lnTo>
                <a:cubicBezTo>
                  <a:pt x="50800" y="0"/>
                  <a:pt x="0" y="50800"/>
                  <a:pt x="0" y="111759"/>
                </a:cubicBezTo>
                <a:close/>
              </a:path>
            </a:pathLst>
          </a:custGeom>
          <a:noFill/>
          <a:ln w="9143" cap="flat" cmpd="sng">
            <a:solidFill>
              <a:srgbClr val="474B78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18" name="Picture 918"/>
          <p:cNvPicPr>
            <a:picLocks noChangeAspect="0" noChangeArrowheads="1"/>
          </p:cNvPicPr>
          <p:nvPr/>
        </p:nvPicPr>
        <p:blipFill>
          <a:blip r:embed="rId9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316983" y="3111500"/>
            <a:ext cx="1805432" cy="799591"/>
          </a:xfrm>
          <a:prstGeom prst="rect">
            <a:avLst/>
          </a:prstGeom>
          <a:noFill/>
          <a:extLst/>
        </p:spPr>
      </p:pic>
      <p:pic>
        <p:nvPicPr>
          <p:cNvPr id="919" name="Picture 919"/>
          <p:cNvPicPr>
            <a:picLocks noChangeAspect="0" noChangeArrowheads="1"/>
          </p:cNvPicPr>
          <p:nvPr/>
        </p:nvPicPr>
        <p:blipFill>
          <a:blip r:embed="rId9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310126" y="3104642"/>
            <a:ext cx="1819148" cy="813308"/>
          </a:xfrm>
          <a:prstGeom prst="rect">
            <a:avLst/>
          </a:prstGeom>
          <a:noFill/>
          <a:extLst/>
        </p:spPr>
      </p:pic>
      <p:pic>
        <p:nvPicPr>
          <p:cNvPr id="920" name="Picture 920"/>
          <p:cNvPicPr>
            <a:picLocks noChangeAspect="0" noChangeArrowheads="1"/>
          </p:cNvPicPr>
          <p:nvPr/>
        </p:nvPicPr>
        <p:blipFill>
          <a:blip r:embed="rId9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316983" y="3111500"/>
            <a:ext cx="1805432" cy="799591"/>
          </a:xfrm>
          <a:prstGeom prst="rect">
            <a:avLst/>
          </a:prstGeom>
          <a:noFill/>
          <a:extLst/>
        </p:spPr>
      </p:pic>
      <p:sp>
        <p:nvSpPr>
          <p:cNvPr id="921" name="Freeform 921"/>
          <p:cNvSpPr/>
          <p:nvPr/>
        </p:nvSpPr>
        <p:spPr>
          <a:xfrm rot="0" flipH="0" flipV="1">
            <a:off x="4329684" y="3124200"/>
            <a:ext cx="1780032" cy="774190"/>
          </a:xfrm>
          <a:custGeom>
            <a:pathLst>
              <a:path w="2373376" h="1032254">
                <a:moveTo>
                  <a:pt x="0" y="861567"/>
                </a:moveTo>
                <a:cubicBezTo>
                  <a:pt x="0" y="955039"/>
                  <a:pt x="77215" y="1032254"/>
                  <a:pt x="172720" y="1032254"/>
                </a:cubicBezTo>
                <a:lnTo>
                  <a:pt x="2202688" y="1032254"/>
                </a:lnTo>
                <a:cubicBezTo>
                  <a:pt x="2298192" y="1032254"/>
                  <a:pt x="2373376" y="955039"/>
                  <a:pt x="2373376" y="861567"/>
                </a:cubicBezTo>
                <a:lnTo>
                  <a:pt x="2373376" y="170687"/>
                </a:lnTo>
                <a:cubicBezTo>
                  <a:pt x="2373376" y="77216"/>
                  <a:pt x="2298192" y="0"/>
                  <a:pt x="2202688" y="0"/>
                </a:cubicBezTo>
                <a:lnTo>
                  <a:pt x="172720" y="0"/>
                </a:lnTo>
                <a:cubicBezTo>
                  <a:pt x="77215" y="0"/>
                  <a:pt x="0" y="77216"/>
                  <a:pt x="0" y="170687"/>
                </a:cubicBezTo>
                <a:close/>
              </a:path>
            </a:pathLst>
          </a:custGeom>
          <a:noFill/>
          <a:ln w="9143" cap="flat" cmpd="sng">
            <a:solidFill>
              <a:srgbClr val="7D3C4A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22" name="Picture 922"/>
          <p:cNvPicPr>
            <a:picLocks noChangeAspect="0" noChangeArrowheads="1"/>
          </p:cNvPicPr>
          <p:nvPr/>
        </p:nvPicPr>
        <p:blipFill>
          <a:blip r:embed="rId9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232651" y="1826768"/>
            <a:ext cx="720344" cy="394208"/>
          </a:xfrm>
          <a:prstGeom prst="rect">
            <a:avLst/>
          </a:prstGeom>
          <a:noFill/>
          <a:extLst/>
        </p:spPr>
      </p:pic>
      <p:pic>
        <p:nvPicPr>
          <p:cNvPr id="923" name="Picture 923"/>
          <p:cNvPicPr>
            <a:picLocks noChangeAspect="0" noChangeArrowheads="1"/>
          </p:cNvPicPr>
          <p:nvPr/>
        </p:nvPicPr>
        <p:blipFill>
          <a:blip r:embed="rId9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618991" y="1819149"/>
            <a:ext cx="604520" cy="389635"/>
          </a:xfrm>
          <a:prstGeom prst="rect">
            <a:avLst/>
          </a:prstGeom>
          <a:noFill/>
          <a:extLst/>
        </p:spPr>
      </p:pic>
      <p:pic>
        <p:nvPicPr>
          <p:cNvPr id="924" name="Picture 924"/>
          <p:cNvPicPr>
            <a:picLocks noChangeAspect="0" noChangeArrowheads="1"/>
          </p:cNvPicPr>
          <p:nvPr/>
        </p:nvPicPr>
        <p:blipFill>
          <a:blip r:embed="rId9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417824" y="2703068"/>
            <a:ext cx="880363" cy="641096"/>
          </a:xfrm>
          <a:prstGeom prst="rect">
            <a:avLst/>
          </a:prstGeom>
          <a:noFill/>
          <a:extLst/>
        </p:spPr>
      </p:pic>
      <p:pic>
        <p:nvPicPr>
          <p:cNvPr id="925" name="Picture 925"/>
          <p:cNvPicPr>
            <a:picLocks noChangeAspect="0" noChangeArrowheads="1"/>
          </p:cNvPicPr>
          <p:nvPr/>
        </p:nvPicPr>
        <p:blipFill>
          <a:blip r:embed="rId9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098540" y="2811273"/>
            <a:ext cx="909319" cy="569467"/>
          </a:xfrm>
          <a:prstGeom prst="rect">
            <a:avLst/>
          </a:prstGeom>
          <a:noFill/>
          <a:extLst/>
        </p:spPr>
      </p:pic>
      <p:pic>
        <p:nvPicPr>
          <p:cNvPr id="926" name="Picture 926"/>
          <p:cNvPicPr>
            <a:picLocks noChangeAspect="0" noChangeArrowheads="1"/>
          </p:cNvPicPr>
          <p:nvPr/>
        </p:nvPicPr>
        <p:blipFill>
          <a:blip r:embed="rId9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430771" y="4416044"/>
            <a:ext cx="2113280" cy="601472"/>
          </a:xfrm>
          <a:prstGeom prst="rect">
            <a:avLst/>
          </a:prstGeom>
          <a:noFill/>
          <a:extLst/>
        </p:spPr>
      </p:pic>
      <p:pic>
        <p:nvPicPr>
          <p:cNvPr id="927" name="Picture 927"/>
          <p:cNvPicPr>
            <a:picLocks noChangeAspect="0" noChangeArrowheads="1"/>
          </p:cNvPicPr>
          <p:nvPr/>
        </p:nvPicPr>
        <p:blipFill>
          <a:blip r:embed="rId9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423913" y="4409187"/>
            <a:ext cx="2126996" cy="615187"/>
          </a:xfrm>
          <a:prstGeom prst="rect">
            <a:avLst/>
          </a:prstGeom>
          <a:noFill/>
          <a:extLst/>
        </p:spPr>
      </p:pic>
      <p:pic>
        <p:nvPicPr>
          <p:cNvPr id="928" name="Picture 928"/>
          <p:cNvPicPr>
            <a:picLocks noChangeAspect="0" noChangeArrowheads="1"/>
          </p:cNvPicPr>
          <p:nvPr/>
        </p:nvPicPr>
        <p:blipFill>
          <a:blip r:embed="rId9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430771" y="4416044"/>
            <a:ext cx="2113280" cy="601472"/>
          </a:xfrm>
          <a:prstGeom prst="rect">
            <a:avLst/>
          </a:prstGeom>
          <a:noFill/>
          <a:extLst/>
        </p:spPr>
      </p:pic>
      <p:sp>
        <p:nvSpPr>
          <p:cNvPr id="929" name="Freeform 929"/>
          <p:cNvSpPr/>
          <p:nvPr/>
        </p:nvSpPr>
        <p:spPr>
          <a:xfrm rot="0" flipH="0" flipV="1">
            <a:off x="6443471" y="4428745"/>
            <a:ext cx="2087879" cy="576071"/>
          </a:xfrm>
          <a:custGeom>
            <a:pathLst>
              <a:path w="2783839" h="768095">
                <a:moveTo>
                  <a:pt x="0" y="640080"/>
                </a:moveTo>
                <a:cubicBezTo>
                  <a:pt x="0" y="711199"/>
                  <a:pt x="56896" y="768095"/>
                  <a:pt x="128015" y="768095"/>
                </a:cubicBezTo>
                <a:lnTo>
                  <a:pt x="2655823" y="768095"/>
                </a:lnTo>
                <a:cubicBezTo>
                  <a:pt x="2726944" y="768095"/>
                  <a:pt x="2783839" y="711199"/>
                  <a:pt x="2783839" y="640080"/>
                </a:cubicBezTo>
                <a:lnTo>
                  <a:pt x="2783839" y="128017"/>
                </a:lnTo>
                <a:cubicBezTo>
                  <a:pt x="2783839" y="56897"/>
                  <a:pt x="2726944" y="0"/>
                  <a:pt x="2655823" y="0"/>
                </a:cubicBezTo>
                <a:lnTo>
                  <a:pt x="128015" y="0"/>
                </a:lnTo>
                <a:cubicBezTo>
                  <a:pt x="56896" y="0"/>
                  <a:pt x="0" y="56897"/>
                  <a:pt x="0" y="128017"/>
                </a:cubicBezTo>
                <a:close/>
              </a:path>
            </a:pathLst>
          </a:custGeom>
          <a:noFill/>
          <a:ln w="9143" cap="flat" cmpd="sng">
            <a:solidFill>
              <a:srgbClr val="474B78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30" name="Picture 930"/>
          <p:cNvPicPr>
            <a:picLocks noChangeAspect="0" noChangeArrowheads="1"/>
          </p:cNvPicPr>
          <p:nvPr/>
        </p:nvPicPr>
        <p:blipFill>
          <a:blip r:embed="rId9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875536" y="4416044"/>
            <a:ext cx="2258060" cy="601472"/>
          </a:xfrm>
          <a:prstGeom prst="rect">
            <a:avLst/>
          </a:prstGeom>
          <a:noFill/>
          <a:extLst/>
        </p:spPr>
      </p:pic>
      <p:pic>
        <p:nvPicPr>
          <p:cNvPr id="931" name="Picture 931"/>
          <p:cNvPicPr>
            <a:picLocks noChangeAspect="0" noChangeArrowheads="1"/>
          </p:cNvPicPr>
          <p:nvPr/>
        </p:nvPicPr>
        <p:blipFill>
          <a:blip r:embed="rId9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868678" y="4409187"/>
            <a:ext cx="2271775" cy="615187"/>
          </a:xfrm>
          <a:prstGeom prst="rect">
            <a:avLst/>
          </a:prstGeom>
          <a:noFill/>
          <a:extLst/>
        </p:spPr>
      </p:pic>
      <p:pic>
        <p:nvPicPr>
          <p:cNvPr id="932" name="Picture 932"/>
          <p:cNvPicPr>
            <a:picLocks noChangeAspect="0" noChangeArrowheads="1"/>
          </p:cNvPicPr>
          <p:nvPr/>
        </p:nvPicPr>
        <p:blipFill>
          <a:blip r:embed="rId9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875536" y="4416044"/>
            <a:ext cx="2258060" cy="601472"/>
          </a:xfrm>
          <a:prstGeom prst="rect">
            <a:avLst/>
          </a:prstGeom>
          <a:noFill/>
          <a:extLst/>
        </p:spPr>
      </p:pic>
      <p:sp>
        <p:nvSpPr>
          <p:cNvPr id="933" name="Freeform 933"/>
          <p:cNvSpPr/>
          <p:nvPr/>
        </p:nvSpPr>
        <p:spPr>
          <a:xfrm rot="0" flipH="0" flipV="1">
            <a:off x="1888236" y="4428745"/>
            <a:ext cx="2232659" cy="576071"/>
          </a:xfrm>
          <a:custGeom>
            <a:pathLst>
              <a:path w="2976879" h="768095">
                <a:moveTo>
                  <a:pt x="0" y="640080"/>
                </a:moveTo>
                <a:cubicBezTo>
                  <a:pt x="0" y="711199"/>
                  <a:pt x="58927" y="768095"/>
                  <a:pt x="130047" y="768095"/>
                </a:cubicBezTo>
                <a:lnTo>
                  <a:pt x="2848864" y="768095"/>
                </a:lnTo>
                <a:cubicBezTo>
                  <a:pt x="2919983" y="768095"/>
                  <a:pt x="2976879" y="711199"/>
                  <a:pt x="2976879" y="640080"/>
                </a:cubicBezTo>
                <a:lnTo>
                  <a:pt x="2976879" y="128017"/>
                </a:lnTo>
                <a:cubicBezTo>
                  <a:pt x="2976879" y="56897"/>
                  <a:pt x="2919983" y="0"/>
                  <a:pt x="2848864" y="0"/>
                </a:cubicBezTo>
                <a:lnTo>
                  <a:pt x="130047" y="0"/>
                </a:lnTo>
                <a:cubicBezTo>
                  <a:pt x="58927" y="0"/>
                  <a:pt x="0" y="56897"/>
                  <a:pt x="0" y="128017"/>
                </a:cubicBezTo>
                <a:close/>
              </a:path>
            </a:pathLst>
          </a:custGeom>
          <a:noFill/>
          <a:ln w="9143" cap="flat" cmpd="sng">
            <a:solidFill>
              <a:srgbClr val="474B78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34" name="Picture 934"/>
          <p:cNvPicPr>
            <a:picLocks noChangeAspect="0" noChangeArrowheads="1"/>
          </p:cNvPicPr>
          <p:nvPr/>
        </p:nvPicPr>
        <p:blipFill>
          <a:blip r:embed="rId9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618991" y="5495036"/>
            <a:ext cx="3277615" cy="746252"/>
          </a:xfrm>
          <a:prstGeom prst="rect">
            <a:avLst/>
          </a:prstGeom>
          <a:noFill/>
          <a:extLst/>
        </p:spPr>
      </p:pic>
      <p:pic>
        <p:nvPicPr>
          <p:cNvPr id="935" name="Picture 935"/>
          <p:cNvPicPr>
            <a:picLocks noChangeAspect="0" noChangeArrowheads="1"/>
          </p:cNvPicPr>
          <p:nvPr/>
        </p:nvPicPr>
        <p:blipFill>
          <a:blip r:embed="rId9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612133" y="5488179"/>
            <a:ext cx="3291332" cy="759967"/>
          </a:xfrm>
          <a:prstGeom prst="rect">
            <a:avLst/>
          </a:prstGeom>
          <a:noFill/>
          <a:extLst/>
        </p:spPr>
      </p:pic>
      <p:pic>
        <p:nvPicPr>
          <p:cNvPr id="936" name="Picture 936"/>
          <p:cNvPicPr>
            <a:picLocks noChangeAspect="0" noChangeArrowheads="1"/>
          </p:cNvPicPr>
          <p:nvPr/>
        </p:nvPicPr>
        <p:blipFill>
          <a:blip r:embed="rId9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618991" y="5495036"/>
            <a:ext cx="3277615" cy="746252"/>
          </a:xfrm>
          <a:prstGeom prst="rect">
            <a:avLst/>
          </a:prstGeom>
          <a:noFill/>
          <a:extLst/>
        </p:spPr>
      </p:pic>
      <p:sp>
        <p:nvSpPr>
          <p:cNvPr id="937" name="Freeform 937"/>
          <p:cNvSpPr/>
          <p:nvPr/>
        </p:nvSpPr>
        <p:spPr>
          <a:xfrm rot="0" flipH="0" flipV="1">
            <a:off x="3631691" y="5507736"/>
            <a:ext cx="3252216" cy="720852"/>
          </a:xfrm>
          <a:custGeom>
            <a:pathLst>
              <a:path w="4336288" h="961136">
                <a:moveTo>
                  <a:pt x="0" y="800608"/>
                </a:moveTo>
                <a:cubicBezTo>
                  <a:pt x="0" y="887984"/>
                  <a:pt x="71119" y="961136"/>
                  <a:pt x="160528" y="961136"/>
                </a:cubicBezTo>
                <a:lnTo>
                  <a:pt x="4175759" y="961136"/>
                </a:lnTo>
                <a:cubicBezTo>
                  <a:pt x="4265167" y="961136"/>
                  <a:pt x="4336288" y="887984"/>
                  <a:pt x="4336288" y="800608"/>
                </a:cubicBezTo>
                <a:lnTo>
                  <a:pt x="4336288" y="160528"/>
                </a:lnTo>
                <a:cubicBezTo>
                  <a:pt x="4336288" y="71121"/>
                  <a:pt x="4265167" y="0"/>
                  <a:pt x="4175759" y="0"/>
                </a:cubicBezTo>
                <a:lnTo>
                  <a:pt x="160528" y="0"/>
                </a:lnTo>
                <a:cubicBezTo>
                  <a:pt x="71119" y="0"/>
                  <a:pt x="0" y="71121"/>
                  <a:pt x="0" y="160528"/>
                </a:cubicBezTo>
                <a:close/>
              </a:path>
            </a:pathLst>
          </a:custGeom>
          <a:noFill/>
          <a:ln w="9143" cap="flat" cmpd="sng">
            <a:solidFill>
              <a:srgbClr val="474B78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38" name="Picture 938"/>
          <p:cNvPicPr>
            <a:picLocks noChangeAspect="0" noChangeArrowheads="1"/>
          </p:cNvPicPr>
          <p:nvPr/>
        </p:nvPicPr>
        <p:blipFill>
          <a:blip r:embed="rId9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376676" y="5043932"/>
            <a:ext cx="558800" cy="459739"/>
          </a:xfrm>
          <a:prstGeom prst="rect">
            <a:avLst/>
          </a:prstGeom>
          <a:noFill/>
          <a:extLst/>
        </p:spPr>
      </p:pic>
      <p:pic>
        <p:nvPicPr>
          <p:cNvPr id="939" name="Picture 939"/>
          <p:cNvPicPr>
            <a:picLocks noChangeAspect="0" noChangeArrowheads="1"/>
          </p:cNvPicPr>
          <p:nvPr/>
        </p:nvPicPr>
        <p:blipFill>
          <a:blip r:embed="rId9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398767" y="5027169"/>
            <a:ext cx="627379" cy="478027"/>
          </a:xfrm>
          <a:prstGeom prst="rect">
            <a:avLst/>
          </a:prstGeom>
          <a:noFill/>
          <a:extLst/>
        </p:spPr>
      </p:pic>
      <p:pic>
        <p:nvPicPr>
          <p:cNvPr id="940" name="Picture 940"/>
          <p:cNvPicPr>
            <a:picLocks noChangeAspect="0" noChangeArrowheads="1"/>
          </p:cNvPicPr>
          <p:nvPr/>
        </p:nvPicPr>
        <p:blipFill>
          <a:blip r:embed="rId9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42564" y="3695193"/>
            <a:ext cx="1099819" cy="749299"/>
          </a:xfrm>
          <a:prstGeom prst="rect">
            <a:avLst/>
          </a:prstGeom>
          <a:noFill/>
          <a:extLst/>
        </p:spPr>
      </p:pic>
      <p:pic>
        <p:nvPicPr>
          <p:cNvPr id="941" name="Picture 941"/>
          <p:cNvPicPr>
            <a:picLocks noChangeAspect="0" noChangeArrowheads="1"/>
          </p:cNvPicPr>
          <p:nvPr/>
        </p:nvPicPr>
        <p:blipFill>
          <a:blip r:embed="rId9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098539" y="3695193"/>
            <a:ext cx="990091" cy="749299"/>
          </a:xfrm>
          <a:prstGeom prst="rect">
            <a:avLst/>
          </a:prstGeom>
          <a:noFill/>
          <a:extLst/>
        </p:spPr>
      </p:pic>
      <p:pic>
        <p:nvPicPr>
          <p:cNvPr id="942" name="Picture 942"/>
          <p:cNvPicPr>
            <a:picLocks noChangeAspect="0" noChangeArrowheads="1"/>
          </p:cNvPicPr>
          <p:nvPr/>
        </p:nvPicPr>
        <p:blipFill>
          <a:blip r:embed="rId9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76944" y="548640"/>
            <a:ext cx="661416" cy="658368"/>
          </a:xfrm>
          <a:prstGeom prst="rect">
            <a:avLst/>
          </a:prstGeom>
          <a:noFill/>
          <a:extLst/>
        </p:spPr>
      </p:pic>
      <p:sp>
        <p:nvSpPr>
          <p:cNvPr id="943" name="Rectangle 943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30</a:t>
            </a:r>
          </a:p>
        </p:txBody>
      </p:sp>
      <p:sp>
        <p:nvSpPr>
          <p:cNvPr id="944" name="Rectangle 944"/>
          <p:cNvSpPr/>
          <p:nvPr/>
        </p:nvSpPr>
        <p:spPr>
          <a:xfrm rot="0" flipH="0" flipV="0">
            <a:off x="4463748" y="1245223"/>
            <a:ext cx="1564772" cy="5130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-20">
                <a:latin typeface="CIDFont+F2" pitchFamily="0" charset="1"/>
              </a:rPr>
              <a:t>М</a:t>
            </a:r>
            <a:r>
              <a:rPr lang="en-US" sz="1595" baseline="0" b="0" i="0" dirty="0" spc="0">
                <a:latin typeface="CIDFont+F2" pitchFamily="0" charset="1"/>
              </a:rPr>
              <a:t>униципальное </a:t>
            </a:r>
          </a:p>
          <a:p>
            <a:pPr marL="246930">
              <a:lnSpc>
                <a:spcPts val="1919"/>
              </a:lnSpc>
            </a:pPr>
            <a:r>
              <a:rPr lang="en-US" sz="1595" baseline="0" b="0" i="0" dirty="0" spc="0">
                <a:latin typeface="CIDFont+F2" pitchFamily="0" charset="1"/>
              </a:rPr>
              <a:t>имущес</a:t>
            </a:r>
            <a:r>
              <a:rPr lang="en-US" sz="1595" baseline="0" b="0" i="0" dirty="0" spc="-17">
                <a:latin typeface="CIDFont+F2" pitchFamily="0" charset="1"/>
              </a:rPr>
              <a:t>т</a:t>
            </a:r>
            <a:r>
              <a:rPr lang="en-US" sz="1595" baseline="0" b="0" i="0" dirty="0" spc="0">
                <a:latin typeface="CIDFont+F2" pitchFamily="0" charset="1"/>
              </a:rPr>
              <a:t>во</a:t>
            </a:r>
          </a:p>
        </p:txBody>
      </p:sp>
      <p:sp>
        <p:nvSpPr>
          <p:cNvPr id="945" name="Rectangle 945"/>
          <p:cNvSpPr/>
          <p:nvPr/>
        </p:nvSpPr>
        <p:spPr>
          <a:xfrm rot="0" flipH="0" flipV="0">
            <a:off x="2023839" y="2194643"/>
            <a:ext cx="2014745" cy="2692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2" pitchFamily="0" charset="1"/>
              </a:rPr>
              <a:t>14 о</a:t>
            </a:r>
            <a:r>
              <a:rPr lang="en-US" sz="1595" baseline="0" b="0" i="0" dirty="0" spc="-31">
                <a:latin typeface="CIDFont+F2" pitchFamily="0" charset="1"/>
              </a:rPr>
              <a:t>б</a:t>
            </a:r>
            <a:r>
              <a:rPr lang="en-US" sz="1595" baseline="0" b="0" i="0" dirty="0" spc="0">
                <a:latin typeface="CIDFont+F2" pitchFamily="0" charset="1"/>
              </a:rPr>
              <a:t>ъек</a:t>
            </a:r>
            <a:r>
              <a:rPr lang="en-US" sz="1595" baseline="0" b="0" i="0" dirty="0" spc="-33">
                <a:latin typeface="CIDFont+F2" pitchFamily="0" charset="1"/>
              </a:rPr>
              <a:t>т</a:t>
            </a:r>
            <a:r>
              <a:rPr lang="en-US" sz="1595" baseline="0" b="0" i="0" dirty="0" spc="-31">
                <a:latin typeface="CIDFont+F2" pitchFamily="0" charset="1"/>
              </a:rPr>
              <a:t>о</a:t>
            </a:r>
            <a:r>
              <a:rPr lang="en-US" sz="1595" baseline="0" b="0" i="0" dirty="0" spc="0">
                <a:latin typeface="CIDFont+F2" pitchFamily="0" charset="1"/>
              </a:rPr>
              <a:t>в пер</a:t>
            </a:r>
            <a:r>
              <a:rPr lang="en-US" sz="1595" baseline="0" b="0" i="0" dirty="0" spc="-20">
                <a:latin typeface="CIDFont+F2" pitchFamily="0" charset="1"/>
              </a:rPr>
              <a:t>е</a:t>
            </a:r>
            <a:r>
              <a:rPr lang="en-US" sz="1595" baseline="0" b="0" i="0" dirty="0" spc="0">
                <a:latin typeface="CIDFont+F2" pitchFamily="0" charset="1"/>
              </a:rPr>
              <a:t>дано </a:t>
            </a:r>
          </a:p>
        </p:txBody>
      </p:sp>
      <p:sp>
        <p:nvSpPr>
          <p:cNvPr id="946" name="Rectangle 946"/>
          <p:cNvSpPr/>
          <p:nvPr/>
        </p:nvSpPr>
        <p:spPr>
          <a:xfrm rot="0" flipH="0" flipV="0">
            <a:off x="2612117" y="2438505"/>
            <a:ext cx="5583951" cy="2692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107147" algn="l"/>
              </a:tabLst>
            </a:pPr>
            <a:r>
              <a:rPr lang="en-US" sz="1595" baseline="0" b="0" i="0" dirty="0" spc="0">
                <a:latin typeface="CIDFont+F2" pitchFamily="0" charset="1"/>
              </a:rPr>
              <a:t>в аренду	</a:t>
            </a:r>
            <a:r>
              <a:rPr lang="en-US" sz="2416" baseline="42871" b="0" i="0" dirty="0" spc="0">
                <a:latin typeface="CIDFont+F2" pitchFamily="0" charset="1"/>
              </a:rPr>
              <a:t>1 о</a:t>
            </a:r>
            <a:r>
              <a:rPr lang="en-US" sz="2416" baseline="42871" b="0" i="0" dirty="0" spc="-31">
                <a:latin typeface="CIDFont+F2" pitchFamily="0" charset="1"/>
              </a:rPr>
              <a:t>б</a:t>
            </a:r>
            <a:r>
              <a:rPr lang="en-US" sz="2416" baseline="42871" b="0" i="0" dirty="0" spc="0">
                <a:latin typeface="CIDFont+F2" pitchFamily="0" charset="1"/>
              </a:rPr>
              <a:t>ъек</a:t>
            </a:r>
            <a:r>
              <a:rPr lang="en-US" sz="2416" baseline="42871" b="0" i="0" dirty="0" spc="-17">
                <a:latin typeface="CIDFont+F2" pitchFamily="0" charset="1"/>
              </a:rPr>
              <a:t>т</a:t>
            </a:r>
            <a:r>
              <a:rPr lang="en-US" sz="2416" baseline="42871" b="0" i="0" dirty="0" spc="0">
                <a:latin typeface="CIDFont+F2" pitchFamily="0" charset="1"/>
              </a:rPr>
              <a:t> пр</a:t>
            </a:r>
            <a:r>
              <a:rPr lang="en-US" sz="2416" baseline="42871" b="0" i="0" dirty="0" spc="-47">
                <a:latin typeface="CIDFont+F2" pitchFamily="0" charset="1"/>
              </a:rPr>
              <a:t>о</a:t>
            </a:r>
            <a:r>
              <a:rPr lang="en-US" sz="2416" baseline="42871" b="0" i="0" dirty="0" spc="0">
                <a:latin typeface="CIDFont+F2" pitchFamily="0" charset="1"/>
              </a:rPr>
              <a:t>дан</a:t>
            </a:r>
          </a:p>
        </p:txBody>
      </p:sp>
      <p:sp>
        <p:nvSpPr>
          <p:cNvPr id="947" name="Rectangle 947"/>
          <p:cNvSpPr/>
          <p:nvPr/>
        </p:nvSpPr>
        <p:spPr>
          <a:xfrm rot="0" flipH="0" flipV="0">
            <a:off x="4509472" y="3360510"/>
            <a:ext cx="1420862" cy="2692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2" pitchFamily="0" charset="1"/>
              </a:rPr>
              <a:t>Б</a:t>
            </a:r>
            <a:r>
              <a:rPr lang="en-US" sz="1595" baseline="0" b="0" i="0" dirty="0" spc="-86">
                <a:latin typeface="CIDFont+F2" pitchFamily="0" charset="1"/>
              </a:rPr>
              <a:t>ю</a:t>
            </a:r>
            <a:r>
              <a:rPr lang="en-US" sz="1595" baseline="0" b="0" i="0" dirty="0" spc="0">
                <a:latin typeface="CIDFont+F2" pitchFamily="0" charset="1"/>
              </a:rPr>
              <a:t>д</a:t>
            </a:r>
            <a:r>
              <a:rPr lang="en-US" sz="1595" baseline="0" b="0" i="0" dirty="0" spc="-23">
                <a:latin typeface="CIDFont+F2" pitchFamily="0" charset="1"/>
              </a:rPr>
              <a:t>ж</a:t>
            </a:r>
            <a:r>
              <a:rPr lang="en-US" sz="1595" baseline="0" b="0" i="0" dirty="0" spc="0">
                <a:latin typeface="CIDFont+F2" pitchFamily="0" charset="1"/>
              </a:rPr>
              <a:t>е</a:t>
            </a:r>
            <a:r>
              <a:rPr lang="en-US" sz="1595" baseline="0" b="0" i="0" dirty="0" spc="-17">
                <a:latin typeface="CIDFont+F2" pitchFamily="0" charset="1"/>
              </a:rPr>
              <a:t>т</a:t>
            </a:r>
            <a:r>
              <a:rPr lang="en-US" sz="1595" baseline="0" b="0" i="0" dirty="0" spc="0">
                <a:latin typeface="CIDFont+F2" pitchFamily="0" charset="1"/>
              </a:rPr>
              <a:t> района</a:t>
            </a:r>
          </a:p>
        </p:txBody>
      </p:sp>
      <p:sp>
        <p:nvSpPr>
          <p:cNvPr id="948" name="Rectangle 948"/>
          <p:cNvSpPr/>
          <p:nvPr/>
        </p:nvSpPr>
        <p:spPr>
          <a:xfrm rot="0" flipH="0" flipV="0">
            <a:off x="1584906" y="1048569"/>
            <a:ext cx="1095137" cy="2692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2" pitchFamily="0" charset="1"/>
              </a:rPr>
              <a:t>В 2019</a:t>
            </a:r>
            <a:r>
              <a:rPr lang="en-US" sz="1595" baseline="0" b="0" i="0" dirty="0" spc="-15">
                <a:latin typeface="CIDFont+F2" pitchFamily="0" charset="1"/>
              </a:rPr>
              <a:t> </a:t>
            </a:r>
            <a:r>
              <a:rPr lang="en-US" sz="1595" baseline="0" b="0" i="0" dirty="0" spc="-38">
                <a:latin typeface="CIDFont+F2" pitchFamily="0" charset="1"/>
              </a:rPr>
              <a:t>г</a:t>
            </a:r>
            <a:r>
              <a:rPr lang="en-US" sz="1595" baseline="0" b="0" i="0" dirty="0" spc="-31">
                <a:latin typeface="CIDFont+F2" pitchFamily="0" charset="1"/>
              </a:rPr>
              <a:t>о</a:t>
            </a:r>
            <a:r>
              <a:rPr lang="en-US" sz="1595" baseline="0" b="0" i="0" dirty="0" spc="0">
                <a:latin typeface="CIDFont+F2" pitchFamily="0" charset="1"/>
              </a:rPr>
              <a:t>д</a:t>
            </a:r>
            <a:r>
              <a:rPr lang="en-US" sz="1595" baseline="0" b="0" i="0" dirty="0" spc="-15">
                <a:latin typeface="CIDFont+F2" pitchFamily="0" charset="1"/>
              </a:rPr>
              <a:t>у</a:t>
            </a:r>
            <a:r>
              <a:rPr lang="en-US" sz="1595" baseline="0" b="0" i="0" dirty="0" spc="0">
                <a:latin typeface="CIDFont+F2" pitchFamily="0" charset="1"/>
              </a:rPr>
              <a:t>:</a:t>
            </a:r>
          </a:p>
        </p:txBody>
      </p:sp>
      <p:sp>
        <p:nvSpPr>
          <p:cNvPr id="949" name="Rectangle 949"/>
          <p:cNvSpPr/>
          <p:nvPr/>
        </p:nvSpPr>
        <p:spPr>
          <a:xfrm rot="0" flipH="0" flipV="0">
            <a:off x="2127510" y="2774993"/>
            <a:ext cx="6139220" cy="27038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971301" algn="l"/>
              </a:tabLst>
            </a:pPr>
            <a:r>
              <a:rPr lang="en-US" sz="1404" baseline="0" b="0" i="0" dirty="0" spc="0">
                <a:latin typeface="CIDFont+F2" pitchFamily="0" charset="1"/>
              </a:rPr>
              <a:t>+ 125,5</a:t>
            </a:r>
            <a:r>
              <a:rPr lang="en-US" sz="1404" baseline="0" b="0" i="0" dirty="0" spc="-42">
                <a:latin typeface="CIDFont+F2" pitchFamily="0" charset="1"/>
              </a:rPr>
              <a:t> </a:t>
            </a:r>
            <a:r>
              <a:rPr lang="en-US" sz="1404" baseline="0" b="0" i="0" dirty="0" spc="0">
                <a:latin typeface="CIDFont+F2" pitchFamily="0" charset="1"/>
              </a:rPr>
              <a:t>тыс</a:t>
            </a:r>
            <a:r>
              <a:rPr lang="en-US" sz="1404" baseline="0" b="0" i="0" dirty="0" spc="-14">
                <a:latin typeface="CIDFont+F2" pitchFamily="0" charset="1"/>
              </a:rPr>
              <a:t>.</a:t>
            </a:r>
            <a:r>
              <a:rPr lang="en-US" sz="1404" baseline="0" b="0" i="0" dirty="0" spc="0">
                <a:latin typeface="CIDFont+F2" pitchFamily="0" charset="1"/>
              </a:rPr>
              <a:t> </a:t>
            </a:r>
            <a:r>
              <a:rPr lang="en-US" sz="1404" baseline="0" b="0" i="0" dirty="0" spc="-22">
                <a:latin typeface="CIDFont+F2" pitchFamily="0" charset="1"/>
              </a:rPr>
              <a:t>р</a:t>
            </a:r>
            <a:r>
              <a:rPr lang="en-US" sz="1404" baseline="0" b="0" i="0" dirty="0" spc="-14">
                <a:latin typeface="CIDFont+F2" pitchFamily="0" charset="1"/>
              </a:rPr>
              <a:t>у</a:t>
            </a:r>
            <a:r>
              <a:rPr lang="en-US" sz="1404" baseline="0" b="0" i="0" dirty="0" spc="0">
                <a:latin typeface="CIDFont+F2" pitchFamily="0" charset="1"/>
              </a:rPr>
              <a:t>б.	</a:t>
            </a:r>
            <a:r>
              <a:rPr lang="en-US" sz="2127" baseline="-18798" b="0" i="0" dirty="0" spc="0">
                <a:latin typeface="CIDFont+F2" pitchFamily="0" charset="1"/>
              </a:rPr>
              <a:t>+ 161</a:t>
            </a:r>
            <a:r>
              <a:rPr lang="en-US" sz="2127" baseline="-18798" b="0" i="0" dirty="0" spc="-28">
                <a:latin typeface="CIDFont+F2" pitchFamily="0" charset="1"/>
              </a:rPr>
              <a:t> </a:t>
            </a:r>
            <a:r>
              <a:rPr lang="en-US" sz="2127" baseline="-18798" b="0" i="0" dirty="0" spc="0">
                <a:latin typeface="CIDFont+F2" pitchFamily="0" charset="1"/>
              </a:rPr>
              <a:t>тыс.</a:t>
            </a:r>
            <a:r>
              <a:rPr lang="en-US" sz="2127" baseline="-18798" b="0" i="0" dirty="0" spc="-14">
                <a:latin typeface="CIDFont+F2" pitchFamily="0" charset="1"/>
              </a:rPr>
              <a:t> </a:t>
            </a:r>
            <a:r>
              <a:rPr lang="en-US" sz="2127" baseline="-18798" b="0" i="0" dirty="0" spc="-22">
                <a:latin typeface="CIDFont+F2" pitchFamily="0" charset="1"/>
              </a:rPr>
              <a:t>р</a:t>
            </a:r>
            <a:r>
              <a:rPr lang="en-US" sz="2127" baseline="-18798" b="0" i="0" dirty="0" spc="-28">
                <a:latin typeface="CIDFont+F2" pitchFamily="0" charset="1"/>
              </a:rPr>
              <a:t>у</a:t>
            </a:r>
            <a:r>
              <a:rPr lang="en-US" sz="2127" baseline="-18798" b="0" i="0" dirty="0" spc="0">
                <a:latin typeface="CIDFont+F2" pitchFamily="0" charset="1"/>
              </a:rPr>
              <a:t>б.</a:t>
            </a:r>
          </a:p>
        </p:txBody>
      </p:sp>
      <p:sp>
        <p:nvSpPr>
          <p:cNvPr id="950" name="Rectangle 950"/>
          <p:cNvSpPr/>
          <p:nvPr/>
        </p:nvSpPr>
        <p:spPr>
          <a:xfrm rot="0" flipH="0" flipV="0">
            <a:off x="2074139" y="4582454"/>
            <a:ext cx="6149029" cy="3435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678698" algn="l"/>
              </a:tabLst>
            </a:pPr>
            <a:r>
              <a:rPr lang="en-US" sz="2127" baseline="59814" b="0" i="0" dirty="0" spc="0">
                <a:latin typeface="CIDFont+F2" pitchFamily="0" charset="1"/>
              </a:rPr>
              <a:t>70</a:t>
            </a:r>
            <a:r>
              <a:rPr lang="en-US" sz="2127" baseline="59814" b="0" i="0" dirty="0" spc="-14">
                <a:latin typeface="CIDFont+F2" pitchFamily="0" charset="1"/>
              </a:rPr>
              <a:t> </a:t>
            </a:r>
            <a:r>
              <a:rPr lang="en-US" sz="2127" baseline="59814" b="0" i="0" dirty="0" spc="0">
                <a:latin typeface="CIDFont+F2" pitchFamily="0" charset="1"/>
              </a:rPr>
              <a:t>участ</a:t>
            </a:r>
            <a:r>
              <a:rPr lang="en-US" sz="2127" baseline="59814" b="0" i="0" dirty="0" spc="-22">
                <a:latin typeface="CIDFont+F2" pitchFamily="0" charset="1"/>
              </a:rPr>
              <a:t>к</a:t>
            </a:r>
            <a:r>
              <a:rPr lang="en-US" sz="2127" baseline="59814" b="0" i="0" dirty="0" spc="-42">
                <a:latin typeface="CIDFont+F2" pitchFamily="0" charset="1"/>
              </a:rPr>
              <a:t>о</a:t>
            </a:r>
            <a:r>
              <a:rPr lang="en-US" sz="2127" baseline="59814" b="0" i="0" dirty="0" spc="0">
                <a:latin typeface="CIDFont+F2" pitchFamily="0" charset="1"/>
              </a:rPr>
              <a:t>в</a:t>
            </a:r>
            <a:r>
              <a:rPr lang="en-US" sz="2127" baseline="59814" b="0" i="0" dirty="0" spc="-28">
                <a:latin typeface="CIDFont+F2" pitchFamily="0" charset="1"/>
              </a:rPr>
              <a:t> </a:t>
            </a:r>
            <a:r>
              <a:rPr lang="en-US" sz="2127" baseline="59814" b="0" i="0" dirty="0" spc="0">
                <a:latin typeface="CIDFont+F2" pitchFamily="0" charset="1"/>
              </a:rPr>
              <a:t>пер</a:t>
            </a:r>
            <a:r>
              <a:rPr lang="en-US" sz="2127" baseline="59814" b="0" i="0" dirty="0" spc="-32">
                <a:latin typeface="CIDFont+F2" pitchFamily="0" charset="1"/>
              </a:rPr>
              <a:t>е</a:t>
            </a:r>
            <a:r>
              <a:rPr lang="en-US" sz="2127" baseline="59814" b="0" i="0" dirty="0" spc="0">
                <a:latin typeface="CIDFont+F2" pitchFamily="0" charset="1"/>
              </a:rPr>
              <a:t>дано </a:t>
            </a:r>
            <a:r>
              <a:rPr lang="en-US" sz="2127" baseline="59814" b="0" i="0" dirty="0" spc="-14">
                <a:latin typeface="CIDFont+F2" pitchFamily="0" charset="1"/>
              </a:rPr>
              <a:t>в</a:t>
            </a:r>
            <a:r>
              <a:rPr lang="en-US" sz="2127" baseline="59814" b="0" i="0" dirty="0" spc="0">
                <a:latin typeface="CIDFont+F2" pitchFamily="0" charset="1"/>
              </a:rPr>
              <a:t> 	</a:t>
            </a:r>
            <a:r>
              <a:rPr lang="en-US" sz="1404" baseline="0" b="0" i="0" dirty="0" spc="0">
                <a:latin typeface="CIDFont+F2" pitchFamily="0" charset="1"/>
              </a:rPr>
              <a:t>61</a:t>
            </a:r>
            <a:r>
              <a:rPr lang="en-US" sz="1404" baseline="0" b="0" i="0" dirty="0" spc="-14">
                <a:latin typeface="CIDFont+F2" pitchFamily="0" charset="1"/>
              </a:rPr>
              <a:t> </a:t>
            </a:r>
            <a:r>
              <a:rPr lang="en-US" sz="1404" baseline="0" b="0" i="0" dirty="0" spc="0">
                <a:latin typeface="CIDFont+F2" pitchFamily="0" charset="1"/>
              </a:rPr>
              <a:t>учас</a:t>
            </a:r>
            <a:r>
              <a:rPr lang="en-US" sz="1404" baseline="0" b="0" i="0" dirty="0" spc="-29">
                <a:latin typeface="CIDFont+F2" pitchFamily="0" charset="1"/>
              </a:rPr>
              <a:t>т</a:t>
            </a:r>
            <a:r>
              <a:rPr lang="en-US" sz="1404" baseline="0" b="0" i="0" dirty="0" spc="0">
                <a:latin typeface="CIDFont+F2" pitchFamily="0" charset="1"/>
              </a:rPr>
              <a:t>ок</a:t>
            </a:r>
            <a:r>
              <a:rPr lang="en-US" sz="1404" baseline="0" b="0" i="0" dirty="0" spc="-28">
                <a:latin typeface="CIDFont+F2" pitchFamily="0" charset="1"/>
              </a:rPr>
              <a:t> </a:t>
            </a:r>
            <a:r>
              <a:rPr lang="en-US" sz="1404" baseline="0" b="0" i="0" dirty="0" spc="0">
                <a:latin typeface="CIDFont+F2" pitchFamily="0" charset="1"/>
              </a:rPr>
              <a:t>пр</a:t>
            </a:r>
            <a:r>
              <a:rPr lang="en-US" sz="1404" baseline="0" b="0" i="0" dirty="0" spc="-28">
                <a:latin typeface="CIDFont+F2" pitchFamily="0" charset="1"/>
              </a:rPr>
              <a:t>о</a:t>
            </a:r>
            <a:r>
              <a:rPr lang="en-US" sz="1404" baseline="0" b="0" i="0" dirty="0" spc="0">
                <a:latin typeface="CIDFont+F2" pitchFamily="0" charset="1"/>
              </a:rPr>
              <a:t>дан</a:t>
            </a:r>
          </a:p>
          <a:p>
            <a:pPr marL="656902">
              <a:lnSpc>
                <a:spcPts val="839"/>
              </a:lnSpc>
            </a:pPr>
            <a:r>
              <a:rPr lang="en-US" sz="1404" baseline="0" b="0" i="0" dirty="0" spc="0">
                <a:latin typeface="CIDFont+F2" pitchFamily="0" charset="1"/>
              </a:rPr>
              <a:t>аренду</a:t>
            </a:r>
          </a:p>
        </p:txBody>
      </p:sp>
      <p:sp>
        <p:nvSpPr>
          <p:cNvPr id="951" name="Rectangle 951"/>
          <p:cNvSpPr/>
          <p:nvPr/>
        </p:nvSpPr>
        <p:spPr>
          <a:xfrm rot="0" flipH="0" flipV="0">
            <a:off x="4628335" y="5960343"/>
            <a:ext cx="1258709" cy="2692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2" pitchFamily="0" charset="1"/>
              </a:rPr>
              <a:t>разграничена</a:t>
            </a:r>
          </a:p>
        </p:txBody>
      </p:sp>
      <p:sp>
        <p:nvSpPr>
          <p:cNvPr id="952" name="Rectangle 952"/>
          <p:cNvSpPr/>
          <p:nvPr/>
        </p:nvSpPr>
        <p:spPr>
          <a:xfrm rot="0" flipH="0" flipV="0">
            <a:off x="3922778" y="5472730"/>
            <a:ext cx="2724163" cy="7568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06866"/>
            <a:r>
              <a:rPr lang="en-US" sz="1595" baseline="0" b="0" i="0" dirty="0" spc="0">
                <a:latin typeface="CIDFont+F2" pitchFamily="0" charset="1"/>
              </a:rPr>
              <a:t>Земельные учас</a:t>
            </a:r>
            <a:r>
              <a:rPr lang="en-US" sz="1595" baseline="0" b="0" i="0" dirty="0" spc="-17">
                <a:latin typeface="CIDFont+F2" pitchFamily="0" charset="1"/>
              </a:rPr>
              <a:t>т</a:t>
            </a:r>
            <a:r>
              <a:rPr lang="en-US" sz="1595" baseline="0" b="0" i="0" dirty="0" spc="0">
                <a:latin typeface="CIDFont+F2" pitchFamily="0" charset="1"/>
              </a:rPr>
              <a:t>ки, 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2" pitchFamily="0" charset="1"/>
              </a:rPr>
              <a:t>собственнос</a:t>
            </a:r>
            <a:r>
              <a:rPr lang="en-US" sz="1595" baseline="0" b="0" i="0" dirty="0" spc="-17">
                <a:latin typeface="CIDFont+F2" pitchFamily="0" charset="1"/>
              </a:rPr>
              <a:t>т</a:t>
            </a:r>
            <a:r>
              <a:rPr lang="en-US" sz="1595" baseline="0" b="0" i="0" dirty="0" spc="0">
                <a:latin typeface="CIDFont+F2" pitchFamily="0" charset="1"/>
              </a:rPr>
              <a:t>ь на </a:t>
            </a:r>
            <a:r>
              <a:rPr lang="en-US" sz="1595" baseline="0" b="0" i="0" dirty="0" spc="-25">
                <a:latin typeface="CIDFont+F2" pitchFamily="0" charset="1"/>
              </a:rPr>
              <a:t>к</a:t>
            </a:r>
            <a:r>
              <a:rPr lang="en-US" sz="1595" baseline="0" b="0" i="0" dirty="0" spc="-15">
                <a:latin typeface="CIDFont+F2" pitchFamily="0" charset="1"/>
              </a:rPr>
              <a:t>о</a:t>
            </a:r>
            <a:r>
              <a:rPr lang="en-US" sz="1595" baseline="0" b="0" i="0" dirty="0" spc="-33">
                <a:latin typeface="CIDFont+F2" pitchFamily="0" charset="1"/>
              </a:rPr>
              <a:t>т</a:t>
            </a:r>
            <a:r>
              <a:rPr lang="en-US" sz="1595" baseline="0" b="0" i="0" dirty="0" spc="0">
                <a:latin typeface="CIDFont+F2" pitchFamily="0" charset="1"/>
              </a:rPr>
              <a:t>орые не </a:t>
            </a:r>
          </a:p>
          <a:p>
            <a:pPr marL="705557">
              <a:lnSpc>
                <a:spcPts val="1919"/>
              </a:lnSpc>
            </a:pPr>
            <a:r>
              <a:rPr lang="en-US" sz="1595" baseline="0" b="0" i="0" dirty="0" spc="0">
                <a:latin typeface="CIDFont+F2" pitchFamily="0" charset="1"/>
              </a:rPr>
              <a:t>разграничена</a:t>
            </a:r>
          </a:p>
        </p:txBody>
      </p:sp>
      <p:sp>
        <p:nvSpPr>
          <p:cNvPr id="953" name="Rectangle 953"/>
          <p:cNvSpPr/>
          <p:nvPr/>
        </p:nvSpPr>
        <p:spPr>
          <a:xfrm rot="0" flipH="0" flipV="0">
            <a:off x="1863878" y="4138947"/>
            <a:ext cx="6816527" cy="26733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5234932" algn="l"/>
              </a:tabLst>
            </a:pPr>
            <a:r>
              <a:rPr lang="en-US" sz="1404" baseline="0" b="0" i="0" dirty="0" spc="0">
                <a:latin typeface="CIDFont+F2" pitchFamily="0" charset="1"/>
              </a:rPr>
              <a:t>+ 7</a:t>
            </a:r>
            <a:r>
              <a:rPr lang="en-US" sz="1404" baseline="0" b="0" i="0" dirty="0" spc="-14">
                <a:latin typeface="CIDFont+F2" pitchFamily="0" charset="1"/>
              </a:rPr>
              <a:t> </a:t>
            </a:r>
            <a:r>
              <a:rPr lang="en-US" sz="1404" baseline="0" b="0" i="0" dirty="0" spc="0">
                <a:latin typeface="CIDFont+F2" pitchFamily="0" charset="1"/>
              </a:rPr>
              <a:t>млн 2</a:t>
            </a:r>
            <a:r>
              <a:rPr lang="en-US" sz="1404" baseline="0" b="0" i="0" dirty="0" spc="-14">
                <a:latin typeface="CIDFont+F2" pitchFamily="0" charset="1"/>
              </a:rPr>
              <a:t> </a:t>
            </a:r>
            <a:r>
              <a:rPr lang="en-US" sz="1404" baseline="0" b="0" i="0" dirty="0" spc="0">
                <a:latin typeface="CIDFont+F2" pitchFamily="0" charset="1"/>
              </a:rPr>
              <a:t>тыс. </a:t>
            </a:r>
            <a:r>
              <a:rPr lang="en-US" sz="1404" baseline="0" b="0" i="0" dirty="0" spc="-22">
                <a:latin typeface="CIDFont+F2" pitchFamily="0" charset="1"/>
              </a:rPr>
              <a:t>р</a:t>
            </a:r>
            <a:r>
              <a:rPr lang="en-US" sz="1404" baseline="0" b="0" i="0" dirty="0" spc="-14">
                <a:latin typeface="CIDFont+F2" pitchFamily="0" charset="1"/>
              </a:rPr>
              <a:t>у</a:t>
            </a:r>
            <a:r>
              <a:rPr lang="en-US" sz="1404" baseline="0" b="0" i="0" dirty="0" spc="0">
                <a:latin typeface="CIDFont+F2" pitchFamily="0" charset="1"/>
              </a:rPr>
              <a:t>б.	</a:t>
            </a:r>
            <a:r>
              <a:rPr lang="en-US" sz="2127" baseline="-17089" b="0" i="0" dirty="0" spc="0">
                <a:latin typeface="CIDFont+F2" pitchFamily="0" charset="1"/>
              </a:rPr>
              <a:t>+ 1</a:t>
            </a:r>
            <a:r>
              <a:rPr lang="en-US" sz="2127" baseline="-17089" b="0" i="0" dirty="0" spc="-14">
                <a:latin typeface="CIDFont+F2" pitchFamily="0" charset="1"/>
              </a:rPr>
              <a:t> </a:t>
            </a:r>
            <a:r>
              <a:rPr lang="en-US" sz="2127" baseline="-17089" b="0" i="0" dirty="0" spc="0">
                <a:latin typeface="CIDFont+F2" pitchFamily="0" charset="1"/>
              </a:rPr>
              <a:t>млн 52</a:t>
            </a:r>
            <a:r>
              <a:rPr lang="en-US" sz="2127" baseline="-17089" b="0" i="0" dirty="0" spc="-14">
                <a:latin typeface="CIDFont+F2" pitchFamily="0" charset="1"/>
              </a:rPr>
              <a:t> </a:t>
            </a:r>
            <a:r>
              <a:rPr lang="en-US" sz="2127" baseline="-17089" b="0" i="0" dirty="0" spc="0">
                <a:latin typeface="CIDFont+F2" pitchFamily="0" charset="1"/>
              </a:rPr>
              <a:t>т</a:t>
            </a:r>
            <a:r>
              <a:rPr lang="en-US" sz="2127" baseline="-17089" b="0" i="0" dirty="0" spc="-14">
                <a:latin typeface="CIDFont+F2" pitchFamily="0" charset="1"/>
              </a:rPr>
              <a:t>ы</a:t>
            </a:r>
            <a:r>
              <a:rPr lang="en-US" sz="2127" baseline="-17089" b="0" i="0" dirty="0" spc="0">
                <a:latin typeface="CIDFont+F2" pitchFamily="0" charset="1"/>
              </a:rPr>
              <a:t>с.</a:t>
            </a:r>
            <a:r>
              <a:rPr lang="en-US" sz="2127" baseline="-17089" b="0" i="0" dirty="0" spc="-14">
                <a:latin typeface="CIDFont+F2" pitchFamily="0" charset="1"/>
              </a:rPr>
              <a:t> </a:t>
            </a:r>
            <a:r>
              <a:rPr lang="en-US" sz="2127" baseline="-17089" b="0" i="0" dirty="0" spc="-36">
                <a:latin typeface="CIDFont+F2" pitchFamily="0" charset="1"/>
              </a:rPr>
              <a:t>р</a:t>
            </a:r>
            <a:r>
              <a:rPr lang="en-US" sz="2127" baseline="-17089" b="0" i="0" dirty="0" spc="-14">
                <a:latin typeface="CIDFont+F2" pitchFamily="0" charset="1"/>
              </a:rPr>
              <a:t>у</a:t>
            </a:r>
            <a:r>
              <a:rPr lang="en-US" sz="2127" baseline="-17089" b="0" i="0" dirty="0" spc="0">
                <a:latin typeface="CIDFont+F2" pitchFamily="0" charset="1"/>
              </a:rPr>
              <a:t>б.</a:t>
            </a:r>
          </a:p>
        </p:txBody>
      </p:sp>
      <p:sp>
        <p:nvSpPr>
          <p:cNvPr id="954" name="Rectangle 954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955" name="Freeform 955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56" name="Picture 101"/>
          <p:cNvPicPr>
            <a:picLocks noChangeAspect="0" noChangeArrowheads="1"/>
          </p:cNvPicPr>
          <p:nvPr/>
        </p:nvPicPr>
        <p:blipFill>
          <a:blip r:embed="rId9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957" name="Picture 957"/>
          <p:cNvPicPr>
            <a:picLocks noChangeAspect="0" noChangeArrowheads="1"/>
          </p:cNvPicPr>
          <p:nvPr/>
        </p:nvPicPr>
        <p:blipFill>
          <a:blip r:embed="rId9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958" name="Picture 103"/>
          <p:cNvPicPr>
            <a:picLocks noChangeAspect="0" noChangeArrowheads="1"/>
          </p:cNvPicPr>
          <p:nvPr/>
        </p:nvPicPr>
        <p:blipFill>
          <a:blip r:embed="rId9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959" name="Picture 959"/>
          <p:cNvPicPr>
            <a:picLocks noChangeAspect="0" noChangeArrowheads="1"/>
          </p:cNvPicPr>
          <p:nvPr/>
        </p:nvPicPr>
        <p:blipFill>
          <a:blip r:embed="rId9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960" name="Picture 960"/>
          <p:cNvPicPr>
            <a:picLocks noChangeAspect="0" noChangeArrowheads="1"/>
          </p:cNvPicPr>
          <p:nvPr/>
        </p:nvPicPr>
        <p:blipFill>
          <a:blip r:embed="rId9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716024" y="541020"/>
            <a:ext cx="7399019" cy="591312"/>
          </a:xfrm>
          <a:prstGeom prst="rect">
            <a:avLst/>
          </a:prstGeom>
          <a:noFill/>
          <a:extLst/>
        </p:spPr>
      </p:pic>
      <p:sp>
        <p:nvSpPr>
          <p:cNvPr id="961" name="Freeform 961"/>
          <p:cNvSpPr/>
          <p:nvPr/>
        </p:nvSpPr>
        <p:spPr>
          <a:xfrm rot="0" flipH="0" flipV="1">
            <a:off x="2321051" y="2772156"/>
            <a:ext cx="6048756" cy="3528060"/>
          </a:xfrm>
          <a:custGeom>
            <a:pathLst>
              <a:path w="8065008" h="4704080">
                <a:moveTo>
                  <a:pt x="0" y="4704080"/>
                </a:moveTo>
                <a:lnTo>
                  <a:pt x="8065008" y="4704080"/>
                </a:lnTo>
                <a:lnTo>
                  <a:pt x="806500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62" name="Freeform 962"/>
          <p:cNvSpPr/>
          <p:nvPr/>
        </p:nvSpPr>
        <p:spPr>
          <a:xfrm rot="0" flipH="0" flipV="1">
            <a:off x="4351019" y="2912364"/>
            <a:ext cx="1856232" cy="2916936"/>
          </a:xfrm>
          <a:custGeom>
            <a:pathLst>
              <a:path w="2474976" h="3889248">
                <a:moveTo>
                  <a:pt x="0" y="3889248"/>
                </a:moveTo>
                <a:lnTo>
                  <a:pt x="0" y="0"/>
                </a:lnTo>
                <a:moveTo>
                  <a:pt x="1237488" y="3889248"/>
                </a:moveTo>
                <a:lnTo>
                  <a:pt x="1237488" y="0"/>
                </a:lnTo>
                <a:moveTo>
                  <a:pt x="2474976" y="3889248"/>
                </a:moveTo>
                <a:lnTo>
                  <a:pt x="2474976" y="0"/>
                </a:lnTo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63" name="Picture 963"/>
          <p:cNvPicPr>
            <a:picLocks noChangeAspect="0" noChangeArrowheads="1"/>
          </p:cNvPicPr>
          <p:nvPr/>
        </p:nvPicPr>
        <p:blipFill>
          <a:blip r:embed="rId9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403600" y="3115564"/>
            <a:ext cx="2194559" cy="2517648"/>
          </a:xfrm>
          <a:prstGeom prst="rect">
            <a:avLst/>
          </a:prstGeom>
          <a:noFill/>
          <a:extLst/>
        </p:spPr>
      </p:pic>
      <p:sp>
        <p:nvSpPr>
          <p:cNvPr id="964" name="Freeform 964"/>
          <p:cNvSpPr/>
          <p:nvPr/>
        </p:nvSpPr>
        <p:spPr>
          <a:xfrm rot="0" flipH="0" flipV="1">
            <a:off x="3424427" y="5829300"/>
            <a:ext cx="2782824" cy="0"/>
          </a:xfrm>
          <a:custGeom>
            <a:pathLst>
              <a:path w="3710432" h="0">
                <a:moveTo>
                  <a:pt x="0" y="0"/>
                </a:moveTo>
                <a:lnTo>
                  <a:pt x="3710432" y="0"/>
                </a:lnTo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65" name="Freeform 965"/>
          <p:cNvSpPr/>
          <p:nvPr/>
        </p:nvSpPr>
        <p:spPr>
          <a:xfrm rot="0" flipH="0" flipV="1">
            <a:off x="3424427" y="5829300"/>
            <a:ext cx="2782824" cy="67055"/>
          </a:xfrm>
          <a:custGeom>
            <a:pathLst>
              <a:path w="3710432" h="89407">
                <a:moveTo>
                  <a:pt x="0" y="89407"/>
                </a:moveTo>
                <a:lnTo>
                  <a:pt x="0" y="0"/>
                </a:lnTo>
                <a:moveTo>
                  <a:pt x="1235455" y="89407"/>
                </a:moveTo>
                <a:lnTo>
                  <a:pt x="1235455" y="0"/>
                </a:lnTo>
                <a:moveTo>
                  <a:pt x="2472944" y="89407"/>
                </a:moveTo>
                <a:lnTo>
                  <a:pt x="2472944" y="0"/>
                </a:lnTo>
                <a:moveTo>
                  <a:pt x="3710432" y="89407"/>
                </a:moveTo>
                <a:lnTo>
                  <a:pt x="3710432" y="0"/>
                </a:lnTo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66" name="Freeform 966"/>
          <p:cNvSpPr/>
          <p:nvPr/>
        </p:nvSpPr>
        <p:spPr>
          <a:xfrm rot="0" flipH="0" flipV="1">
            <a:off x="3424427" y="2912364"/>
            <a:ext cx="0" cy="2916936"/>
          </a:xfrm>
          <a:custGeom>
            <a:pathLst>
              <a:path w="0" h="3889248">
                <a:moveTo>
                  <a:pt x="0" y="0"/>
                </a:moveTo>
                <a:lnTo>
                  <a:pt x="0" y="3889248"/>
                </a:lnTo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67" name="Freeform 967"/>
          <p:cNvSpPr/>
          <p:nvPr/>
        </p:nvSpPr>
        <p:spPr>
          <a:xfrm rot="0" flipH="0" flipV="1">
            <a:off x="3357372" y="2912364"/>
            <a:ext cx="67055" cy="2916935"/>
          </a:xfrm>
          <a:custGeom>
            <a:pathLst>
              <a:path w="89407" h="3889247">
                <a:moveTo>
                  <a:pt x="0" y="0"/>
                </a:moveTo>
                <a:lnTo>
                  <a:pt x="89407" y="0"/>
                </a:lnTo>
                <a:moveTo>
                  <a:pt x="0" y="1298447"/>
                </a:moveTo>
                <a:lnTo>
                  <a:pt x="89407" y="1298447"/>
                </a:lnTo>
                <a:moveTo>
                  <a:pt x="0" y="2594864"/>
                </a:moveTo>
                <a:lnTo>
                  <a:pt x="89407" y="2594864"/>
                </a:lnTo>
                <a:moveTo>
                  <a:pt x="0" y="3889247"/>
                </a:moveTo>
                <a:lnTo>
                  <a:pt x="89407" y="3889247"/>
                </a:lnTo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68" name="Freeform 968"/>
          <p:cNvSpPr/>
          <p:nvPr/>
        </p:nvSpPr>
        <p:spPr>
          <a:xfrm rot="0" flipH="0" flipV="1">
            <a:off x="6498335" y="3358897"/>
            <a:ext cx="112776" cy="112776"/>
          </a:xfrm>
          <a:custGeom>
            <a:pathLst>
              <a:path w="150369" h="150368">
                <a:moveTo>
                  <a:pt x="0" y="150368"/>
                </a:moveTo>
                <a:lnTo>
                  <a:pt x="150369" y="150368"/>
                </a:lnTo>
                <a:lnTo>
                  <a:pt x="150369" y="0"/>
                </a:lnTo>
                <a:lnTo>
                  <a:pt x="0" y="0"/>
                </a:lnTo>
                <a:close/>
              </a:path>
            </a:pathLst>
          </a:custGeom>
          <a:solidFill>
            <a:srgbClr val="DA1F2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69" name="Freeform 969"/>
          <p:cNvSpPr/>
          <p:nvPr/>
        </p:nvSpPr>
        <p:spPr>
          <a:xfrm rot="0" flipH="0" flipV="1">
            <a:off x="6498335" y="4692397"/>
            <a:ext cx="112776" cy="114300"/>
          </a:xfrm>
          <a:custGeom>
            <a:pathLst>
              <a:path w="150369" h="152400">
                <a:moveTo>
                  <a:pt x="0" y="152400"/>
                </a:moveTo>
                <a:lnTo>
                  <a:pt x="150369" y="152400"/>
                </a:lnTo>
                <a:lnTo>
                  <a:pt x="150369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70" name="Picture 970"/>
          <p:cNvPicPr>
            <a:picLocks noChangeAspect="0" noChangeArrowheads="1"/>
          </p:cNvPicPr>
          <p:nvPr/>
        </p:nvPicPr>
        <p:blipFill>
          <a:blip r:embed="rId9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280920" y="2732024"/>
            <a:ext cx="6129019" cy="3608323"/>
          </a:xfrm>
          <a:prstGeom prst="rect">
            <a:avLst/>
          </a:prstGeom>
          <a:noFill/>
          <a:extLst/>
        </p:spPr>
      </p:pic>
      <p:pic>
        <p:nvPicPr>
          <p:cNvPr id="971" name="Picture 971"/>
          <p:cNvPicPr>
            <a:picLocks noChangeAspect="0" noChangeArrowheads="1"/>
          </p:cNvPicPr>
          <p:nvPr/>
        </p:nvPicPr>
        <p:blipFill>
          <a:blip r:embed="rId9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105900" y="533400"/>
            <a:ext cx="661416" cy="656843"/>
          </a:xfrm>
          <a:prstGeom prst="rect">
            <a:avLst/>
          </a:prstGeom>
          <a:noFill/>
          <a:extLst/>
        </p:spPr>
      </p:pic>
      <p:sp>
        <p:nvSpPr>
          <p:cNvPr id="972" name="Rectangle 972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31</a:t>
            </a:r>
          </a:p>
        </p:txBody>
      </p:sp>
      <p:sp>
        <p:nvSpPr>
          <p:cNvPr id="973" name="Rectangle 973"/>
          <p:cNvSpPr/>
          <p:nvPr/>
        </p:nvSpPr>
        <p:spPr>
          <a:xfrm rot="0" flipH="0" flipV="0">
            <a:off x="2948910" y="1138622"/>
            <a:ext cx="5088669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7590"/>
            <a:r>
              <a:rPr lang="en-US" sz="1799" baseline="0" b="0" i="0" dirty="0" spc="0">
                <a:latin typeface="CIDFont+F3" pitchFamily="0" charset="1"/>
              </a:rPr>
              <a:t>Финансиро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ание строител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Ж</a:t>
            </a:r>
            <a:r>
              <a:rPr lang="en-US" sz="1799" baseline="0" b="0" i="0" dirty="0" spc="-1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Х в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2019 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у: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1650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73 млн 580 тыс. 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449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ластной 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-84">
                <a:latin typeface="CIDFont+F3" pitchFamily="0" charset="1"/>
              </a:rPr>
              <a:t>ю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ет;</a:t>
            </a:r>
          </a:p>
        </p:txBody>
      </p:sp>
      <p:sp>
        <p:nvSpPr>
          <p:cNvPr id="974" name="Rectangle 974"/>
          <p:cNvSpPr/>
          <p:nvPr/>
        </p:nvSpPr>
        <p:spPr>
          <a:xfrm rot="0" flipH="0" flipV="0">
            <a:off x="3034299" y="1687239"/>
            <a:ext cx="4478262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1650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42 млн 962 тыс. 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449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местный б</a:t>
            </a:r>
            <a:r>
              <a:rPr lang="en-US" sz="1799" baseline="0" b="0" i="0" dirty="0" spc="-10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12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.</a:t>
            </a:r>
          </a:p>
        </p:txBody>
      </p:sp>
      <p:sp>
        <p:nvSpPr>
          <p:cNvPr id="975" name="Rectangle 975"/>
          <p:cNvSpPr/>
          <p:nvPr/>
        </p:nvSpPr>
        <p:spPr>
          <a:xfrm rot="0" flipH="0" flipV="0">
            <a:off x="3238454" y="2235967"/>
            <a:ext cx="4519410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Все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израс</a:t>
            </a:r>
            <a:r>
              <a:rPr lang="en-US" sz="1799" baseline="0" b="0" i="0" dirty="0" spc="-72">
                <a:latin typeface="CIDFont+F3" pitchFamily="0" charset="1"/>
              </a:rPr>
              <a:t>х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ано </a:t>
            </a:r>
            <a:r>
              <a:rPr lang="en-US" sz="1799" baseline="0" b="0" i="0" dirty="0" spc="-71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16 млн 542 тыс.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-18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лей.</a:t>
            </a:r>
          </a:p>
        </p:txBody>
      </p:sp>
      <p:sp>
        <p:nvSpPr>
          <p:cNvPr id="976" name="Rectangle 976"/>
          <p:cNvSpPr/>
          <p:nvPr/>
        </p:nvSpPr>
        <p:spPr>
          <a:xfrm rot="0" flipH="0" flipV="0">
            <a:off x="3368046" y="5913314"/>
            <a:ext cx="3010654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870963" algn="l"/>
                <a:tab pos="1739641" algn="l"/>
                <a:tab pos="2667755" algn="l"/>
              </a:tabLst>
            </a:pPr>
            <a:r>
              <a:rPr lang="en-US" sz="1799" baseline="0" b="0" i="0" dirty="0" spc="0">
                <a:latin typeface="CIDFont+F3" pitchFamily="0" charset="1"/>
              </a:rPr>
              <a:t>0	50	100	150</a:t>
            </a:r>
          </a:p>
        </p:txBody>
      </p:sp>
      <p:sp>
        <p:nvSpPr>
          <p:cNvPr id="977" name="Rectangle 977"/>
          <p:cNvSpPr/>
          <p:nvPr/>
        </p:nvSpPr>
        <p:spPr>
          <a:xfrm rot="0" flipH="0" flipV="0">
            <a:off x="2404870" y="5163557"/>
            <a:ext cx="827072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2017 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</a:p>
        </p:txBody>
      </p:sp>
      <p:sp>
        <p:nvSpPr>
          <p:cNvPr id="978" name="Rectangle 978"/>
          <p:cNvSpPr/>
          <p:nvPr/>
        </p:nvSpPr>
        <p:spPr>
          <a:xfrm rot="0" flipH="0" flipV="0">
            <a:off x="2404870" y="4191228"/>
            <a:ext cx="827072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2018 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</a:p>
        </p:txBody>
      </p:sp>
      <p:sp>
        <p:nvSpPr>
          <p:cNvPr id="979" name="Rectangle 979"/>
          <p:cNvSpPr/>
          <p:nvPr/>
        </p:nvSpPr>
        <p:spPr>
          <a:xfrm rot="0" flipH="0" flipV="0">
            <a:off x="2404870" y="3218899"/>
            <a:ext cx="5649445" cy="58863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259561" algn="l"/>
              </a:tabLst>
            </a:pPr>
            <a:r>
              <a:rPr lang="en-US" sz="1799" baseline="0" b="0" i="0" dirty="0" spc="0">
                <a:latin typeface="CIDFont+F3" pitchFamily="0" charset="1"/>
              </a:rPr>
              <a:t>2019 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	</a:t>
            </a:r>
            <a:r>
              <a:rPr lang="en-US" sz="2725" baseline="-9326" b="0" i="0" dirty="0" spc="0">
                <a:latin typeface="CIDFont+F3" pitchFamily="0" charset="1"/>
              </a:rPr>
              <a:t>о</a:t>
            </a:r>
            <a:r>
              <a:rPr lang="en-US" sz="2725" baseline="-9326" b="0" i="0" dirty="0" spc="-50">
                <a:latin typeface="CIDFont+F3" pitchFamily="0" charset="1"/>
              </a:rPr>
              <a:t>б</a:t>
            </a:r>
            <a:r>
              <a:rPr lang="en-US" sz="2725" baseline="-9326" b="0" i="0" dirty="0" spc="0">
                <a:latin typeface="CIDFont+F3" pitchFamily="0" charset="1"/>
              </a:rPr>
              <a:t>л</a:t>
            </a:r>
            <a:r>
              <a:rPr lang="en-US" sz="2725" baseline="-9326" b="0" i="0" dirty="0" spc="-41">
                <a:latin typeface="CIDFont+F3" pitchFamily="0" charset="1"/>
              </a:rPr>
              <a:t>а</a:t>
            </a:r>
            <a:r>
              <a:rPr lang="en-US" sz="2725" baseline="-9326" b="0" i="0" dirty="0" spc="0">
                <a:latin typeface="CIDFont+F3" pitchFamily="0" charset="1"/>
              </a:rPr>
              <a:t>тные </a:t>
            </a:r>
          </a:p>
          <a:p>
            <a:pPr marL="4259561">
              <a:lnSpc>
                <a:spcPts val="2075"/>
              </a:lnSpc>
            </a:pPr>
            <a:r>
              <a:rPr lang="en-US" sz="1799" baseline="0" b="0" i="0" dirty="0" spc="0">
                <a:latin typeface="CIDFont+F3" pitchFamily="0" charset="1"/>
              </a:rPr>
              <a:t>ср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а,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млн </a:t>
            </a:r>
          </a:p>
        </p:txBody>
      </p:sp>
      <p:sp>
        <p:nvSpPr>
          <p:cNvPr id="980" name="Rectangle 980"/>
          <p:cNvSpPr/>
          <p:nvPr/>
        </p:nvSpPr>
        <p:spPr>
          <a:xfrm rot="0" flipH="0" flipV="0">
            <a:off x="6664431" y="3765953"/>
            <a:ext cx="397762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.</a:t>
            </a:r>
          </a:p>
        </p:txBody>
      </p:sp>
      <p:sp>
        <p:nvSpPr>
          <p:cNvPr id="981" name="Rectangle 981"/>
          <p:cNvSpPr/>
          <p:nvPr/>
        </p:nvSpPr>
        <p:spPr>
          <a:xfrm rot="0" flipH="0" flipV="0">
            <a:off x="6664431" y="4575204"/>
            <a:ext cx="1529329" cy="82951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все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 </a:t>
            </a:r>
          </a:p>
          <a:p>
            <a:pPr marL="0">
              <a:lnSpc>
                <a:spcPts val="2075"/>
              </a:lnSpc>
            </a:pPr>
            <a:r>
              <a:rPr lang="en-US" sz="1799" baseline="0" b="0" i="0" dirty="0" spc="0">
                <a:latin typeface="CIDFont+F3" pitchFamily="0" charset="1"/>
              </a:rPr>
              <a:t>израс</a:t>
            </a:r>
            <a:r>
              <a:rPr lang="en-US" sz="1799" baseline="0" b="0" i="0" dirty="0" spc="-71">
                <a:latin typeface="CIDFont+F3" pitchFamily="0" charset="1"/>
              </a:rPr>
              <a:t>х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ано, </a:t>
            </a:r>
          </a:p>
          <a:p>
            <a:pPr marL="0">
              <a:lnSpc>
                <a:spcPts val="2064"/>
              </a:lnSpc>
            </a:pPr>
            <a:r>
              <a:rPr lang="en-US" sz="1799" baseline="0" b="0" i="0" dirty="0" spc="0">
                <a:latin typeface="CIDFont+F3" pitchFamily="0" charset="1"/>
              </a:rPr>
              <a:t>млн 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.</a:t>
            </a:r>
          </a:p>
        </p:txBody>
      </p:sp>
      <p:sp>
        <p:nvSpPr>
          <p:cNvPr id="982" name="Rectangle 982"/>
          <p:cNvSpPr/>
          <p:nvPr/>
        </p:nvSpPr>
        <p:spPr>
          <a:xfrm rot="0" flipH="0" flipV="0">
            <a:off x="4005058" y="3088948"/>
            <a:ext cx="313822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73,6</a:t>
            </a:r>
          </a:p>
        </p:txBody>
      </p:sp>
      <p:sp>
        <p:nvSpPr>
          <p:cNvPr id="983" name="Rectangle 983"/>
          <p:cNvSpPr/>
          <p:nvPr/>
        </p:nvSpPr>
        <p:spPr>
          <a:xfrm rot="0" flipH="0" flipV="0">
            <a:off x="4323627" y="3386100"/>
            <a:ext cx="402976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116,5</a:t>
            </a:r>
          </a:p>
        </p:txBody>
      </p:sp>
      <p:sp>
        <p:nvSpPr>
          <p:cNvPr id="984" name="Rectangle 984"/>
          <p:cNvSpPr/>
          <p:nvPr/>
        </p:nvSpPr>
        <p:spPr>
          <a:xfrm rot="0" flipH="0" flipV="0">
            <a:off x="4005058" y="4055104"/>
            <a:ext cx="313822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73,9</a:t>
            </a:r>
          </a:p>
        </p:txBody>
      </p:sp>
      <p:sp>
        <p:nvSpPr>
          <p:cNvPr id="985" name="Rectangle 985"/>
          <p:cNvSpPr/>
          <p:nvPr/>
        </p:nvSpPr>
        <p:spPr>
          <a:xfrm rot="0" flipH="0" flipV="0">
            <a:off x="4244311" y="4352343"/>
            <a:ext cx="402976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104,5</a:t>
            </a:r>
          </a:p>
        </p:txBody>
      </p:sp>
      <p:sp>
        <p:nvSpPr>
          <p:cNvPr id="986" name="Rectangle 986"/>
          <p:cNvSpPr/>
          <p:nvPr/>
        </p:nvSpPr>
        <p:spPr>
          <a:xfrm rot="0" flipH="0" flipV="0">
            <a:off x="3421377" y="5022914"/>
            <a:ext cx="313822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16,7</a:t>
            </a:r>
          </a:p>
        </p:txBody>
      </p:sp>
      <p:sp>
        <p:nvSpPr>
          <p:cNvPr id="987" name="Rectangle 987"/>
          <p:cNvSpPr/>
          <p:nvPr/>
        </p:nvSpPr>
        <p:spPr>
          <a:xfrm rot="0" flipH="0" flipV="0">
            <a:off x="3765805" y="5320076"/>
            <a:ext cx="313822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46,7</a:t>
            </a:r>
          </a:p>
        </p:txBody>
      </p:sp>
      <p:sp>
        <p:nvSpPr>
          <p:cNvPr id="988" name="Rectangle 988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989" name="Freeform 989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90" name="Picture 101"/>
          <p:cNvPicPr>
            <a:picLocks noChangeAspect="0" noChangeArrowheads="1"/>
          </p:cNvPicPr>
          <p:nvPr/>
        </p:nvPicPr>
        <p:blipFill>
          <a:blip r:embed="rId9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991" name="Picture 991"/>
          <p:cNvPicPr>
            <a:picLocks noChangeAspect="0" noChangeArrowheads="1"/>
          </p:cNvPicPr>
          <p:nvPr/>
        </p:nvPicPr>
        <p:blipFill>
          <a:blip r:embed="rId9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992" name="Picture 103"/>
          <p:cNvPicPr>
            <a:picLocks noChangeAspect="0" noChangeArrowheads="1"/>
          </p:cNvPicPr>
          <p:nvPr/>
        </p:nvPicPr>
        <p:blipFill>
          <a:blip r:embed="rId9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993" name="Picture 993"/>
          <p:cNvPicPr>
            <a:picLocks noChangeAspect="0" noChangeArrowheads="1"/>
          </p:cNvPicPr>
          <p:nvPr/>
        </p:nvPicPr>
        <p:blipFill>
          <a:blip r:embed="rId9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994" name="Picture 994"/>
          <p:cNvPicPr>
            <a:picLocks noChangeAspect="0" noChangeArrowheads="1"/>
          </p:cNvPicPr>
          <p:nvPr/>
        </p:nvPicPr>
        <p:blipFill>
          <a:blip r:embed="rId9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810511" y="533401"/>
            <a:ext cx="7338059" cy="586739"/>
          </a:xfrm>
          <a:prstGeom prst="rect">
            <a:avLst/>
          </a:prstGeom>
          <a:noFill/>
          <a:extLst/>
        </p:spPr>
      </p:pic>
      <p:sp>
        <p:nvSpPr>
          <p:cNvPr id="995" name="Freeform 995"/>
          <p:cNvSpPr/>
          <p:nvPr/>
        </p:nvSpPr>
        <p:spPr>
          <a:xfrm rot="0" flipH="0" flipV="1">
            <a:off x="993647" y="1403604"/>
            <a:ext cx="8744712" cy="2031492"/>
          </a:xfrm>
          <a:custGeom>
            <a:pathLst>
              <a:path w="11659617" h="2708656">
                <a:moveTo>
                  <a:pt x="0" y="2708656"/>
                </a:moveTo>
                <a:lnTo>
                  <a:pt x="11659617" y="2708656"/>
                </a:lnTo>
                <a:lnTo>
                  <a:pt x="1165961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96" name="Picture 996"/>
          <p:cNvPicPr>
            <a:picLocks noChangeAspect="0" noChangeArrowheads="1"/>
          </p:cNvPicPr>
          <p:nvPr/>
        </p:nvPicPr>
        <p:blipFill>
          <a:blip r:embed="rId9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53516" y="1363472"/>
            <a:ext cx="8824976" cy="2111755"/>
          </a:xfrm>
          <a:prstGeom prst="rect">
            <a:avLst/>
          </a:prstGeom>
          <a:noFill/>
          <a:extLst/>
        </p:spPr>
      </p:pic>
      <p:sp>
        <p:nvSpPr>
          <p:cNvPr id="997" name="Freeform 997"/>
          <p:cNvSpPr/>
          <p:nvPr/>
        </p:nvSpPr>
        <p:spPr>
          <a:xfrm rot="0" flipH="0" flipV="1">
            <a:off x="4148327" y="1694688"/>
            <a:ext cx="2435352" cy="10668"/>
          </a:xfrm>
          <a:custGeom>
            <a:pathLst>
              <a:path w="3247137" h="14224">
                <a:moveTo>
                  <a:pt x="0" y="14224"/>
                </a:moveTo>
                <a:lnTo>
                  <a:pt x="1623568" y="14224"/>
                </a:lnTo>
                <a:lnTo>
                  <a:pt x="3247137" y="14224"/>
                </a:lnTo>
                <a:lnTo>
                  <a:pt x="3247137" y="0"/>
                </a:lnTo>
                <a:lnTo>
                  <a:pt x="1623568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98" name="Freeform 998"/>
          <p:cNvSpPr/>
          <p:nvPr/>
        </p:nvSpPr>
        <p:spPr>
          <a:xfrm rot="0" flipH="0" flipV="1">
            <a:off x="993647" y="3779520"/>
            <a:ext cx="8744712" cy="2308860"/>
          </a:xfrm>
          <a:custGeom>
            <a:pathLst>
              <a:path w="11659617" h="3078481">
                <a:moveTo>
                  <a:pt x="0" y="3078481"/>
                </a:moveTo>
                <a:lnTo>
                  <a:pt x="11659617" y="3078481"/>
                </a:lnTo>
                <a:lnTo>
                  <a:pt x="1165961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999" name="Picture 999"/>
          <p:cNvPicPr>
            <a:picLocks noChangeAspect="0" noChangeArrowheads="1"/>
          </p:cNvPicPr>
          <p:nvPr/>
        </p:nvPicPr>
        <p:blipFill>
          <a:blip r:embed="rId9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53516" y="3739388"/>
            <a:ext cx="8824976" cy="2389123"/>
          </a:xfrm>
          <a:prstGeom prst="rect">
            <a:avLst/>
          </a:prstGeom>
          <a:noFill/>
          <a:extLst/>
        </p:spPr>
      </p:pic>
      <p:sp>
        <p:nvSpPr>
          <p:cNvPr id="1000" name="Freeform 1000"/>
          <p:cNvSpPr/>
          <p:nvPr/>
        </p:nvSpPr>
        <p:spPr>
          <a:xfrm rot="0" flipH="0" flipV="1">
            <a:off x="4015740" y="4070604"/>
            <a:ext cx="2700527" cy="10668"/>
          </a:xfrm>
          <a:custGeom>
            <a:pathLst>
              <a:path w="3600703" h="14225">
                <a:moveTo>
                  <a:pt x="0" y="14225"/>
                </a:moveTo>
                <a:lnTo>
                  <a:pt x="1800351" y="14225"/>
                </a:lnTo>
                <a:lnTo>
                  <a:pt x="3600703" y="14225"/>
                </a:lnTo>
                <a:lnTo>
                  <a:pt x="3600703" y="0"/>
                </a:lnTo>
                <a:lnTo>
                  <a:pt x="180035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01" name="Picture 1001"/>
          <p:cNvPicPr>
            <a:picLocks noChangeAspect="0" noChangeArrowheads="1"/>
          </p:cNvPicPr>
          <p:nvPr/>
        </p:nvPicPr>
        <p:blipFill>
          <a:blip r:embed="rId10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79992" y="499872"/>
            <a:ext cx="662939" cy="653795"/>
          </a:xfrm>
          <a:prstGeom prst="rect">
            <a:avLst/>
          </a:prstGeom>
          <a:noFill/>
          <a:extLst/>
        </p:spPr>
      </p:pic>
      <p:sp>
        <p:nvSpPr>
          <p:cNvPr id="1002" name="Rectangle 1002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32</a:t>
            </a:r>
          </a:p>
        </p:txBody>
      </p:sp>
      <p:sp>
        <p:nvSpPr>
          <p:cNvPr id="1003" name="Rectangle 1003"/>
          <p:cNvSpPr/>
          <p:nvPr/>
        </p:nvSpPr>
        <p:spPr>
          <a:xfrm rot="0" flipH="0" flipV="0">
            <a:off x="4148275" y="1416000"/>
            <a:ext cx="2432297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50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ази</a:t>
            </a:r>
            <a:r>
              <a:rPr lang="en-US" sz="1799" baseline="0" b="0" i="0" dirty="0" spc="-12">
                <a:latin typeface="CIDFont+F3" pitchFamily="0" charset="1"/>
              </a:rPr>
              <a:t>ф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ация в 2019 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ду</a:t>
            </a:r>
          </a:p>
        </p:txBody>
      </p:sp>
      <p:sp>
        <p:nvSpPr>
          <p:cNvPr id="1004" name="Rectangle 1004"/>
          <p:cNvSpPr/>
          <p:nvPr/>
        </p:nvSpPr>
        <p:spPr>
          <a:xfrm rot="0" flipH="0" flipV="0">
            <a:off x="1149136" y="1690364"/>
            <a:ext cx="8490181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построен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разв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дящий га</a:t>
            </a:r>
            <a:r>
              <a:rPr lang="en-US" sz="1799" baseline="0" b="0" i="0" dirty="0" spc="-27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опро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 в с. </a:t>
            </a:r>
            <a:r>
              <a:rPr lang="en-US" sz="1799" baseline="0" b="0" i="0" dirty="0" spc="-14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ейпциг (13 км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157 м) на </a:t>
            </a:r>
            <a:r>
              <a:rPr lang="en-US" sz="1799" baseline="0" b="0" i="0" dirty="0" spc="-23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умму</a:t>
            </a:r>
            <a:r>
              <a:rPr lang="en-US" sz="1799" baseline="0" b="0" i="0" dirty="0" spc="-36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28 млн 507 тыс. </a:t>
            </a:r>
          </a:p>
          <a:p>
            <a:pPr marL="1299936">
              <a:lnSpc>
                <a:spcPts val="2159"/>
              </a:lnSpc>
            </a:pP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(о</a:t>
            </a:r>
            <a:r>
              <a:rPr lang="en-US" sz="1799" baseline="0" b="0" i="0" dirty="0" spc="-32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есп</a:t>
            </a:r>
            <a:r>
              <a:rPr lang="en-US" sz="1799" baseline="0" b="0" i="0" dirty="0" spc="-41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чена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во</a:t>
            </a:r>
            <a:r>
              <a:rPr lang="en-US" sz="1799" baseline="0" b="0" i="0" dirty="0" spc="-26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жност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 газификации 183 к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-36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тир)</a:t>
            </a:r>
          </a:p>
        </p:txBody>
      </p:sp>
      <p:sp>
        <p:nvSpPr>
          <p:cNvPr id="1005" name="Rectangle 1005"/>
          <p:cNvSpPr/>
          <p:nvPr/>
        </p:nvSpPr>
        <p:spPr>
          <a:xfrm rot="0" flipH="0" flipV="0">
            <a:off x="4532362" y="2513233"/>
            <a:ext cx="1668318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 u="sng">
                <a:latin typeface="CIDFont+F3" pitchFamily="0" charset="1"/>
              </a:rPr>
              <a:t>План на 2020 </a:t>
            </a:r>
            <a:r>
              <a:rPr lang="en-US" sz="1799" baseline="0" b="0" i="0" dirty="0" spc="-35" u="sng">
                <a:latin typeface="CIDFont+F3" pitchFamily="0" charset="1"/>
              </a:rPr>
              <a:t>г</a:t>
            </a:r>
            <a:r>
              <a:rPr lang="en-US" sz="1799" baseline="0" b="0" i="0" dirty="0" spc="-53" u="sng">
                <a:latin typeface="CIDFont+F3" pitchFamily="0" charset="1"/>
              </a:rPr>
              <a:t>о</a:t>
            </a:r>
            <a:r>
              <a:rPr lang="en-US" sz="1799" baseline="0" b="0" i="0" dirty="0" spc="0" u="sng">
                <a:latin typeface="CIDFont+F3" pitchFamily="0" charset="1"/>
              </a:rPr>
              <a:t>д</a:t>
            </a:r>
          </a:p>
        </p:txBody>
      </p:sp>
      <p:sp>
        <p:nvSpPr>
          <p:cNvPr id="1006" name="Rectangle 1006"/>
          <p:cNvSpPr/>
          <p:nvPr/>
        </p:nvSpPr>
        <p:spPr>
          <a:xfrm rot="0" flipH="0" flipV="0">
            <a:off x="1117101" y="2787597"/>
            <a:ext cx="8497726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разра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ть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прое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тно-сметную</a:t>
            </a:r>
            <a:r>
              <a:rPr lang="en-US" sz="1799" baseline="0" b="0" i="0" dirty="0" spc="-35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до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ументацию</a:t>
            </a:r>
            <a:r>
              <a:rPr lang="en-US" sz="1799" baseline="0" b="0" i="0" dirty="0" spc="-36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на п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дв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дящие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газопров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ды п. Алтырка</a:t>
            </a:r>
          </a:p>
          <a:p>
            <a:pPr marL="236189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и п. Сала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-12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.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На </a:t>
            </a:r>
            <a:r>
              <a:rPr lang="en-US" sz="1799" baseline="0" b="0" i="0" dirty="0" spc="-16">
                <a:latin typeface="CIDFont+F3" pitchFamily="0" charset="1"/>
              </a:rPr>
              <a:t>э</a:t>
            </a:r>
            <a:r>
              <a:rPr lang="en-US" sz="1799" baseline="0" b="0" i="0" dirty="0" spc="0">
                <a:latin typeface="CIDFont+F3" pitchFamily="0" charset="1"/>
              </a:rPr>
              <a:t>ти цели из сре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ств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ластно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-84">
                <a:latin typeface="CIDFont+F3" pitchFamily="0" charset="1"/>
              </a:rPr>
              <a:t>ю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-17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ета выделены 9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млн. 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</a:t>
            </a:r>
          </a:p>
        </p:txBody>
      </p:sp>
      <p:sp>
        <p:nvSpPr>
          <p:cNvPr id="1007" name="Rectangle 1007"/>
          <p:cNvSpPr/>
          <p:nvPr/>
        </p:nvSpPr>
        <p:spPr>
          <a:xfrm rot="0" flipH="0" flipV="0">
            <a:off x="4015781" y="3791961"/>
            <a:ext cx="2697472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В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досна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ение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в 2019 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ду</a:t>
            </a:r>
          </a:p>
        </p:txBody>
      </p:sp>
      <p:sp>
        <p:nvSpPr>
          <p:cNvPr id="1008" name="Rectangle 1008"/>
          <p:cNvSpPr/>
          <p:nvPr/>
        </p:nvSpPr>
        <p:spPr>
          <a:xfrm rot="0" flipH="0" flipV="0">
            <a:off x="1203942" y="4066213"/>
            <a:ext cx="8325643" cy="11266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пров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ден 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-23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питал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ный ремонт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в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допров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да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в с.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-118">
                <a:latin typeface="CIDFont+F3" pitchFamily="0" charset="1"/>
              </a:rPr>
              <a:t>К</a:t>
            </a:r>
            <a:r>
              <a:rPr lang="en-US" sz="1799" baseline="0" b="0" i="0" dirty="0" spc="-71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ле</a:t>
            </a:r>
            <a:r>
              <a:rPr lang="en-US" sz="1799" baseline="0" b="0" i="0" dirty="0" spc="-75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ч</a:t>
            </a:r>
            <a:r>
              <a:rPr lang="en-US" sz="1799" baseline="0" b="0" i="0" dirty="0" spc="440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(1 км 415 м),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с. Бор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иновка</a:t>
            </a:r>
          </a:p>
          <a:p>
            <a:pPr marL="54917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(1 км 24 м), с.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Варна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(12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км 7 м). Все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было н</a:t>
            </a:r>
            <a:r>
              <a:rPr lang="en-US" sz="1799" baseline="0" b="0" i="0" dirty="0" spc="-23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пра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лено сре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ств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на эти цели 36 млн </a:t>
            </a:r>
          </a:p>
          <a:p>
            <a:pPr marL="73111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392 тыс. 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(35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млн 815 тыс.</a:t>
            </a:r>
            <a:r>
              <a:rPr lang="en-US" sz="1799" baseline="0" b="0" i="0" dirty="0" spc="-17">
                <a:latin typeface="CIDFont+F3" pitchFamily="0" charset="1"/>
              </a:rPr>
              <a:t> 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из о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ластно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 б</a:t>
            </a:r>
            <a:r>
              <a:rPr lang="en-US" sz="1799" baseline="0" b="0" i="0" dirty="0" spc="-10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ета,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576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тыс.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</a:t>
            </a:r>
            <a:r>
              <a:rPr lang="en-US" sz="1799" baseline="0" b="0" i="0" dirty="0" spc="-36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из </a:t>
            </a:r>
          </a:p>
          <a:p>
            <a:pPr marL="3223274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местно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б</a:t>
            </a:r>
            <a:r>
              <a:rPr lang="en-US" sz="1799" baseline="0" b="0" i="0" dirty="0" spc="-10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ета)</a:t>
            </a:r>
          </a:p>
        </p:txBody>
      </p:sp>
      <p:sp>
        <p:nvSpPr>
          <p:cNvPr id="1009" name="Rectangle 1009"/>
          <p:cNvSpPr/>
          <p:nvPr/>
        </p:nvSpPr>
        <p:spPr>
          <a:xfrm rot="0" flipH="0" flipV="0">
            <a:off x="4559821" y="5437810"/>
            <a:ext cx="1668318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 u="sng">
                <a:latin typeface="CIDFont+F3" pitchFamily="0" charset="1"/>
              </a:rPr>
              <a:t>План на 2020</a:t>
            </a:r>
            <a:r>
              <a:rPr lang="en-US" sz="1799" baseline="0" b="0" i="0" dirty="0" spc="-17" u="sng">
                <a:latin typeface="CIDFont+F3" pitchFamily="0" charset="1"/>
              </a:rPr>
              <a:t> </a:t>
            </a:r>
            <a:r>
              <a:rPr lang="en-US" sz="1799" baseline="0" b="0" i="0" dirty="0" spc="-35" u="sng">
                <a:latin typeface="CIDFont+F3" pitchFamily="0" charset="1"/>
              </a:rPr>
              <a:t>г</a:t>
            </a:r>
            <a:r>
              <a:rPr lang="en-US" sz="1799" baseline="0" b="0" i="0" dirty="0" spc="-53" u="sng">
                <a:latin typeface="CIDFont+F3" pitchFamily="0" charset="1"/>
              </a:rPr>
              <a:t>о</a:t>
            </a:r>
            <a:r>
              <a:rPr lang="en-US" sz="1799" baseline="0" b="0" i="0" dirty="0" spc="0" u="sng">
                <a:latin typeface="CIDFont+F3" pitchFamily="0" charset="1"/>
              </a:rPr>
              <a:t>д</a:t>
            </a:r>
          </a:p>
        </p:txBody>
      </p:sp>
      <p:sp>
        <p:nvSpPr>
          <p:cNvPr id="1010" name="Rectangle 1010"/>
          <p:cNvSpPr/>
          <p:nvPr/>
        </p:nvSpPr>
        <p:spPr>
          <a:xfrm rot="0" flipH="0" flipV="0">
            <a:off x="2799561" y="5712174"/>
            <a:ext cx="513319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ремонт в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допров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дных сетей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в с.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Варна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и с.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-136">
                <a:latin typeface="CIDFont+F3" pitchFamily="0" charset="1"/>
              </a:rPr>
              <a:t>К</a:t>
            </a:r>
            <a:r>
              <a:rPr lang="en-US" sz="1799" baseline="0" b="0" i="0" dirty="0" spc="-53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ле</a:t>
            </a:r>
            <a:r>
              <a:rPr lang="en-US" sz="1799" baseline="0" b="0" i="0" dirty="0" spc="-75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чи</a:t>
            </a:r>
          </a:p>
        </p:txBody>
      </p:sp>
      <p:sp>
        <p:nvSpPr>
          <p:cNvPr id="1011" name="Rectangle 1011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012" name="Freeform 1012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13" name="Picture 101"/>
          <p:cNvPicPr>
            <a:picLocks noChangeAspect="0" noChangeArrowheads="1"/>
          </p:cNvPicPr>
          <p:nvPr/>
        </p:nvPicPr>
        <p:blipFill>
          <a:blip r:embed="rId10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014" name="Picture 1014"/>
          <p:cNvPicPr>
            <a:picLocks noChangeAspect="0" noChangeArrowheads="1"/>
          </p:cNvPicPr>
          <p:nvPr/>
        </p:nvPicPr>
        <p:blipFill>
          <a:blip r:embed="rId10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015" name="Picture 103"/>
          <p:cNvPicPr>
            <a:picLocks noChangeAspect="0" noChangeArrowheads="1"/>
          </p:cNvPicPr>
          <p:nvPr/>
        </p:nvPicPr>
        <p:blipFill>
          <a:blip r:embed="rId10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016" name="Picture 1016"/>
          <p:cNvPicPr>
            <a:picLocks noChangeAspect="0" noChangeArrowheads="1"/>
          </p:cNvPicPr>
          <p:nvPr/>
        </p:nvPicPr>
        <p:blipFill>
          <a:blip r:embed="rId10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017" name="Picture 994"/>
          <p:cNvPicPr>
            <a:picLocks noChangeAspect="0" noChangeArrowheads="1"/>
          </p:cNvPicPr>
          <p:nvPr/>
        </p:nvPicPr>
        <p:blipFill>
          <a:blip r:embed="rId10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810511" y="533401"/>
            <a:ext cx="7338059" cy="586739"/>
          </a:xfrm>
          <a:prstGeom prst="rect">
            <a:avLst/>
          </a:prstGeom>
          <a:noFill/>
          <a:extLst/>
        </p:spPr>
      </p:pic>
      <p:sp>
        <p:nvSpPr>
          <p:cNvPr id="1018" name="Freeform 1018"/>
          <p:cNvSpPr/>
          <p:nvPr/>
        </p:nvSpPr>
        <p:spPr>
          <a:xfrm rot="0" flipH="0" flipV="1">
            <a:off x="880872" y="1164336"/>
            <a:ext cx="8863583" cy="4969764"/>
          </a:xfrm>
          <a:custGeom>
            <a:pathLst>
              <a:path w="11818111" h="6626353">
                <a:moveTo>
                  <a:pt x="0" y="6626353"/>
                </a:moveTo>
                <a:lnTo>
                  <a:pt x="11818111" y="6626353"/>
                </a:lnTo>
                <a:lnTo>
                  <a:pt x="1181811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19" name="Picture 1019"/>
          <p:cNvPicPr>
            <a:picLocks noChangeAspect="0" noChangeArrowheads="1"/>
          </p:cNvPicPr>
          <p:nvPr/>
        </p:nvPicPr>
        <p:blipFill>
          <a:blip r:embed="rId10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40739" y="1124204"/>
            <a:ext cx="8943848" cy="5050028"/>
          </a:xfrm>
          <a:prstGeom prst="rect">
            <a:avLst/>
          </a:prstGeom>
          <a:noFill/>
          <a:extLst/>
        </p:spPr>
      </p:pic>
      <p:sp>
        <p:nvSpPr>
          <p:cNvPr id="1020" name="Freeform 1020"/>
          <p:cNvSpPr/>
          <p:nvPr/>
        </p:nvSpPr>
        <p:spPr>
          <a:xfrm rot="0" flipH="0" flipV="1">
            <a:off x="2680716" y="1441704"/>
            <a:ext cx="5262371" cy="10668"/>
          </a:xfrm>
          <a:custGeom>
            <a:pathLst>
              <a:path w="7016495" h="14224">
                <a:moveTo>
                  <a:pt x="0" y="14224"/>
                </a:moveTo>
                <a:lnTo>
                  <a:pt x="2338832" y="14224"/>
                </a:lnTo>
                <a:lnTo>
                  <a:pt x="4677664" y="14224"/>
                </a:lnTo>
                <a:lnTo>
                  <a:pt x="7016495" y="14224"/>
                </a:lnTo>
                <a:lnTo>
                  <a:pt x="7016495" y="0"/>
                </a:lnTo>
                <a:lnTo>
                  <a:pt x="4677664" y="0"/>
                </a:lnTo>
                <a:lnTo>
                  <a:pt x="233883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21" name="Picture 1021"/>
          <p:cNvPicPr>
            <a:picLocks noChangeAspect="0" noChangeArrowheads="1"/>
          </p:cNvPicPr>
          <p:nvPr/>
        </p:nvPicPr>
        <p:blipFill>
          <a:blip r:embed="rId10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118092" y="432817"/>
            <a:ext cx="665987" cy="658368"/>
          </a:xfrm>
          <a:prstGeom prst="rect">
            <a:avLst/>
          </a:prstGeom>
          <a:noFill/>
          <a:extLst/>
        </p:spPr>
      </p:pic>
      <p:sp>
        <p:nvSpPr>
          <p:cNvPr id="1022" name="Rectangle 1022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33</a:t>
            </a:r>
          </a:p>
        </p:txBody>
      </p:sp>
      <p:sp>
        <p:nvSpPr>
          <p:cNvPr id="1023" name="Rectangle 1023"/>
          <p:cNvSpPr/>
          <p:nvPr/>
        </p:nvSpPr>
        <p:spPr>
          <a:xfrm rot="0" flipH="0" flipV="0">
            <a:off x="2680693" y="1176594"/>
            <a:ext cx="5263047" cy="54657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04" baseline="0" b="0" i="0" dirty="0" spc="0">
                <a:latin typeface="CIDFont+F3" pitchFamily="0" charset="1"/>
              </a:rPr>
              <a:t>С</a:t>
            </a:r>
            <a:r>
              <a:rPr lang="en-US" sz="1704" baseline="0" b="0" i="0" dirty="0" spc="-51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держание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и ремонт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-68">
                <a:latin typeface="CIDFont+F3" pitchFamily="0" charset="1"/>
              </a:rPr>
              <a:t>у</a:t>
            </a:r>
            <a:r>
              <a:rPr lang="en-US" sz="1704" baseline="0" b="0" i="0" dirty="0" spc="0">
                <a:latin typeface="CIDFont+F3" pitchFamily="0" charset="1"/>
              </a:rPr>
              <a:t>лично-дор</a:t>
            </a:r>
            <a:r>
              <a:rPr lang="en-US" sz="1704" baseline="0" b="0" i="0" dirty="0" spc="-51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жной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сети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в 2019 </a:t>
            </a:r>
            <a:r>
              <a:rPr lang="en-US" sz="1704" baseline="0" b="0" i="0" dirty="0" spc="-51">
                <a:latin typeface="CIDFont+F3" pitchFamily="0" charset="1"/>
              </a:rPr>
              <a:t>го</a:t>
            </a:r>
            <a:r>
              <a:rPr lang="en-US" sz="1704" baseline="0" b="0" i="0" dirty="0" spc="0">
                <a:latin typeface="CIDFont+F3" pitchFamily="0" charset="1"/>
              </a:rPr>
              <a:t>ду</a:t>
            </a:r>
          </a:p>
          <a:p>
            <a:pPr marL="868697">
              <a:lnSpc>
                <a:spcPts val="2040"/>
              </a:lnSpc>
            </a:pPr>
            <a:r>
              <a:rPr lang="en-US" sz="1704" baseline="0" b="0" i="0" dirty="0" spc="0">
                <a:latin typeface="CIDFont+F3" pitchFamily="0" charset="1"/>
              </a:rPr>
              <a:t>изра</a:t>
            </a:r>
            <a:r>
              <a:rPr lang="en-US" sz="1704" baseline="0" b="0" i="0" dirty="0" spc="-22">
                <a:latin typeface="CIDFont+F3" pitchFamily="0" charset="1"/>
              </a:rPr>
              <a:t>с</a:t>
            </a:r>
            <a:r>
              <a:rPr lang="en-US" sz="1704" baseline="0" b="0" i="0" dirty="0" spc="-51">
                <a:latin typeface="CIDFont+F3" pitchFamily="0" charset="1"/>
              </a:rPr>
              <a:t>хо</a:t>
            </a:r>
            <a:r>
              <a:rPr lang="en-US" sz="1704" baseline="0" b="0" i="0" dirty="0" spc="0">
                <a:latin typeface="CIDFont+F3" pitchFamily="0" charset="1"/>
              </a:rPr>
              <a:t>до</a:t>
            </a:r>
            <a:r>
              <a:rPr lang="en-US" sz="1704" baseline="0" b="0" i="0" dirty="0" spc="-37">
                <a:latin typeface="CIDFont+F3" pitchFamily="0" charset="1"/>
              </a:rPr>
              <a:t>в</a:t>
            </a:r>
            <a:r>
              <a:rPr lang="en-US" sz="1704" baseline="0" b="0" i="0" dirty="0" spc="0">
                <a:latin typeface="CIDFont+F3" pitchFamily="0" charset="1"/>
              </a:rPr>
              <a:t>ано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25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млн 699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тыс.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-17">
                <a:latin typeface="CIDFont+F3" pitchFamily="0" charset="1"/>
              </a:rPr>
              <a:t>р</a:t>
            </a:r>
            <a:r>
              <a:rPr lang="en-US" sz="1704" baseline="0" b="0" i="0" dirty="0" spc="-34">
                <a:latin typeface="CIDFont+F3" pitchFamily="0" charset="1"/>
              </a:rPr>
              <a:t>у</a:t>
            </a:r>
            <a:r>
              <a:rPr lang="en-US" sz="1704" baseline="0" b="0" i="0" dirty="0" spc="-47">
                <a:latin typeface="CIDFont+F3" pitchFamily="0" charset="1"/>
              </a:rPr>
              <a:t>б</a:t>
            </a:r>
            <a:r>
              <a:rPr lang="en-US" sz="1704" baseline="0" b="0" i="0" dirty="0" spc="0">
                <a:latin typeface="CIDFont+F3" pitchFamily="0" charset="1"/>
              </a:rPr>
              <a:t>лей</a:t>
            </a:r>
          </a:p>
        </p:txBody>
      </p:sp>
      <p:sp>
        <p:nvSpPr>
          <p:cNvPr id="1024" name="Rectangle 1024"/>
          <p:cNvSpPr/>
          <p:nvPr/>
        </p:nvSpPr>
        <p:spPr>
          <a:xfrm rot="0" flipH="0" flipV="0">
            <a:off x="1292320" y="1694790"/>
            <a:ext cx="8040213" cy="54646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04" baseline="0" b="0" i="0" dirty="0" spc="0">
                <a:latin typeface="CIDFont+F3" pitchFamily="0" charset="1"/>
              </a:rPr>
              <a:t>(местный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б</a:t>
            </a:r>
            <a:r>
              <a:rPr lang="en-US" sz="1704" baseline="0" b="0" i="0" dirty="0" spc="-97">
                <a:latin typeface="CIDFont+F3" pitchFamily="0" charset="1"/>
              </a:rPr>
              <a:t>ю</a:t>
            </a:r>
            <a:r>
              <a:rPr lang="en-US" sz="1704" baseline="0" b="0" i="0" dirty="0" spc="0">
                <a:latin typeface="CIDFont+F3" pitchFamily="0" charset="1"/>
              </a:rPr>
              <a:t>д</a:t>
            </a:r>
            <a:r>
              <a:rPr lang="en-US" sz="1704" baseline="0" b="0" i="0" dirty="0" spc="-17">
                <a:latin typeface="CIDFont+F3" pitchFamily="0" charset="1"/>
              </a:rPr>
              <a:t>ж</a:t>
            </a:r>
            <a:r>
              <a:rPr lang="en-US" sz="1704" baseline="0" b="0" i="0" dirty="0" spc="0">
                <a:latin typeface="CIDFont+F3" pitchFamily="0" charset="1"/>
              </a:rPr>
              <a:t>ет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403">
                <a:latin typeface="CIDFont+F3" pitchFamily="0" charset="1"/>
              </a:rPr>
              <a:t>-</a:t>
            </a:r>
            <a:r>
              <a:rPr lang="en-US" sz="1704" baseline="0" b="0" i="0" dirty="0" spc="0">
                <a:latin typeface="CIDFont+F3" pitchFamily="0" charset="1"/>
              </a:rPr>
              <a:t>15 млн 903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тыс.</a:t>
            </a:r>
            <a:r>
              <a:rPr lang="en-US" sz="1704" baseline="0" b="0" i="0" dirty="0" spc="-17">
                <a:latin typeface="CIDFont+F3" pitchFamily="0" charset="1"/>
              </a:rPr>
              <a:t> ру</a:t>
            </a:r>
            <a:r>
              <a:rPr lang="en-US" sz="1704" baseline="0" b="0" i="0" dirty="0" spc="-64">
                <a:latin typeface="CIDFont+F3" pitchFamily="0" charset="1"/>
              </a:rPr>
              <a:t>б</a:t>
            </a:r>
            <a:r>
              <a:rPr lang="en-US" sz="1704" baseline="0" b="0" i="0" dirty="0" spc="0">
                <a:latin typeface="CIDFont+F3" pitchFamily="0" charset="1"/>
              </a:rPr>
              <a:t>лей,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о</a:t>
            </a:r>
            <a:r>
              <a:rPr lang="en-US" sz="1704" baseline="0" b="0" i="0" dirty="0" spc="-47">
                <a:latin typeface="CIDFont+F3" pitchFamily="0" charset="1"/>
              </a:rPr>
              <a:t>б</a:t>
            </a:r>
            <a:r>
              <a:rPr lang="en-US" sz="1704" baseline="0" b="0" i="0" dirty="0" spc="0">
                <a:latin typeface="CIDFont+F3" pitchFamily="0" charset="1"/>
              </a:rPr>
              <a:t>ластно</a:t>
            </a:r>
            <a:r>
              <a:rPr lang="en-US" sz="1704" baseline="0" b="0" i="0" dirty="0" spc="417">
                <a:latin typeface="CIDFont+F3" pitchFamily="0" charset="1"/>
              </a:rPr>
              <a:t>й</a:t>
            </a:r>
            <a:r>
              <a:rPr lang="en-US" sz="1704" baseline="0" b="0" i="0" dirty="0" spc="0">
                <a:latin typeface="CIDFont+F3" pitchFamily="0" charset="1"/>
              </a:rPr>
              <a:t>б</a:t>
            </a:r>
            <a:r>
              <a:rPr lang="en-US" sz="1704" baseline="0" b="0" i="0" dirty="0" spc="-97">
                <a:latin typeface="CIDFont+F3" pitchFamily="0" charset="1"/>
              </a:rPr>
              <a:t>ю</a:t>
            </a:r>
            <a:r>
              <a:rPr lang="en-US" sz="1704" baseline="0" b="0" i="0" dirty="0" spc="0">
                <a:latin typeface="CIDFont+F3" pitchFamily="0" charset="1"/>
              </a:rPr>
              <a:t>д</a:t>
            </a:r>
            <a:r>
              <a:rPr lang="en-US" sz="1704" baseline="0" b="0" i="0" dirty="0" spc="-17">
                <a:latin typeface="CIDFont+F3" pitchFamily="0" charset="1"/>
              </a:rPr>
              <a:t>ж</a:t>
            </a:r>
            <a:r>
              <a:rPr lang="en-US" sz="1704" baseline="0" b="0" i="0" dirty="0" spc="0">
                <a:latin typeface="CIDFont+F3" pitchFamily="0" charset="1"/>
              </a:rPr>
              <a:t>ет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403">
                <a:latin typeface="CIDFont+F3" pitchFamily="0" charset="1"/>
              </a:rPr>
              <a:t>-</a:t>
            </a:r>
            <a:r>
              <a:rPr lang="en-US" sz="1704" baseline="0" b="0" i="0" dirty="0" spc="0">
                <a:latin typeface="CIDFont+F3" pitchFamily="0" charset="1"/>
              </a:rPr>
              <a:t>9 млн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795 т</a:t>
            </a:r>
            <a:r>
              <a:rPr lang="en-US" sz="1704" baseline="0" b="0" i="0" dirty="0" spc="-18">
                <a:latin typeface="CIDFont+F3" pitchFamily="0" charset="1"/>
              </a:rPr>
              <a:t>ы</a:t>
            </a:r>
            <a:r>
              <a:rPr lang="en-US" sz="1704" baseline="0" b="0" i="0" dirty="0" spc="0">
                <a:latin typeface="CIDFont+F3" pitchFamily="0" charset="1"/>
              </a:rPr>
              <a:t>с.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-17">
                <a:latin typeface="CIDFont+F3" pitchFamily="0" charset="1"/>
              </a:rPr>
              <a:t>ру</a:t>
            </a:r>
            <a:r>
              <a:rPr lang="en-US" sz="1704" baseline="0" b="0" i="0" dirty="0" spc="-47">
                <a:latin typeface="CIDFont+F3" pitchFamily="0" charset="1"/>
              </a:rPr>
              <a:t>б</a:t>
            </a:r>
            <a:r>
              <a:rPr lang="en-US" sz="1704" baseline="0" b="0" i="0" dirty="0" spc="0">
                <a:latin typeface="CIDFont+F3" pitchFamily="0" charset="1"/>
              </a:rPr>
              <a:t>лей)</a:t>
            </a:r>
          </a:p>
          <a:p>
            <a:pPr marL="576102">
              <a:lnSpc>
                <a:spcPts val="2039"/>
              </a:lnSpc>
            </a:pPr>
            <a:r>
              <a:rPr lang="en-US" sz="1704" baseline="0" b="0" i="0" dirty="0" spc="420">
                <a:latin typeface="CIDFont+F3" pitchFamily="0" charset="1"/>
              </a:rPr>
              <a:t>-</a:t>
            </a:r>
            <a:r>
              <a:rPr lang="en-US" sz="1704" baseline="0" b="0" i="0" dirty="0" spc="-34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тремон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иро</a:t>
            </a:r>
            <a:r>
              <a:rPr lang="en-US" sz="1704" baseline="0" b="0" i="0" dirty="0" spc="-20">
                <a:latin typeface="CIDFont+F3" pitchFamily="0" charset="1"/>
              </a:rPr>
              <a:t>в</a:t>
            </a:r>
            <a:r>
              <a:rPr lang="en-US" sz="1704" baseline="0" b="0" i="0" dirty="0" spc="0">
                <a:latin typeface="CIDFont+F3" pitchFamily="0" charset="1"/>
              </a:rPr>
              <a:t>ан</a:t>
            </a:r>
            <a:r>
              <a:rPr lang="en-US" sz="1704" baseline="0" b="0" i="0" dirty="0" spc="-18">
                <a:latin typeface="CIDFont+F3" pitchFamily="0" charset="1"/>
              </a:rPr>
              <a:t>ы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дороги в с. Варна,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о</a:t>
            </a:r>
            <a:r>
              <a:rPr lang="en-US" sz="1704" baseline="0" b="0" i="0" dirty="0" spc="-13">
                <a:latin typeface="CIDFont+F3" pitchFamily="0" charset="1"/>
              </a:rPr>
              <a:t>б</a:t>
            </a:r>
            <a:r>
              <a:rPr lang="en-US" sz="1704" baseline="0" b="0" i="0" dirty="0" spc="0">
                <a:latin typeface="CIDFont+F3" pitchFamily="0" charset="1"/>
              </a:rPr>
              <a:t>щей пр</a:t>
            </a:r>
            <a:r>
              <a:rPr lang="en-US" sz="1704" baseline="0" b="0" i="0" dirty="0" spc="-17">
                <a:latin typeface="CIDFont+F3" pitchFamily="0" charset="1"/>
              </a:rPr>
              <a:t>о</a:t>
            </a:r>
            <a:r>
              <a:rPr lang="en-US" sz="1704" baseline="0" b="0" i="0" dirty="0" spc="-28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я</a:t>
            </a:r>
            <a:r>
              <a:rPr lang="en-US" sz="1704" baseline="0" b="0" i="0" dirty="0" spc="-34">
                <a:latin typeface="CIDFont+F3" pitchFamily="0" charset="1"/>
              </a:rPr>
              <a:t>ж</a:t>
            </a:r>
            <a:r>
              <a:rPr lang="en-US" sz="1704" baseline="0" b="0" i="0" dirty="0" spc="0">
                <a:latin typeface="CIDFont+F3" pitchFamily="0" charset="1"/>
              </a:rPr>
              <a:t>енност</a:t>
            </a:r>
            <a:r>
              <a:rPr lang="en-US" sz="1704" baseline="0" b="0" i="0" dirty="0" spc="-10">
                <a:latin typeface="CIDFont+F3" pitchFamily="0" charset="1"/>
              </a:rPr>
              <a:t>ь</a:t>
            </a:r>
            <a:r>
              <a:rPr lang="en-US" sz="1704" baseline="0" b="0" i="0" dirty="0" spc="0">
                <a:latin typeface="CIDFont+F3" pitchFamily="0" charset="1"/>
              </a:rPr>
              <a:t>ю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6 км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315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м.;</a:t>
            </a:r>
          </a:p>
        </p:txBody>
      </p:sp>
      <p:sp>
        <p:nvSpPr>
          <p:cNvPr id="1025" name="Rectangle 1025"/>
          <p:cNvSpPr/>
          <p:nvPr/>
        </p:nvSpPr>
        <p:spPr>
          <a:xfrm rot="0" flipH="0" flipV="0">
            <a:off x="973836" y="2212880"/>
            <a:ext cx="8732070" cy="80567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04" baseline="0" b="0" i="0" dirty="0" spc="420">
                <a:latin typeface="CIDFont+F3" pitchFamily="0" charset="1"/>
              </a:rPr>
              <a:t>-</a:t>
            </a:r>
            <a:r>
              <a:rPr lang="en-US" sz="1704" baseline="0" b="0" i="0" dirty="0" spc="0">
                <a:latin typeface="CIDFont+F3" pitchFamily="0" charset="1"/>
              </a:rPr>
              <a:t>пров</a:t>
            </a:r>
            <a:r>
              <a:rPr lang="en-US" sz="1704" baseline="0" b="0" i="0" dirty="0" spc="-22">
                <a:latin typeface="CIDFont+F3" pitchFamily="0" charset="1"/>
              </a:rPr>
              <a:t>е</a:t>
            </a:r>
            <a:r>
              <a:rPr lang="en-US" sz="1704" baseline="0" b="0" i="0" dirty="0" spc="-13">
                <a:latin typeface="CIDFont+F3" pitchFamily="0" charset="1"/>
              </a:rPr>
              <a:t>д</a:t>
            </a:r>
            <a:r>
              <a:rPr lang="en-US" sz="1704" baseline="0" b="0" i="0" dirty="0" spc="0">
                <a:latin typeface="CIDFont+F3" pitchFamily="0" charset="1"/>
              </a:rPr>
              <a:t>ены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мероприя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ия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по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о</a:t>
            </a:r>
            <a:r>
              <a:rPr lang="en-US" sz="1704" baseline="0" b="0" i="0" dirty="0" spc="-13">
                <a:latin typeface="CIDFont+F3" pitchFamily="0" charset="1"/>
              </a:rPr>
              <a:t>б</a:t>
            </a:r>
            <a:r>
              <a:rPr lang="en-US" sz="1704" baseline="0" b="0" i="0" dirty="0" spc="0">
                <a:latin typeface="CIDFont+F3" pitchFamily="0" charset="1"/>
              </a:rPr>
              <a:t>есп</a:t>
            </a:r>
            <a:r>
              <a:rPr lang="en-US" sz="1704" baseline="0" b="0" i="0" dirty="0" spc="-56">
                <a:latin typeface="CIDFont+F3" pitchFamily="0" charset="1"/>
              </a:rPr>
              <a:t>е</a:t>
            </a:r>
            <a:r>
              <a:rPr lang="en-US" sz="1704" baseline="0" b="0" i="0" dirty="0" spc="0">
                <a:latin typeface="CIDFont+F3" pitchFamily="0" charset="1"/>
              </a:rPr>
              <a:t>чени</a:t>
            </a:r>
            <a:r>
              <a:rPr lang="en-US" sz="1704" baseline="0" b="0" i="0" dirty="0" spc="-11">
                <a:latin typeface="CIDFont+F3" pitchFamily="0" charset="1"/>
              </a:rPr>
              <a:t>ю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-13">
                <a:latin typeface="CIDFont+F3" pitchFamily="0" charset="1"/>
              </a:rPr>
              <a:t>б</a:t>
            </a:r>
            <a:r>
              <a:rPr lang="en-US" sz="1704" baseline="0" b="0" i="0" dirty="0" spc="0">
                <a:latin typeface="CIDFont+F3" pitchFamily="0" charset="1"/>
              </a:rPr>
              <a:t>езопасности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дор</a:t>
            </a:r>
            <a:r>
              <a:rPr lang="en-US" sz="1704" baseline="0" b="0" i="0" dirty="0" spc="-51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жно</a:t>
            </a:r>
            <a:r>
              <a:rPr lang="en-US" sz="1704" baseline="0" b="0" i="0" dirty="0" spc="-51">
                <a:latin typeface="CIDFont+F3" pitchFamily="0" charset="1"/>
              </a:rPr>
              <a:t>г</a:t>
            </a:r>
            <a:r>
              <a:rPr lang="en-US" sz="1704" baseline="0" b="0" i="0" dirty="0" spc="0">
                <a:latin typeface="CIDFont+F3" pitchFamily="0" charset="1"/>
              </a:rPr>
              <a:t>о </a:t>
            </a:r>
            <a:r>
              <a:rPr lang="en-US" sz="1704" baseline="0" b="0" i="0" dirty="0" spc="-13">
                <a:latin typeface="CIDFont+F3" pitchFamily="0" charset="1"/>
              </a:rPr>
              <a:t>д</a:t>
            </a:r>
            <a:r>
              <a:rPr lang="en-US" sz="1704" baseline="0" b="0" i="0" dirty="0" spc="0">
                <a:latin typeface="CIDFont+F3" pitchFamily="0" charset="1"/>
              </a:rPr>
              <a:t>ви</a:t>
            </a:r>
            <a:r>
              <a:rPr lang="en-US" sz="1704" baseline="0" b="0" i="0" dirty="0" spc="-17">
                <a:latin typeface="CIDFont+F3" pitchFamily="0" charset="1"/>
              </a:rPr>
              <a:t>ж</a:t>
            </a:r>
            <a:r>
              <a:rPr lang="en-US" sz="1704" baseline="0" b="0" i="0" dirty="0" spc="0">
                <a:latin typeface="CIDFont+F3" pitchFamily="0" charset="1"/>
              </a:rPr>
              <a:t>ения на </a:t>
            </a:r>
            <a:r>
              <a:rPr lang="en-US" sz="1704" baseline="0" b="0" i="0" dirty="0" spc="-22">
                <a:latin typeface="CIDFont+F3" pitchFamily="0" charset="1"/>
              </a:rPr>
              <a:t>с</a:t>
            </a:r>
            <a:r>
              <a:rPr lang="en-US" sz="1704" baseline="0" b="0" i="0" dirty="0" spc="-17">
                <a:latin typeface="CIDFont+F3" pitchFamily="0" charset="1"/>
              </a:rPr>
              <a:t>у</a:t>
            </a:r>
            <a:r>
              <a:rPr lang="en-US" sz="1704" baseline="0" b="0" i="0" dirty="0" spc="0">
                <a:latin typeface="CIDFont+F3" pitchFamily="0" charset="1"/>
              </a:rPr>
              <a:t>мму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2 млн </a:t>
            </a:r>
          </a:p>
          <a:p>
            <a:pPr marL="181326">
              <a:lnSpc>
                <a:spcPts val="2040"/>
              </a:lnSpc>
            </a:pPr>
            <a:r>
              <a:rPr lang="en-US" sz="1704" baseline="0" b="0" i="0" dirty="0" spc="0">
                <a:latin typeface="CIDFont+F3" pitchFamily="0" charset="1"/>
              </a:rPr>
              <a:t>878 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ыс.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-17">
                <a:latin typeface="CIDFont+F3" pitchFamily="0" charset="1"/>
              </a:rPr>
              <a:t>р</a:t>
            </a:r>
            <a:r>
              <a:rPr lang="en-US" sz="1704" baseline="0" b="0" i="0" dirty="0" spc="-34">
                <a:latin typeface="CIDFont+F3" pitchFamily="0" charset="1"/>
              </a:rPr>
              <a:t>у</a:t>
            </a:r>
            <a:r>
              <a:rPr lang="en-US" sz="1704" baseline="0" b="0" i="0" dirty="0" spc="-47">
                <a:latin typeface="CIDFont+F3" pitchFamily="0" charset="1"/>
              </a:rPr>
              <a:t>б</a:t>
            </a:r>
            <a:r>
              <a:rPr lang="en-US" sz="1704" baseline="0" b="0" i="0" dirty="0" spc="0">
                <a:latin typeface="CIDFont+F3" pitchFamily="0" charset="1"/>
              </a:rPr>
              <a:t>лей (нанесение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-51">
                <a:latin typeface="CIDFont+F3" pitchFamily="0" charset="1"/>
              </a:rPr>
              <a:t>г</a:t>
            </a:r>
            <a:r>
              <a:rPr lang="en-US" sz="1704" baseline="0" b="0" i="0" dirty="0" spc="0">
                <a:latin typeface="CIDFont+F3" pitchFamily="0" charset="1"/>
              </a:rPr>
              <a:t>оризонтальной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ра</a:t>
            </a:r>
            <a:r>
              <a:rPr lang="en-US" sz="1704" baseline="0" b="0" i="0" dirty="0" spc="-25">
                <a:latin typeface="CIDFont+F3" pitchFamily="0" charset="1"/>
              </a:rPr>
              <a:t>з</a:t>
            </a:r>
            <a:r>
              <a:rPr lang="en-US" sz="1704" baseline="0" b="0" i="0" dirty="0" spc="0">
                <a:latin typeface="CIDFont+F3" pitchFamily="0" charset="1"/>
              </a:rPr>
              <a:t>метки,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устройс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во</a:t>
            </a:r>
            <a:r>
              <a:rPr lang="en-US" sz="1704" baseline="0" b="0" i="0" dirty="0" spc="-51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пеш</a:t>
            </a:r>
            <a:r>
              <a:rPr lang="en-US" sz="1704" baseline="0" b="0" i="0" dirty="0" spc="-22">
                <a:latin typeface="CIDFont+F3" pitchFamily="0" charset="1"/>
              </a:rPr>
              <a:t>е</a:t>
            </a:r>
            <a:r>
              <a:rPr lang="en-US" sz="1704" baseline="0" b="0" i="0" dirty="0" spc="-51">
                <a:latin typeface="CIDFont+F3" pitchFamily="0" charset="1"/>
              </a:rPr>
              <a:t>хо</a:t>
            </a:r>
            <a:r>
              <a:rPr lang="en-US" sz="1704" baseline="0" b="0" i="0" dirty="0" spc="-13">
                <a:latin typeface="CIDFont+F3" pitchFamily="0" charset="1"/>
              </a:rPr>
              <a:t>д</a:t>
            </a:r>
            <a:r>
              <a:rPr lang="en-US" sz="1704" baseline="0" b="0" i="0" dirty="0" spc="0">
                <a:latin typeface="CIDFont+F3" pitchFamily="0" charset="1"/>
              </a:rPr>
              <a:t>ных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пер</a:t>
            </a:r>
            <a:r>
              <a:rPr lang="en-US" sz="1704" baseline="0" b="0" i="0" dirty="0" spc="-22">
                <a:latin typeface="CIDFont+F3" pitchFamily="0" charset="1"/>
              </a:rPr>
              <a:t>е</a:t>
            </a:r>
            <a:r>
              <a:rPr lang="en-US" sz="1704" baseline="0" b="0" i="0" dirty="0" spc="-68">
                <a:latin typeface="CIDFont+F3" pitchFamily="0" charset="1"/>
              </a:rPr>
              <a:t>х</a:t>
            </a:r>
            <a:r>
              <a:rPr lang="en-US" sz="1704" baseline="0" b="0" i="0" dirty="0" spc="-51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дов, </a:t>
            </a:r>
          </a:p>
          <a:p>
            <a:pPr marL="528868">
              <a:lnSpc>
                <a:spcPts val="2040"/>
              </a:lnSpc>
            </a:pPr>
            <a:r>
              <a:rPr lang="en-US" sz="1704" baseline="0" b="0" i="0" dirty="0" spc="0">
                <a:latin typeface="CIDFont+F3" pitchFamily="0" charset="1"/>
              </a:rPr>
              <a:t>установка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зна</a:t>
            </a:r>
            <a:r>
              <a:rPr lang="en-US" sz="1704" baseline="0" b="0" i="0" dirty="0" spc="-76">
                <a:latin typeface="CIDFont+F3" pitchFamily="0" charset="1"/>
              </a:rPr>
              <a:t>к</a:t>
            </a:r>
            <a:r>
              <a:rPr lang="en-US" sz="1704" baseline="0" b="0" i="0" dirty="0" spc="0">
                <a:latin typeface="CIDFont+F3" pitchFamily="0" charset="1"/>
              </a:rPr>
              <a:t>ов,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установ</a:t>
            </a:r>
            <a:r>
              <a:rPr lang="en-US" sz="1704" baseline="0" b="0" i="0" dirty="0" spc="-25">
                <a:latin typeface="CIDFont+F3" pitchFamily="0" charset="1"/>
              </a:rPr>
              <a:t>к</a:t>
            </a:r>
            <a:r>
              <a:rPr lang="en-US" sz="1704" baseline="0" b="0" i="0" dirty="0" spc="0">
                <a:latin typeface="CIDFont+F3" pitchFamily="0" charset="1"/>
              </a:rPr>
              <a:t>а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остано</a:t>
            </a:r>
            <a:r>
              <a:rPr lang="en-US" sz="1704" baseline="0" b="0" i="0" dirty="0" spc="-20">
                <a:latin typeface="CIDFont+F3" pitchFamily="0" charset="1"/>
              </a:rPr>
              <a:t>в</a:t>
            </a:r>
            <a:r>
              <a:rPr lang="en-US" sz="1704" baseline="0" b="0" i="0" dirty="0" spc="-51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чных</a:t>
            </a:r>
            <a:r>
              <a:rPr lang="en-US" sz="1704" baseline="0" b="0" i="0" dirty="0" spc="-51">
                <a:latin typeface="CIDFont+F3" pitchFamily="0" charset="1"/>
              </a:rPr>
              <a:t> </a:t>
            </a:r>
            <a:r>
              <a:rPr lang="en-US" sz="1704" baseline="0" b="0" i="0" dirty="0" spc="-76">
                <a:latin typeface="CIDFont+F3" pitchFamily="0" charset="1"/>
              </a:rPr>
              <a:t>к</a:t>
            </a:r>
            <a:r>
              <a:rPr lang="en-US" sz="1704" baseline="0" b="0" i="0" dirty="0" spc="-34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мпле</a:t>
            </a:r>
            <a:r>
              <a:rPr lang="en-US" sz="1704" baseline="0" b="0" i="0" dirty="0" spc="-42">
                <a:latin typeface="CIDFont+F3" pitchFamily="0" charset="1"/>
              </a:rPr>
              <a:t>к</a:t>
            </a:r>
            <a:r>
              <a:rPr lang="en-US" sz="1704" baseline="0" b="0" i="0" dirty="0" spc="0">
                <a:latin typeface="CIDFont+F3" pitchFamily="0" charset="1"/>
              </a:rPr>
              <a:t>сов,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обо</a:t>
            </a:r>
            <a:r>
              <a:rPr lang="en-US" sz="1704" baseline="0" b="0" i="0" dirty="0" spc="-34">
                <a:latin typeface="CIDFont+F3" pitchFamily="0" charset="1"/>
              </a:rPr>
              <a:t>р</a:t>
            </a:r>
            <a:r>
              <a:rPr lang="en-US" sz="1704" baseline="0" b="0" i="0" dirty="0" spc="-102">
                <a:latin typeface="CIDFont+F3" pitchFamily="0" charset="1"/>
              </a:rPr>
              <a:t>у</a:t>
            </a:r>
            <a:r>
              <a:rPr lang="en-US" sz="1704" baseline="0" b="0" i="0" dirty="0" spc="0">
                <a:latin typeface="CIDFont+F3" pitchFamily="0" charset="1"/>
              </a:rPr>
              <a:t>до</a:t>
            </a:r>
            <a:r>
              <a:rPr lang="en-US" sz="1704" baseline="0" b="0" i="0" dirty="0" spc="-20">
                <a:latin typeface="CIDFont+F3" pitchFamily="0" charset="1"/>
              </a:rPr>
              <a:t>в</a:t>
            </a:r>
            <a:r>
              <a:rPr lang="en-US" sz="1704" baseline="0" b="0" i="0" dirty="0" spc="0">
                <a:latin typeface="CIDFont+F3" pitchFamily="0" charset="1"/>
              </a:rPr>
              <a:t>ание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с</a:t>
            </a:r>
            <a:r>
              <a:rPr lang="en-US" sz="1704" baseline="0" b="0" i="0" dirty="0" spc="-20">
                <a:latin typeface="CIDFont+F3" pitchFamily="0" charset="1"/>
              </a:rPr>
              <a:t>в</a:t>
            </a:r>
            <a:r>
              <a:rPr lang="en-US" sz="1704" baseline="0" b="0" i="0" dirty="0" spc="0">
                <a:latin typeface="CIDFont+F3" pitchFamily="0" charset="1"/>
              </a:rPr>
              <a:t>е</a:t>
            </a:r>
            <a:r>
              <a:rPr lang="en-US" sz="1704" baseline="0" b="0" i="0" dirty="0" spc="-28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офоров)</a:t>
            </a:r>
          </a:p>
        </p:txBody>
      </p:sp>
      <p:sp>
        <p:nvSpPr>
          <p:cNvPr id="1026" name="Rectangle 1026"/>
          <p:cNvSpPr/>
          <p:nvPr/>
        </p:nvSpPr>
        <p:spPr>
          <a:xfrm rot="0" flipH="0" flipV="0">
            <a:off x="4524812" y="3249273"/>
            <a:ext cx="1575018" cy="2874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04" baseline="0" b="0" i="0" dirty="0" spc="0" u="sng">
                <a:latin typeface="CIDFont+F3" pitchFamily="0" charset="1"/>
              </a:rPr>
              <a:t>План</a:t>
            </a:r>
            <a:r>
              <a:rPr lang="en-US" sz="1704" baseline="0" b="0" i="0" dirty="0" spc="-17" u="sng">
                <a:latin typeface="CIDFont+F3" pitchFamily="0" charset="1"/>
              </a:rPr>
              <a:t> </a:t>
            </a:r>
            <a:r>
              <a:rPr lang="en-US" sz="1704" baseline="0" b="0" i="0" dirty="0" spc="0" u="sng">
                <a:latin typeface="CIDFont+F3" pitchFamily="0" charset="1"/>
              </a:rPr>
              <a:t>на 2020 </a:t>
            </a:r>
            <a:r>
              <a:rPr lang="en-US" sz="1704" baseline="0" b="0" i="0" dirty="0" spc="-51" u="sng">
                <a:latin typeface="CIDFont+F3" pitchFamily="0" charset="1"/>
              </a:rPr>
              <a:t>го</a:t>
            </a:r>
            <a:r>
              <a:rPr lang="en-US" sz="1704" baseline="0" b="0" i="0" dirty="0" spc="0" u="sng">
                <a:latin typeface="CIDFont+F3" pitchFamily="0" charset="1"/>
              </a:rPr>
              <a:t>д</a:t>
            </a:r>
          </a:p>
        </p:txBody>
      </p:sp>
      <p:sp>
        <p:nvSpPr>
          <p:cNvPr id="1027" name="Rectangle 1027"/>
          <p:cNvSpPr/>
          <p:nvPr/>
        </p:nvSpPr>
        <p:spPr>
          <a:xfrm rot="0" flipH="0" flipV="0">
            <a:off x="1773955" y="3508265"/>
            <a:ext cx="7130650" cy="2874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04" baseline="0" b="0" i="0" dirty="0" spc="0">
                <a:latin typeface="CIDFont+F3" pitchFamily="0" charset="1"/>
              </a:rPr>
              <a:t>сельским</a:t>
            </a:r>
            <a:r>
              <a:rPr lang="en-US" sz="1704" baseline="0" b="0" i="0" dirty="0" spc="-51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поселениям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выделено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из мес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но</a:t>
            </a:r>
            <a:r>
              <a:rPr lang="en-US" sz="1704" baseline="0" b="0" i="0" dirty="0" spc="-51">
                <a:latin typeface="CIDFont+F3" pitchFamily="0" charset="1"/>
              </a:rPr>
              <a:t>г</a:t>
            </a:r>
            <a:r>
              <a:rPr lang="en-US" sz="1704" baseline="0" b="0" i="0" dirty="0" spc="0">
                <a:latin typeface="CIDFont+F3" pitchFamily="0" charset="1"/>
              </a:rPr>
              <a:t>о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б</a:t>
            </a:r>
            <a:r>
              <a:rPr lang="en-US" sz="1704" baseline="0" b="0" i="0" dirty="0" spc="-80">
                <a:latin typeface="CIDFont+F3" pitchFamily="0" charset="1"/>
              </a:rPr>
              <a:t>ю</a:t>
            </a:r>
            <a:r>
              <a:rPr lang="en-US" sz="1704" baseline="0" b="0" i="0" dirty="0" spc="-13">
                <a:latin typeface="CIDFont+F3" pitchFamily="0" charset="1"/>
              </a:rPr>
              <a:t>д</a:t>
            </a:r>
            <a:r>
              <a:rPr lang="en-US" sz="1704" baseline="0" b="0" i="0" dirty="0" spc="-17">
                <a:latin typeface="CIDFont+F3" pitchFamily="0" charset="1"/>
              </a:rPr>
              <a:t>ж</a:t>
            </a:r>
            <a:r>
              <a:rPr lang="en-US" sz="1704" baseline="0" b="0" i="0" dirty="0" spc="0">
                <a:latin typeface="CIDFont+F3" pitchFamily="0" charset="1"/>
              </a:rPr>
              <a:t>ета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17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млн 99 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ыс.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-17">
                <a:latin typeface="CIDFont+F3" pitchFamily="0" charset="1"/>
              </a:rPr>
              <a:t>р</a:t>
            </a:r>
            <a:r>
              <a:rPr lang="en-US" sz="1704" baseline="0" b="0" i="0" dirty="0" spc="-34">
                <a:latin typeface="CIDFont+F3" pitchFamily="0" charset="1"/>
              </a:rPr>
              <a:t>у</a:t>
            </a:r>
            <a:r>
              <a:rPr lang="en-US" sz="1704" baseline="0" b="0" i="0" dirty="0" spc="-47">
                <a:latin typeface="CIDFont+F3" pitchFamily="0" charset="1"/>
              </a:rPr>
              <a:t>б</a:t>
            </a:r>
            <a:r>
              <a:rPr lang="en-US" sz="1704" baseline="0" b="0" i="0" dirty="0" spc="0">
                <a:latin typeface="CIDFont+F3" pitchFamily="0" charset="1"/>
              </a:rPr>
              <a:t>лей, </a:t>
            </a:r>
          </a:p>
        </p:txBody>
      </p:sp>
      <p:sp>
        <p:nvSpPr>
          <p:cNvPr id="1028" name="Rectangle 1028"/>
          <p:cNvSpPr/>
          <p:nvPr/>
        </p:nvSpPr>
        <p:spPr>
          <a:xfrm rot="0" flipH="0" flipV="0">
            <a:off x="3060147" y="3767363"/>
            <a:ext cx="4557556" cy="2874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04" baseline="0" b="0" i="0" dirty="0" spc="0">
                <a:latin typeface="CIDFont+F3" pitchFamily="0" charset="1"/>
              </a:rPr>
              <a:t>из о</a:t>
            </a:r>
            <a:r>
              <a:rPr lang="en-US" sz="1704" baseline="0" b="0" i="0" dirty="0" spc="-47">
                <a:latin typeface="CIDFont+F3" pitchFamily="0" charset="1"/>
              </a:rPr>
              <a:t>б</a:t>
            </a:r>
            <a:r>
              <a:rPr lang="en-US" sz="1704" baseline="0" b="0" i="0" dirty="0" spc="0">
                <a:latin typeface="CIDFont+F3" pitchFamily="0" charset="1"/>
              </a:rPr>
              <a:t>ластно</a:t>
            </a:r>
            <a:r>
              <a:rPr lang="en-US" sz="1704" baseline="0" b="0" i="0" dirty="0" spc="-51">
                <a:latin typeface="CIDFont+F3" pitchFamily="0" charset="1"/>
              </a:rPr>
              <a:t>г</a:t>
            </a:r>
            <a:r>
              <a:rPr lang="en-US" sz="1704" baseline="0" b="0" i="0" dirty="0" spc="0">
                <a:latin typeface="CIDFont+F3" pitchFamily="0" charset="1"/>
              </a:rPr>
              <a:t>о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б</a:t>
            </a:r>
            <a:r>
              <a:rPr lang="en-US" sz="1704" baseline="0" b="0" i="0" dirty="0" spc="-80">
                <a:latin typeface="CIDFont+F3" pitchFamily="0" charset="1"/>
              </a:rPr>
              <a:t>ю</a:t>
            </a:r>
            <a:r>
              <a:rPr lang="en-US" sz="1704" baseline="0" b="0" i="0" dirty="0" spc="-13">
                <a:latin typeface="CIDFont+F3" pitchFamily="0" charset="1"/>
              </a:rPr>
              <a:t>д</a:t>
            </a:r>
            <a:r>
              <a:rPr lang="en-US" sz="1704" baseline="0" b="0" i="0" dirty="0" spc="-17">
                <a:latin typeface="CIDFont+F3" pitchFamily="0" charset="1"/>
              </a:rPr>
              <a:t>ж</a:t>
            </a:r>
            <a:r>
              <a:rPr lang="en-US" sz="1704" baseline="0" b="0" i="0" dirty="0" spc="0">
                <a:latin typeface="CIDFont+F3" pitchFamily="0" charset="1"/>
              </a:rPr>
              <a:t>ета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403">
                <a:latin typeface="CIDFont+F3" pitchFamily="0" charset="1"/>
              </a:rPr>
              <a:t>-</a:t>
            </a:r>
            <a:r>
              <a:rPr lang="en-US" sz="1704" baseline="0" b="0" i="0" dirty="0" spc="0">
                <a:latin typeface="CIDFont+F3" pitchFamily="0" charset="1"/>
              </a:rPr>
              <a:t>20 млн 395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тыс.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-34">
                <a:latin typeface="CIDFont+F3" pitchFamily="0" charset="1"/>
              </a:rPr>
              <a:t>р</a:t>
            </a:r>
            <a:r>
              <a:rPr lang="en-US" sz="1704" baseline="0" b="0" i="0" dirty="0" spc="-17">
                <a:latin typeface="CIDFont+F3" pitchFamily="0" charset="1"/>
              </a:rPr>
              <a:t>у</a:t>
            </a:r>
            <a:r>
              <a:rPr lang="en-US" sz="1704" baseline="0" b="0" i="0" dirty="0" spc="-47">
                <a:latin typeface="CIDFont+F3" pitchFamily="0" charset="1"/>
              </a:rPr>
              <a:t>б</a:t>
            </a:r>
            <a:r>
              <a:rPr lang="en-US" sz="1704" baseline="0" b="0" i="0" dirty="0" spc="0">
                <a:latin typeface="CIDFont+F3" pitchFamily="0" charset="1"/>
              </a:rPr>
              <a:t>лей. </a:t>
            </a:r>
          </a:p>
        </p:txBody>
      </p:sp>
      <p:sp>
        <p:nvSpPr>
          <p:cNvPr id="1029" name="Rectangle 1029"/>
          <p:cNvSpPr/>
          <p:nvPr/>
        </p:nvSpPr>
        <p:spPr>
          <a:xfrm rot="0" flipH="0" flipV="0">
            <a:off x="3956318" y="4026461"/>
            <a:ext cx="2767860" cy="2874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04" baseline="0" b="0" i="0" dirty="0" spc="0">
                <a:latin typeface="CIDFont+F3" pitchFamily="0" charset="1"/>
              </a:rPr>
              <a:t>На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э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и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ср</a:t>
            </a:r>
            <a:r>
              <a:rPr lang="en-US" sz="1704" baseline="0" b="0" i="0" dirty="0" spc="-22">
                <a:latin typeface="CIDFont+F3" pitchFamily="0" charset="1"/>
              </a:rPr>
              <a:t>е</a:t>
            </a:r>
            <a:r>
              <a:rPr lang="en-US" sz="1704" baseline="0" b="0" i="0" dirty="0" spc="0">
                <a:latin typeface="CIDFont+F3" pitchFamily="0" charset="1"/>
              </a:rPr>
              <a:t>дст</a:t>
            </a:r>
            <a:r>
              <a:rPr lang="en-US" sz="1704" baseline="0" b="0" i="0" dirty="0" spc="-20">
                <a:latin typeface="CIDFont+F3" pitchFamily="0" charset="1"/>
              </a:rPr>
              <a:t>в</a:t>
            </a:r>
            <a:r>
              <a:rPr lang="en-US" sz="1704" baseline="0" b="0" i="0" dirty="0" spc="0">
                <a:latin typeface="CIDFont+F3" pitchFamily="0" charset="1"/>
              </a:rPr>
              <a:t>а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плани</a:t>
            </a:r>
            <a:r>
              <a:rPr lang="en-US" sz="1704" baseline="0" b="0" i="0" dirty="0" spc="-17">
                <a:latin typeface="CIDFont+F3" pitchFamily="0" charset="1"/>
              </a:rPr>
              <a:t>р</a:t>
            </a:r>
            <a:r>
              <a:rPr lang="en-US" sz="1704" baseline="0" b="0" i="0" dirty="0" spc="-34">
                <a:latin typeface="CIDFont+F3" pitchFamily="0" charset="1"/>
              </a:rPr>
              <a:t>у</a:t>
            </a:r>
            <a:r>
              <a:rPr lang="en-US" sz="1704" baseline="0" b="0" i="0" dirty="0" spc="0">
                <a:latin typeface="CIDFont+F3" pitchFamily="0" charset="1"/>
              </a:rPr>
              <a:t>ется: </a:t>
            </a:r>
          </a:p>
        </p:txBody>
      </p:sp>
      <p:sp>
        <p:nvSpPr>
          <p:cNvPr id="1030" name="Rectangle 1030"/>
          <p:cNvSpPr/>
          <p:nvPr/>
        </p:nvSpPr>
        <p:spPr>
          <a:xfrm rot="0" flipH="0" flipV="0">
            <a:off x="1063760" y="4285560"/>
            <a:ext cx="8550287" cy="80567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37157"/>
            <a:r>
              <a:rPr lang="en-US" sz="1704" baseline="0" b="0" i="0" dirty="0" spc="420">
                <a:latin typeface="CIDFont+F3" pitchFamily="0" charset="1"/>
              </a:rPr>
              <a:t>-</a:t>
            </a:r>
            <a:r>
              <a:rPr lang="en-US" sz="1704" baseline="0" b="0" i="0" dirty="0" spc="-34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тремон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иро</a:t>
            </a:r>
            <a:r>
              <a:rPr lang="en-US" sz="1704" baseline="0" b="0" i="0" dirty="0" spc="-20">
                <a:latin typeface="CIDFont+F3" pitchFamily="0" charset="1"/>
              </a:rPr>
              <a:t>в</a:t>
            </a:r>
            <a:r>
              <a:rPr lang="en-US" sz="1704" baseline="0" b="0" i="0" dirty="0" spc="-56">
                <a:latin typeface="CIDFont+F3" pitchFamily="0" charset="1"/>
              </a:rPr>
              <a:t>а</a:t>
            </a:r>
            <a:r>
              <a:rPr lang="en-US" sz="1704" baseline="0" b="0" i="0" dirty="0" spc="0">
                <a:latin typeface="CIDFont+F3" pitchFamily="0" charset="1"/>
              </a:rPr>
              <a:t>т</a:t>
            </a:r>
            <a:r>
              <a:rPr lang="en-US" sz="1704" baseline="0" b="0" i="0" dirty="0" spc="-10">
                <a:latin typeface="CIDFont+F3" pitchFamily="0" charset="1"/>
              </a:rPr>
              <a:t>ь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1 км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661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м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дорог в с.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Варна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(</a:t>
            </a:r>
            <a:r>
              <a:rPr lang="en-US" sz="1704" baseline="0" b="0" i="0" dirty="0" spc="-68">
                <a:latin typeface="CIDFont+F3" pitchFamily="0" charset="1"/>
              </a:rPr>
              <a:t>у</a:t>
            </a:r>
            <a:r>
              <a:rPr lang="en-US" sz="1704" baseline="0" b="0" i="0" dirty="0" spc="0">
                <a:latin typeface="CIDFont+F3" pitchFamily="0" charset="1"/>
              </a:rPr>
              <a:t>л.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-47">
                <a:latin typeface="CIDFont+F3" pitchFamily="0" charset="1"/>
              </a:rPr>
              <a:t>Л</a:t>
            </a:r>
            <a:r>
              <a:rPr lang="en-US" sz="1704" baseline="0" b="0" i="0" dirty="0" spc="0">
                <a:latin typeface="CIDFont+F3" pitchFamily="0" charset="1"/>
              </a:rPr>
              <a:t>у</a:t>
            </a:r>
            <a:r>
              <a:rPr lang="en-US" sz="1704" baseline="0" b="0" i="0" dirty="0" spc="-51">
                <a:latin typeface="CIDFont+F3" pitchFamily="0" charset="1"/>
              </a:rPr>
              <a:t>г</a:t>
            </a:r>
            <a:r>
              <a:rPr lang="en-US" sz="1704" baseline="0" b="0" i="0" dirty="0" spc="0">
                <a:latin typeface="CIDFont+F3" pitchFamily="0" charset="1"/>
              </a:rPr>
              <a:t>о</a:t>
            </a:r>
            <a:r>
              <a:rPr lang="en-US" sz="1704" baseline="0" b="0" i="0" dirty="0" spc="-20">
                <a:latin typeface="CIDFont+F3" pitchFamily="0" charset="1"/>
              </a:rPr>
              <a:t>в</a:t>
            </a:r>
            <a:r>
              <a:rPr lang="en-US" sz="1704" baseline="0" b="0" i="0" dirty="0" spc="0">
                <a:latin typeface="CIDFont+F3" pitchFamily="0" charset="1"/>
              </a:rPr>
              <a:t>ая, </a:t>
            </a:r>
            <a:r>
              <a:rPr lang="en-US" sz="1704" baseline="0" b="0" i="0" dirty="0" spc="-68">
                <a:latin typeface="CIDFont+F3" pitchFamily="0" charset="1"/>
              </a:rPr>
              <a:t>у</a:t>
            </a:r>
            <a:r>
              <a:rPr lang="en-US" sz="1704" baseline="0" b="0" i="0" dirty="0" spc="0">
                <a:latin typeface="CIDFont+F3" pitchFamily="0" charset="1"/>
              </a:rPr>
              <a:t>л.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-78">
                <a:latin typeface="CIDFont+F3" pitchFamily="0" charset="1"/>
              </a:rPr>
              <a:t>К</a:t>
            </a:r>
            <a:r>
              <a:rPr lang="en-US" sz="1704" baseline="0" b="0" i="0" dirty="0" spc="-34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льце</a:t>
            </a:r>
            <a:r>
              <a:rPr lang="en-US" sz="1704" baseline="0" b="0" i="0" dirty="0" spc="-20">
                <a:latin typeface="CIDFont+F3" pitchFamily="0" charset="1"/>
              </a:rPr>
              <a:t>в</a:t>
            </a:r>
            <a:r>
              <a:rPr lang="en-US" sz="1704" baseline="0" b="0" i="0" dirty="0" spc="0">
                <a:latin typeface="CIDFont+F3" pitchFamily="0" charset="1"/>
              </a:rPr>
              <a:t>ая,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-68">
                <a:latin typeface="CIDFont+F3" pitchFamily="0" charset="1"/>
              </a:rPr>
              <a:t>у</a:t>
            </a:r>
            <a:r>
              <a:rPr lang="en-US" sz="1704" baseline="0" b="0" i="0" dirty="0" spc="0">
                <a:latin typeface="CIDFont+F3" pitchFamily="0" charset="1"/>
              </a:rPr>
              <a:t>л. Спа</a:t>
            </a:r>
            <a:r>
              <a:rPr lang="en-US" sz="1704" baseline="0" b="0" i="0" dirty="0" spc="-34">
                <a:latin typeface="CIDFont+F3" pitchFamily="0" charset="1"/>
              </a:rPr>
              <a:t>р</a:t>
            </a:r>
            <a:r>
              <a:rPr lang="en-US" sz="1704" baseline="0" b="0" i="0" dirty="0" spc="0">
                <a:latin typeface="CIDFont+F3" pitchFamily="0" charset="1"/>
              </a:rPr>
              <a:t>та</a:t>
            </a:r>
            <a:r>
              <a:rPr lang="en-US" sz="1704" baseline="0" b="0" i="0" dirty="0" spc="-25">
                <a:latin typeface="CIDFont+F3" pitchFamily="0" charset="1"/>
              </a:rPr>
              <a:t>к</a:t>
            </a:r>
            <a:r>
              <a:rPr lang="en-US" sz="1704" baseline="0" b="0" i="0" dirty="0" spc="0">
                <a:latin typeface="CIDFont+F3" pitchFamily="0" charset="1"/>
              </a:rPr>
              <a:t>а)</a:t>
            </a:r>
            <a:r>
              <a:rPr lang="en-US" sz="1704" baseline="0" b="0" i="0" dirty="0" spc="-11">
                <a:latin typeface="CIDFont+F3" pitchFamily="0" charset="1"/>
              </a:rPr>
              <a:t>;</a:t>
            </a:r>
            <a:r>
              <a:rPr lang="en-US" sz="1704" baseline="0" b="0" i="0" dirty="0" spc="0">
                <a:latin typeface="CIDFont+F3" pitchFamily="0" charset="1"/>
              </a:rPr>
              <a:t> </a:t>
            </a:r>
          </a:p>
          <a:p>
            <a:pPr marL="0">
              <a:lnSpc>
                <a:spcPts val="2040"/>
              </a:lnSpc>
            </a:pPr>
            <a:r>
              <a:rPr lang="en-US" sz="1704" baseline="0" b="0" i="0" dirty="0" spc="420">
                <a:latin typeface="CIDFont+F3" pitchFamily="0" charset="1"/>
              </a:rPr>
              <a:t>-</a:t>
            </a:r>
            <a:r>
              <a:rPr lang="en-US" sz="1704" baseline="0" b="0" i="0" dirty="0" spc="0">
                <a:latin typeface="CIDFont+F3" pitchFamily="0" charset="1"/>
              </a:rPr>
              <a:t>при</a:t>
            </a:r>
            <a:r>
              <a:rPr lang="en-US" sz="1704" baseline="0" b="0" i="0" dirty="0" spc="-20">
                <a:latin typeface="CIDFont+F3" pitchFamily="0" charset="1"/>
              </a:rPr>
              <a:t>в</a:t>
            </a:r>
            <a:r>
              <a:rPr lang="en-US" sz="1704" baseline="0" b="0" i="0" dirty="0" spc="0">
                <a:latin typeface="CIDFont+F3" pitchFamily="0" charset="1"/>
              </a:rPr>
              <a:t>ес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и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пеш</a:t>
            </a:r>
            <a:r>
              <a:rPr lang="en-US" sz="1704" baseline="0" b="0" i="0" dirty="0" spc="-22">
                <a:latin typeface="CIDFont+F3" pitchFamily="0" charset="1"/>
              </a:rPr>
              <a:t>е</a:t>
            </a:r>
            <a:r>
              <a:rPr lang="en-US" sz="1704" baseline="0" b="0" i="0" dirty="0" spc="-68">
                <a:latin typeface="CIDFont+F3" pitchFamily="0" charset="1"/>
              </a:rPr>
              <a:t>х</a:t>
            </a:r>
            <a:r>
              <a:rPr lang="en-US" sz="1704" baseline="0" b="0" i="0" dirty="0" spc="-34">
                <a:latin typeface="CIDFont+F3" pitchFamily="0" charset="1"/>
              </a:rPr>
              <a:t>о</a:t>
            </a:r>
            <a:r>
              <a:rPr lang="en-US" sz="1704" baseline="0" b="0" i="0" dirty="0" spc="-13">
                <a:latin typeface="CIDFont+F3" pitchFamily="0" charset="1"/>
              </a:rPr>
              <a:t>д</a:t>
            </a:r>
            <a:r>
              <a:rPr lang="en-US" sz="1704" baseline="0" b="0" i="0" dirty="0" spc="0">
                <a:latin typeface="CIDFont+F3" pitchFamily="0" charset="1"/>
              </a:rPr>
              <a:t>ные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пер</a:t>
            </a:r>
            <a:r>
              <a:rPr lang="en-US" sz="1704" baseline="0" b="0" i="0" dirty="0" spc="-22">
                <a:latin typeface="CIDFont+F3" pitchFamily="0" charset="1"/>
              </a:rPr>
              <a:t>е</a:t>
            </a:r>
            <a:r>
              <a:rPr lang="en-US" sz="1704" baseline="0" b="0" i="0" dirty="0" spc="-68">
                <a:latin typeface="CIDFont+F3" pitchFamily="0" charset="1"/>
              </a:rPr>
              <a:t>х</a:t>
            </a:r>
            <a:r>
              <a:rPr lang="en-US" sz="1704" baseline="0" b="0" i="0" dirty="0" spc="-51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ды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-20">
                <a:latin typeface="CIDFont+F3" pitchFamily="0" charset="1"/>
              </a:rPr>
              <a:t>в</a:t>
            </a:r>
            <a:r>
              <a:rPr lang="en-US" sz="1704" baseline="0" b="0" i="0" dirty="0" spc="-47">
                <a:latin typeface="CIDFont+F3" pitchFamily="0" charset="1"/>
              </a:rPr>
              <a:t>б</a:t>
            </a:r>
            <a:r>
              <a:rPr lang="en-US" sz="1704" baseline="0" b="0" i="0" dirty="0" spc="0">
                <a:latin typeface="CIDFont+F3" pitchFamily="0" charset="1"/>
              </a:rPr>
              <a:t>лизи о</a:t>
            </a:r>
            <a:r>
              <a:rPr lang="en-US" sz="1704" baseline="0" b="0" i="0" dirty="0" spc="-13">
                <a:latin typeface="CIDFont+F3" pitchFamily="0" charset="1"/>
              </a:rPr>
              <a:t>б</a:t>
            </a:r>
            <a:r>
              <a:rPr lang="en-US" sz="1704" baseline="0" b="0" i="0" dirty="0" spc="0">
                <a:latin typeface="CIDFont+F3" pitchFamily="0" charset="1"/>
              </a:rPr>
              <a:t>щео</a:t>
            </a:r>
            <a:r>
              <a:rPr lang="en-US" sz="1704" baseline="0" b="0" i="0" dirty="0" spc="-13">
                <a:latin typeface="CIDFont+F3" pitchFamily="0" charset="1"/>
              </a:rPr>
              <a:t>б</a:t>
            </a:r>
            <a:r>
              <a:rPr lang="en-US" sz="1704" baseline="0" b="0" i="0" dirty="0" spc="0">
                <a:latin typeface="CIDFont+F3" pitchFamily="0" charset="1"/>
              </a:rPr>
              <a:t>ра</a:t>
            </a:r>
            <a:r>
              <a:rPr lang="en-US" sz="1704" baseline="0" b="0" i="0" dirty="0" spc="-25">
                <a:latin typeface="CIDFont+F3" pitchFamily="0" charset="1"/>
              </a:rPr>
              <a:t>з</a:t>
            </a:r>
            <a:r>
              <a:rPr lang="en-US" sz="1704" baseline="0" b="0" i="0" dirty="0" spc="0">
                <a:latin typeface="CIDFont+F3" pitchFamily="0" charset="1"/>
              </a:rPr>
              <a:t>о</a:t>
            </a:r>
            <a:r>
              <a:rPr lang="en-US" sz="1704" baseline="0" b="0" i="0" dirty="0" spc="-20">
                <a:latin typeface="CIDFont+F3" pitchFamily="0" charset="1"/>
              </a:rPr>
              <a:t>в</a:t>
            </a:r>
            <a:r>
              <a:rPr lang="en-US" sz="1704" baseline="0" b="0" i="0" dirty="0" spc="-39">
                <a:latin typeface="CIDFont+F3" pitchFamily="0" charset="1"/>
              </a:rPr>
              <a:t>а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ельны</a:t>
            </a:r>
            <a:r>
              <a:rPr lang="en-US" sz="1704" baseline="0" b="0" i="0" dirty="0" spc="-17">
                <a:latin typeface="CIDFont+F3" pitchFamily="0" charset="1"/>
              </a:rPr>
              <a:t>х </a:t>
            </a:r>
            <a:r>
              <a:rPr lang="en-US" sz="1704" baseline="0" b="0" i="0" dirty="0" spc="0">
                <a:latin typeface="CIDFont+F3" pitchFamily="0" charset="1"/>
              </a:rPr>
              <a:t>учреждений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в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с.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-27">
                <a:latin typeface="CIDFont+F3" pitchFamily="0" charset="1"/>
              </a:rPr>
              <a:t>К</a:t>
            </a:r>
            <a:r>
              <a:rPr lang="en-US" sz="1704" baseline="0" b="0" i="0" dirty="0" spc="-39">
                <a:latin typeface="CIDFont+F3" pitchFamily="0" charset="1"/>
              </a:rPr>
              <a:t>а</a:t>
            </a:r>
            <a:r>
              <a:rPr lang="en-US" sz="1704" baseline="0" b="0" i="0" dirty="0" spc="0">
                <a:latin typeface="CIDFont+F3" pitchFamily="0" charset="1"/>
              </a:rPr>
              <a:t>тенин</a:t>
            </a:r>
            <a:r>
              <a:rPr lang="en-US" sz="1704" baseline="0" b="0" i="0" dirty="0" spc="408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и </a:t>
            </a:r>
          </a:p>
          <a:p>
            <a:pPr marL="981444">
              <a:lnSpc>
                <a:spcPts val="2040"/>
              </a:lnSpc>
            </a:pPr>
            <a:r>
              <a:rPr lang="en-US" sz="1704" baseline="0" b="0" i="0" dirty="0" spc="0">
                <a:latin typeface="CIDFont+F3" pitchFamily="0" charset="1"/>
              </a:rPr>
              <a:t>с.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Бор</a:t>
            </a:r>
            <a:r>
              <a:rPr lang="en-US" sz="1704" baseline="0" b="0" i="0" dirty="0" spc="-34">
                <a:latin typeface="CIDFont+F3" pitchFamily="0" charset="1"/>
              </a:rPr>
              <a:t>о</a:t>
            </a:r>
            <a:r>
              <a:rPr lang="en-US" sz="1704" baseline="0" b="0" i="0" dirty="0" spc="-13">
                <a:latin typeface="CIDFont+F3" pitchFamily="0" charset="1"/>
              </a:rPr>
              <a:t>д</a:t>
            </a:r>
            <a:r>
              <a:rPr lang="en-US" sz="1704" baseline="0" b="0" i="0" dirty="0" spc="0">
                <a:latin typeface="CIDFont+F3" pitchFamily="0" charset="1"/>
              </a:rPr>
              <a:t>инов</a:t>
            </a:r>
            <a:r>
              <a:rPr lang="en-US" sz="1704" baseline="0" b="0" i="0" dirty="0" spc="-25">
                <a:latin typeface="CIDFont+F3" pitchFamily="0" charset="1"/>
              </a:rPr>
              <a:t>к</a:t>
            </a:r>
            <a:r>
              <a:rPr lang="en-US" sz="1704" baseline="0" b="0" i="0" dirty="0" spc="386">
                <a:latin typeface="CIDFont+F3" pitchFamily="0" charset="1"/>
              </a:rPr>
              <a:t>а</a:t>
            </a:r>
            <a:r>
              <a:rPr lang="en-US" sz="1704" baseline="0" b="0" i="0" dirty="0" spc="0">
                <a:latin typeface="CIDFont+F3" pitchFamily="0" charset="1"/>
              </a:rPr>
              <a:t>в со</a:t>
            </a:r>
            <a:r>
              <a:rPr lang="en-US" sz="1704" baseline="0" b="0" i="0" dirty="0" spc="-34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т</a:t>
            </a:r>
            <a:r>
              <a:rPr lang="en-US" sz="1704" baseline="0" b="0" i="0" dirty="0" spc="-20">
                <a:latin typeface="CIDFont+F3" pitchFamily="0" charset="1"/>
              </a:rPr>
              <a:t>в</a:t>
            </a:r>
            <a:r>
              <a:rPr lang="en-US" sz="1704" baseline="0" b="0" i="0" dirty="0" spc="0">
                <a:latin typeface="CIDFont+F3" pitchFamily="0" charset="1"/>
              </a:rPr>
              <a:t>етс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вие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с новыми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национал</a:t>
            </a:r>
            <a:r>
              <a:rPr lang="en-US" sz="1704" baseline="0" b="0" i="0" dirty="0" spc="-10">
                <a:latin typeface="CIDFont+F3" pitchFamily="0" charset="1"/>
              </a:rPr>
              <a:t>ь</a:t>
            </a:r>
            <a:r>
              <a:rPr lang="en-US" sz="1704" baseline="0" b="0" i="0" dirty="0" spc="0">
                <a:latin typeface="CIDFont+F3" pitchFamily="0" charset="1"/>
              </a:rPr>
              <a:t>ными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станда</a:t>
            </a:r>
            <a:r>
              <a:rPr lang="en-US" sz="1704" baseline="0" b="0" i="0" dirty="0" spc="-17">
                <a:latin typeface="CIDFont+F3" pitchFamily="0" charset="1"/>
              </a:rPr>
              <a:t>р</a:t>
            </a:r>
            <a:r>
              <a:rPr lang="en-US" sz="1704" baseline="0" b="0" i="0" dirty="0" spc="0">
                <a:latin typeface="CIDFont+F3" pitchFamily="0" charset="1"/>
              </a:rPr>
              <a:t>т</a:t>
            </a:r>
            <a:r>
              <a:rPr lang="en-US" sz="1704" baseline="0" b="0" i="0" dirty="0" spc="-22">
                <a:latin typeface="CIDFont+F3" pitchFamily="0" charset="1"/>
              </a:rPr>
              <a:t>а</a:t>
            </a:r>
            <a:r>
              <a:rPr lang="en-US" sz="1704" baseline="0" b="0" i="0" dirty="0" spc="0">
                <a:latin typeface="CIDFont+F3" pitchFamily="0" charset="1"/>
              </a:rPr>
              <a:t>ми;</a:t>
            </a:r>
          </a:p>
        </p:txBody>
      </p:sp>
      <p:sp>
        <p:nvSpPr>
          <p:cNvPr id="1031" name="Rectangle 1031"/>
          <p:cNvSpPr/>
          <p:nvPr/>
        </p:nvSpPr>
        <p:spPr>
          <a:xfrm rot="0" flipH="0" flipV="0">
            <a:off x="1107929" y="5062748"/>
            <a:ext cx="8463724" cy="80567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04" baseline="0" b="0" i="0" dirty="0" spc="420">
                <a:latin typeface="CIDFont+F3" pitchFamily="0" charset="1"/>
              </a:rPr>
              <a:t>-</a:t>
            </a:r>
            <a:r>
              <a:rPr lang="en-US" sz="1704" baseline="0" b="0" i="0" dirty="0" spc="0">
                <a:latin typeface="CIDFont+F3" pitchFamily="0" charset="1"/>
              </a:rPr>
              <a:t>п</a:t>
            </a:r>
            <a:r>
              <a:rPr lang="en-US" sz="1704" baseline="0" b="0" i="0" dirty="0" spc="-17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лучить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п</a:t>
            </a:r>
            <a:r>
              <a:rPr lang="en-US" sz="1704" baseline="0" b="0" i="0" dirty="0" spc="-17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л</a:t>
            </a:r>
            <a:r>
              <a:rPr lang="en-US" sz="1704" baseline="0" b="0" i="0" dirty="0" spc="-51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жи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ел</a:t>
            </a:r>
            <a:r>
              <a:rPr lang="en-US" sz="1704" baseline="0" b="0" i="0" dirty="0" spc="-10">
                <a:latin typeface="CIDFont+F3" pitchFamily="0" charset="1"/>
              </a:rPr>
              <a:t>ь</a:t>
            </a:r>
            <a:r>
              <a:rPr lang="en-US" sz="1704" baseline="0" b="0" i="0" dirty="0" spc="0">
                <a:latin typeface="CIDFont+F3" pitchFamily="0" charset="1"/>
              </a:rPr>
              <a:t>ное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закл</a:t>
            </a:r>
            <a:r>
              <a:rPr lang="en-US" sz="1704" baseline="0" b="0" i="0" dirty="0" spc="-63">
                <a:latin typeface="CIDFont+F3" pitchFamily="0" charset="1"/>
              </a:rPr>
              <a:t>ю</a:t>
            </a:r>
            <a:r>
              <a:rPr lang="en-US" sz="1704" baseline="0" b="0" i="0" dirty="0" spc="0">
                <a:latin typeface="CIDFont+F3" pitchFamily="0" charset="1"/>
              </a:rPr>
              <a:t>чение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э</a:t>
            </a:r>
            <a:r>
              <a:rPr lang="en-US" sz="1704" baseline="0" b="0" i="0" dirty="0" spc="-42">
                <a:latin typeface="CIDFont+F3" pitchFamily="0" charset="1"/>
              </a:rPr>
              <a:t>к</a:t>
            </a:r>
            <a:r>
              <a:rPr lang="en-US" sz="1704" baseline="0" b="0" i="0" dirty="0" spc="0">
                <a:latin typeface="CIDFont+F3" pitchFamily="0" charset="1"/>
              </a:rPr>
              <a:t>спе</a:t>
            </a:r>
            <a:r>
              <a:rPr lang="en-US" sz="1704" baseline="0" b="0" i="0" dirty="0" spc="-17">
                <a:latin typeface="CIDFont+F3" pitchFamily="0" charset="1"/>
              </a:rPr>
              <a:t>р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изы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на проек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но-сме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ную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до</a:t>
            </a:r>
            <a:r>
              <a:rPr lang="en-US" sz="1704" baseline="0" b="0" i="0" dirty="0" spc="-25">
                <a:latin typeface="CIDFont+F3" pitchFamily="0" charset="1"/>
              </a:rPr>
              <a:t>к</a:t>
            </a:r>
            <a:r>
              <a:rPr lang="en-US" sz="1704" baseline="0" b="0" i="0" dirty="0" spc="-17">
                <a:latin typeface="CIDFont+F3" pitchFamily="0" charset="1"/>
              </a:rPr>
              <a:t>у</a:t>
            </a:r>
            <a:r>
              <a:rPr lang="en-US" sz="1704" baseline="0" b="0" i="0" dirty="0" spc="0">
                <a:latin typeface="CIDFont+F3" pitchFamily="0" charset="1"/>
              </a:rPr>
              <a:t>ментаци</a:t>
            </a:r>
            <a:r>
              <a:rPr lang="en-US" sz="1704" baseline="0" b="0" i="0" dirty="0" spc="-11">
                <a:latin typeface="CIDFont+F3" pitchFamily="0" charset="1"/>
              </a:rPr>
              <a:t>ю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по </a:t>
            </a:r>
          </a:p>
          <a:p>
            <a:pPr marL="28953">
              <a:lnSpc>
                <a:spcPts val="2040"/>
              </a:lnSpc>
            </a:pPr>
            <a:r>
              <a:rPr lang="en-US" sz="1704" baseline="0" b="0" i="0" dirty="0" spc="0">
                <a:latin typeface="CIDFont+F3" pitchFamily="0" charset="1"/>
              </a:rPr>
              <a:t>строитель</a:t>
            </a:r>
            <a:r>
              <a:rPr lang="en-US" sz="1704" baseline="0" b="0" i="0" dirty="0" spc="-22">
                <a:latin typeface="CIDFont+F3" pitchFamily="0" charset="1"/>
              </a:rPr>
              <a:t>с</a:t>
            </a:r>
            <a:r>
              <a:rPr lang="en-US" sz="1704" baseline="0" b="0" i="0" dirty="0" spc="0">
                <a:latin typeface="CIDFont+F3" pitchFamily="0" charset="1"/>
              </a:rPr>
              <a:t>т</a:t>
            </a:r>
            <a:r>
              <a:rPr lang="en-US" sz="1704" baseline="0" b="0" i="0" dirty="0" spc="-54">
                <a:latin typeface="CIDFont+F3" pitchFamily="0" charset="1"/>
              </a:rPr>
              <a:t>в</a:t>
            </a:r>
            <a:r>
              <a:rPr lang="en-US" sz="1704" baseline="0" b="0" i="0" dirty="0" spc="-17">
                <a:latin typeface="CIDFont+F3" pitchFamily="0" charset="1"/>
              </a:rPr>
              <a:t>у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моста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через р.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Нижний </a:t>
            </a:r>
            <a:r>
              <a:rPr lang="en-US" sz="1704" baseline="0" b="0" i="0" dirty="0" spc="-136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огузак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и н</a:t>
            </a:r>
            <a:r>
              <a:rPr lang="en-US" sz="1704" baseline="0" b="0" i="0" dirty="0" spc="-73">
                <a:latin typeface="CIDFont+F3" pitchFamily="0" charset="1"/>
              </a:rPr>
              <a:t>а</a:t>
            </a:r>
            <a:r>
              <a:rPr lang="en-US" sz="1704" baseline="0" b="0" i="0" dirty="0" spc="0">
                <a:latin typeface="CIDFont+F3" pitchFamily="0" charset="1"/>
              </a:rPr>
              <a:t>ч</a:t>
            </a:r>
            <a:r>
              <a:rPr lang="en-US" sz="1704" baseline="0" b="0" i="0" dirty="0" spc="-56">
                <a:latin typeface="CIDFont+F3" pitchFamily="0" charset="1"/>
              </a:rPr>
              <a:t>а</a:t>
            </a:r>
            <a:r>
              <a:rPr lang="en-US" sz="1704" baseline="0" b="0" i="0" dirty="0" spc="0">
                <a:latin typeface="CIDFont+F3" pitchFamily="0" charset="1"/>
              </a:rPr>
              <a:t>ть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строи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ель</a:t>
            </a:r>
            <a:r>
              <a:rPr lang="en-US" sz="1704" baseline="0" b="0" i="0" dirty="0" spc="-22">
                <a:latin typeface="CIDFont+F3" pitchFamily="0" charset="1"/>
              </a:rPr>
              <a:t>с</a:t>
            </a:r>
            <a:r>
              <a:rPr lang="en-US" sz="1704" baseline="0" b="0" i="0" dirty="0" spc="0">
                <a:latin typeface="CIDFont+F3" pitchFamily="0" charset="1"/>
              </a:rPr>
              <a:t>т</a:t>
            </a:r>
            <a:r>
              <a:rPr lang="en-US" sz="1704" baseline="0" b="0" i="0" dirty="0" spc="-20">
                <a:latin typeface="CIDFont+F3" pitchFamily="0" charset="1"/>
              </a:rPr>
              <a:t>в</a:t>
            </a:r>
            <a:r>
              <a:rPr lang="en-US" sz="1704" baseline="0" b="0" i="0" dirty="0" spc="0">
                <a:latin typeface="CIDFont+F3" pitchFamily="0" charset="1"/>
              </a:rPr>
              <a:t>о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данно</a:t>
            </a:r>
            <a:r>
              <a:rPr lang="en-US" sz="1704" baseline="0" b="0" i="0" dirty="0" spc="-51">
                <a:latin typeface="CIDFont+F3" pitchFamily="0" charset="1"/>
              </a:rPr>
              <a:t>г</a:t>
            </a:r>
            <a:r>
              <a:rPr lang="en-US" sz="1704" baseline="0" b="0" i="0" dirty="0" spc="0">
                <a:latin typeface="CIDFont+F3" pitchFamily="0" charset="1"/>
              </a:rPr>
              <a:t>о о</a:t>
            </a:r>
            <a:r>
              <a:rPr lang="en-US" sz="1704" baseline="0" b="0" i="0" dirty="0" spc="-47">
                <a:latin typeface="CIDFont+F3" pitchFamily="0" charset="1"/>
              </a:rPr>
              <a:t>б</a:t>
            </a:r>
            <a:r>
              <a:rPr lang="en-US" sz="1704" baseline="0" b="0" i="0" dirty="0" spc="-11">
                <a:latin typeface="CIDFont+F3" pitchFamily="0" charset="1"/>
              </a:rPr>
              <a:t>ъ</a:t>
            </a:r>
            <a:r>
              <a:rPr lang="en-US" sz="1704" baseline="0" b="0" i="0" dirty="0" spc="0">
                <a:latin typeface="CIDFont+F3" pitchFamily="0" charset="1"/>
              </a:rPr>
              <a:t>екта.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На </a:t>
            </a:r>
          </a:p>
          <a:p>
            <a:pPr marL="220952">
              <a:lnSpc>
                <a:spcPts val="2040"/>
              </a:lnSpc>
            </a:pPr>
            <a:r>
              <a:rPr lang="en-US" sz="1704" baseline="0" b="0" i="0" dirty="0" spc="0">
                <a:latin typeface="CIDFont+F3" pitchFamily="0" charset="1"/>
              </a:rPr>
              <a:t>эти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цели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из о</a:t>
            </a:r>
            <a:r>
              <a:rPr lang="en-US" sz="1704" baseline="0" b="0" i="0" dirty="0" spc="-47">
                <a:latin typeface="CIDFont+F3" pitchFamily="0" charset="1"/>
              </a:rPr>
              <a:t>б</a:t>
            </a:r>
            <a:r>
              <a:rPr lang="en-US" sz="1704" baseline="0" b="0" i="0" dirty="0" spc="0">
                <a:latin typeface="CIDFont+F3" pitchFamily="0" charset="1"/>
              </a:rPr>
              <a:t>ластно</a:t>
            </a:r>
            <a:r>
              <a:rPr lang="en-US" sz="1704" baseline="0" b="0" i="0" dirty="0" spc="-51">
                <a:latin typeface="CIDFont+F3" pitchFamily="0" charset="1"/>
              </a:rPr>
              <a:t>г</a:t>
            </a:r>
            <a:r>
              <a:rPr lang="en-US" sz="1704" baseline="0" b="0" i="0" dirty="0" spc="0">
                <a:latin typeface="CIDFont+F3" pitchFamily="0" charset="1"/>
              </a:rPr>
              <a:t>о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б</a:t>
            </a:r>
            <a:r>
              <a:rPr lang="en-US" sz="1704" baseline="0" b="0" i="0" dirty="0" spc="-80">
                <a:latin typeface="CIDFont+F3" pitchFamily="0" charset="1"/>
              </a:rPr>
              <a:t>ю</a:t>
            </a:r>
            <a:r>
              <a:rPr lang="en-US" sz="1704" baseline="0" b="0" i="0" dirty="0" spc="-13">
                <a:latin typeface="CIDFont+F3" pitchFamily="0" charset="1"/>
              </a:rPr>
              <a:t>д</a:t>
            </a:r>
            <a:r>
              <a:rPr lang="en-US" sz="1704" baseline="0" b="0" i="0" dirty="0" spc="-17">
                <a:latin typeface="CIDFont+F3" pitchFamily="0" charset="1"/>
              </a:rPr>
              <a:t>ж</a:t>
            </a:r>
            <a:r>
              <a:rPr lang="en-US" sz="1704" baseline="0" b="0" i="0" dirty="0" spc="0">
                <a:latin typeface="CIDFont+F3" pitchFamily="0" charset="1"/>
              </a:rPr>
              <a:t>ета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выделено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77 млн. </a:t>
            </a:r>
            <a:r>
              <a:rPr lang="en-US" sz="1704" baseline="0" b="0" i="0" dirty="0" spc="-34">
                <a:latin typeface="CIDFont+F3" pitchFamily="0" charset="1"/>
              </a:rPr>
              <a:t>р</a:t>
            </a:r>
            <a:r>
              <a:rPr lang="en-US" sz="1704" baseline="0" b="0" i="0" dirty="0" spc="-17">
                <a:latin typeface="CIDFont+F3" pitchFamily="0" charset="1"/>
              </a:rPr>
              <a:t>у</a:t>
            </a:r>
            <a:r>
              <a:rPr lang="en-US" sz="1704" baseline="0" b="0" i="0" dirty="0" spc="-47">
                <a:latin typeface="CIDFont+F3" pitchFamily="0" charset="1"/>
              </a:rPr>
              <a:t>б</a:t>
            </a:r>
            <a:r>
              <a:rPr lang="en-US" sz="1704" baseline="0" b="0" i="0" dirty="0" spc="0">
                <a:latin typeface="CIDFont+F3" pitchFamily="0" charset="1"/>
              </a:rPr>
              <a:t>лей,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с мес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но</a:t>
            </a:r>
            <a:r>
              <a:rPr lang="en-US" sz="1704" baseline="0" b="0" i="0" dirty="0" spc="-51">
                <a:latin typeface="CIDFont+F3" pitchFamily="0" charset="1"/>
              </a:rPr>
              <a:t>г</a:t>
            </a:r>
            <a:r>
              <a:rPr lang="en-US" sz="1704" baseline="0" b="0" i="0" dirty="0" spc="0">
                <a:latin typeface="CIDFont+F3" pitchFamily="0" charset="1"/>
              </a:rPr>
              <a:t>о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443">
                <a:latin typeface="CIDFont+F3" pitchFamily="0" charset="1"/>
              </a:rPr>
              <a:t>–</a:t>
            </a:r>
            <a:r>
              <a:rPr lang="en-US" sz="1704" baseline="0" b="0" i="0" dirty="0" spc="0">
                <a:latin typeface="CIDFont+F3" pitchFamily="0" charset="1"/>
              </a:rPr>
              <a:t>7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млн.</a:t>
            </a:r>
            <a:r>
              <a:rPr lang="en-US" sz="1704" baseline="0" b="0" i="0" dirty="0" spc="-17">
                <a:latin typeface="CIDFont+F3" pitchFamily="0" charset="1"/>
              </a:rPr>
              <a:t> ру</a:t>
            </a:r>
            <a:r>
              <a:rPr lang="en-US" sz="1704" baseline="0" b="0" i="0" dirty="0" spc="-64">
                <a:latin typeface="CIDFont+F3" pitchFamily="0" charset="1"/>
              </a:rPr>
              <a:t>б</a:t>
            </a:r>
            <a:r>
              <a:rPr lang="en-US" sz="1704" baseline="0" b="0" i="0" dirty="0" spc="0">
                <a:latin typeface="CIDFont+F3" pitchFamily="0" charset="1"/>
              </a:rPr>
              <a:t>лей.</a:t>
            </a:r>
          </a:p>
        </p:txBody>
      </p:sp>
      <p:sp>
        <p:nvSpPr>
          <p:cNvPr id="1032" name="Rectangle 1032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033" name="Freeform 1033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34" name="Picture 101"/>
          <p:cNvPicPr>
            <a:picLocks noChangeAspect="0" noChangeArrowheads="1"/>
          </p:cNvPicPr>
          <p:nvPr/>
        </p:nvPicPr>
        <p:blipFill>
          <a:blip r:embed="rId10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035" name="Picture 1035"/>
          <p:cNvPicPr>
            <a:picLocks noChangeAspect="0" noChangeArrowheads="1"/>
          </p:cNvPicPr>
          <p:nvPr/>
        </p:nvPicPr>
        <p:blipFill>
          <a:blip r:embed="rId10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036" name="Picture 103"/>
          <p:cNvPicPr>
            <a:picLocks noChangeAspect="0" noChangeArrowheads="1"/>
          </p:cNvPicPr>
          <p:nvPr/>
        </p:nvPicPr>
        <p:blipFill>
          <a:blip r:embed="rId10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037" name="Picture 1037"/>
          <p:cNvPicPr>
            <a:picLocks noChangeAspect="0" noChangeArrowheads="1"/>
          </p:cNvPicPr>
          <p:nvPr/>
        </p:nvPicPr>
        <p:blipFill>
          <a:blip r:embed="rId10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038" name="Picture 994"/>
          <p:cNvPicPr>
            <a:picLocks noChangeAspect="0" noChangeArrowheads="1"/>
          </p:cNvPicPr>
          <p:nvPr/>
        </p:nvPicPr>
        <p:blipFill>
          <a:blip r:embed="rId10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810511" y="533401"/>
            <a:ext cx="7338059" cy="586739"/>
          </a:xfrm>
          <a:prstGeom prst="rect">
            <a:avLst/>
          </a:prstGeom>
          <a:noFill/>
          <a:extLst/>
        </p:spPr>
      </p:pic>
      <p:sp>
        <p:nvSpPr>
          <p:cNvPr id="1039" name="Freeform 1039"/>
          <p:cNvSpPr/>
          <p:nvPr/>
        </p:nvSpPr>
        <p:spPr>
          <a:xfrm rot="0" flipH="0" flipV="1">
            <a:off x="1339595" y="1475232"/>
            <a:ext cx="8279892" cy="3694175"/>
          </a:xfrm>
          <a:custGeom>
            <a:pathLst>
              <a:path w="11039856" h="4925567">
                <a:moveTo>
                  <a:pt x="0" y="4925567"/>
                </a:moveTo>
                <a:lnTo>
                  <a:pt x="11039856" y="4925567"/>
                </a:lnTo>
                <a:lnTo>
                  <a:pt x="11039856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40" name="Picture 1040"/>
          <p:cNvPicPr>
            <a:picLocks noChangeAspect="0" noChangeArrowheads="1"/>
          </p:cNvPicPr>
          <p:nvPr/>
        </p:nvPicPr>
        <p:blipFill>
          <a:blip r:embed="rId10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99463" y="1435100"/>
            <a:ext cx="8361680" cy="3774440"/>
          </a:xfrm>
          <a:prstGeom prst="rect">
            <a:avLst/>
          </a:prstGeom>
          <a:noFill/>
          <a:extLst/>
        </p:spPr>
      </p:pic>
      <p:sp>
        <p:nvSpPr>
          <p:cNvPr id="1041" name="Freeform 1041"/>
          <p:cNvSpPr/>
          <p:nvPr/>
        </p:nvSpPr>
        <p:spPr>
          <a:xfrm rot="0" flipH="0" flipV="1">
            <a:off x="4082796" y="1766316"/>
            <a:ext cx="2793491" cy="10667"/>
          </a:xfrm>
          <a:custGeom>
            <a:pathLst>
              <a:path w="3724655" h="14223">
                <a:moveTo>
                  <a:pt x="0" y="14223"/>
                </a:moveTo>
                <a:lnTo>
                  <a:pt x="1861312" y="14223"/>
                </a:lnTo>
                <a:lnTo>
                  <a:pt x="3724655" y="14223"/>
                </a:lnTo>
                <a:lnTo>
                  <a:pt x="3724655" y="0"/>
                </a:lnTo>
                <a:lnTo>
                  <a:pt x="186131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42" name="Picture 1042"/>
          <p:cNvPicPr>
            <a:picLocks noChangeAspect="0" noChangeArrowheads="1"/>
          </p:cNvPicPr>
          <p:nvPr/>
        </p:nvPicPr>
        <p:blipFill>
          <a:blip r:embed="rId10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101328" y="533400"/>
            <a:ext cx="662939" cy="656843"/>
          </a:xfrm>
          <a:prstGeom prst="rect">
            <a:avLst/>
          </a:prstGeom>
          <a:noFill/>
          <a:extLst/>
        </p:spPr>
      </p:pic>
      <p:sp>
        <p:nvSpPr>
          <p:cNvPr id="1043" name="Rectangle 1043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34</a:t>
            </a:r>
          </a:p>
        </p:txBody>
      </p:sp>
      <p:sp>
        <p:nvSpPr>
          <p:cNvPr id="1044" name="Rectangle 1044"/>
          <p:cNvSpPr/>
          <p:nvPr/>
        </p:nvSpPr>
        <p:spPr>
          <a:xfrm rot="0" flipH="0" flipV="0">
            <a:off x="4082754" y="1487661"/>
            <a:ext cx="2850634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71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еплосна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ение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в 2019 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ду </a:t>
            </a:r>
          </a:p>
        </p:txBody>
      </p:sp>
      <p:sp>
        <p:nvSpPr>
          <p:cNvPr id="1045" name="Rectangle 1045"/>
          <p:cNvSpPr/>
          <p:nvPr/>
        </p:nvSpPr>
        <p:spPr>
          <a:xfrm rot="0" flipH="0" flipV="0">
            <a:off x="2552656" y="1761913"/>
            <a:ext cx="5852144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Изра</a:t>
            </a:r>
            <a:r>
              <a:rPr lang="en-US" sz="1799" baseline="0" b="0" i="0" dirty="0" spc="-23">
                <a:latin typeface="CIDFont+F3" pitchFamily="0" charset="1"/>
              </a:rPr>
              <a:t>с</a:t>
            </a:r>
            <a:r>
              <a:rPr lang="en-US" sz="1799" baseline="0" b="0" i="0" dirty="0" spc="-71">
                <a:latin typeface="CIDFont+F3" pitchFamily="0" charset="1"/>
              </a:rPr>
              <a:t>х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ано из местно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б</a:t>
            </a:r>
            <a:r>
              <a:rPr lang="en-US" sz="1799" baseline="0" b="0" i="0" dirty="0" spc="-10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ета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5 млн 431 тыс. 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лей,</a:t>
            </a:r>
          </a:p>
        </p:txBody>
      </p:sp>
      <p:sp>
        <p:nvSpPr>
          <p:cNvPr id="1046" name="Rectangle 1046"/>
          <p:cNvSpPr/>
          <p:nvPr/>
        </p:nvSpPr>
        <p:spPr>
          <a:xfrm rot="0" flipH="0" flipV="0">
            <a:off x="3537151" y="2036277"/>
            <a:ext cx="388618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из о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ластно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 б</a:t>
            </a:r>
            <a:r>
              <a:rPr lang="en-US" sz="1799" baseline="0" b="0" i="0" dirty="0" spc="-10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ета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467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4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млн. 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лей.</a:t>
            </a:r>
          </a:p>
        </p:txBody>
      </p:sp>
      <p:sp>
        <p:nvSpPr>
          <p:cNvPr id="1047" name="Rectangle 1047"/>
          <p:cNvSpPr/>
          <p:nvPr/>
        </p:nvSpPr>
        <p:spPr>
          <a:xfrm rot="0" flipH="0" flipV="0">
            <a:off x="1531660" y="2310641"/>
            <a:ext cx="7955259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1650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про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ели ремонт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тепл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трассы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в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с. Варна по </a:t>
            </a:r>
            <a:r>
              <a:rPr lang="en-US" sz="1799" baseline="0" b="0" i="0" dirty="0" spc="-71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л.</a:t>
            </a:r>
            <a:r>
              <a:rPr lang="en-US" sz="1799" baseline="0" b="0" i="0" dirty="0" spc="-36">
                <a:latin typeface="CIDFont+F3" pitchFamily="0" charset="1"/>
              </a:rPr>
              <a:t> </a:t>
            </a:r>
            <a:r>
              <a:rPr lang="en-US" sz="1799" baseline="0" b="0" i="0" dirty="0" spc="-14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енина, в п. Новый </a:t>
            </a:r>
            <a:r>
              <a:rPr lang="en-US" sz="1799" baseline="0" b="0" i="0" dirty="0" spc="-158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рал по </a:t>
            </a:r>
            <a:r>
              <a:rPr lang="en-US" sz="1799" baseline="0" b="0" i="0" dirty="0" spc="-72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л. </a:t>
            </a:r>
          </a:p>
          <a:p>
            <a:pPr marL="2996125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Шоссейная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22, 22а;</a:t>
            </a:r>
          </a:p>
        </p:txBody>
      </p:sp>
      <p:sp>
        <p:nvSpPr>
          <p:cNvPr id="1048" name="Rectangle 1048"/>
          <p:cNvSpPr/>
          <p:nvPr/>
        </p:nvSpPr>
        <p:spPr>
          <a:xfrm rot="0" flipH="0" flipV="0">
            <a:off x="1671856" y="2859257"/>
            <a:ext cx="7671796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1650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заменили 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огрейные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-48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лы 3 ш</a:t>
            </a:r>
            <a:r>
              <a:rPr lang="en-US" sz="1799" baseline="0" b="0" i="0" dirty="0" spc="-12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.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в 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ных п. Новопокров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 (1 ш</a:t>
            </a:r>
            <a:r>
              <a:rPr lang="en-US" sz="1799" baseline="0" b="0" i="0" dirty="0" spc="-12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.),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п. </a:t>
            </a:r>
          </a:p>
          <a:p>
            <a:pPr marL="2558795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Красный О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я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рь (2 ш</a:t>
            </a:r>
            <a:r>
              <a:rPr lang="en-US" sz="1799" baseline="0" b="0" i="0" dirty="0" spc="-12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.);</a:t>
            </a:r>
          </a:p>
        </p:txBody>
      </p:sp>
      <p:sp>
        <p:nvSpPr>
          <p:cNvPr id="1049" name="Rectangle 1049"/>
          <p:cNvSpPr/>
          <p:nvPr/>
        </p:nvSpPr>
        <p:spPr>
          <a:xfrm rot="0" flipH="0" flipV="0">
            <a:off x="1610911" y="3407873"/>
            <a:ext cx="779523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1650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во</a:t>
            </a:r>
            <a:r>
              <a:rPr lang="en-US" sz="1799" baseline="0" b="0" i="0" dirty="0" spc="-27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местили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убытки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теплосна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жающей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организации ООО </a:t>
            </a:r>
            <a:r>
              <a:rPr lang="en-US" sz="1799" baseline="0" b="0" i="0" dirty="0" spc="-17">
                <a:latin typeface="CIDFont+F3" pitchFamily="0" charset="1"/>
              </a:rPr>
              <a:t>«</a:t>
            </a:r>
            <a:r>
              <a:rPr lang="en-US" sz="1799" baseline="0" b="0" i="0" dirty="0" spc="-10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трой</a:t>
            </a:r>
            <a:r>
              <a:rPr lang="en-US" sz="1799" baseline="0" b="0" i="0" dirty="0" spc="-80">
                <a:latin typeface="CIDFont+F3" pitchFamily="0" charset="1"/>
              </a:rPr>
              <a:t>к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мпле</a:t>
            </a:r>
            <a:r>
              <a:rPr lang="en-US" sz="1799" baseline="0" b="0" i="0" dirty="0" spc="-45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-17">
                <a:latin typeface="CIDFont+F3" pitchFamily="0" charset="1"/>
              </a:rPr>
              <a:t>»</a:t>
            </a:r>
            <a:r>
              <a:rPr lang="en-US" sz="1799" baseline="0" b="0" i="0" dirty="0" spc="0">
                <a:latin typeface="CIDFont+F3" pitchFamily="0" charset="1"/>
              </a:rPr>
              <a:t>. </a:t>
            </a:r>
          </a:p>
        </p:txBody>
      </p:sp>
      <p:sp>
        <p:nvSpPr>
          <p:cNvPr id="1050" name="Rectangle 1050"/>
          <p:cNvSpPr/>
          <p:nvPr/>
        </p:nvSpPr>
        <p:spPr>
          <a:xfrm rot="0" flipH="0" flipV="0">
            <a:off x="4645099" y="3956490"/>
            <a:ext cx="1668318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 u="sng">
                <a:latin typeface="CIDFont+F3" pitchFamily="0" charset="1"/>
              </a:rPr>
              <a:t>План на 2020 </a:t>
            </a:r>
            <a:r>
              <a:rPr lang="en-US" sz="1799" baseline="0" b="0" i="0" dirty="0" spc="-35" u="sng">
                <a:latin typeface="CIDFont+F3" pitchFamily="0" charset="1"/>
              </a:rPr>
              <a:t>г</a:t>
            </a:r>
            <a:r>
              <a:rPr lang="en-US" sz="1799" baseline="0" b="0" i="0" dirty="0" spc="-53" u="sng">
                <a:latin typeface="CIDFont+F3" pitchFamily="0" charset="1"/>
              </a:rPr>
              <a:t>о</a:t>
            </a:r>
            <a:r>
              <a:rPr lang="en-US" sz="1799" baseline="0" b="0" i="0" dirty="0" spc="0" u="sng">
                <a:latin typeface="CIDFont+F3" pitchFamily="0" charset="1"/>
              </a:rPr>
              <a:t>д</a:t>
            </a:r>
          </a:p>
        </p:txBody>
      </p:sp>
      <p:sp>
        <p:nvSpPr>
          <p:cNvPr id="1051" name="Rectangle 1051"/>
          <p:cNvSpPr/>
          <p:nvPr/>
        </p:nvSpPr>
        <p:spPr>
          <a:xfrm rot="0" flipH="0" flipV="0">
            <a:off x="1671856" y="4230854"/>
            <a:ext cx="7674081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замена 3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-81">
                <a:latin typeface="CIDFont+F3" pitchFamily="0" charset="1"/>
              </a:rPr>
              <a:t>к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лов в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-81">
                <a:latin typeface="CIDFont+F3" pitchFamily="0" charset="1"/>
              </a:rPr>
              <a:t>к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ных п. Новопокровка (1 ш</a:t>
            </a:r>
            <a:r>
              <a:rPr lang="en-US" sz="1799" baseline="0" b="0" i="0" dirty="0" spc="-12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.)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и п. </a:t>
            </a:r>
            <a:r>
              <a:rPr lang="en-US" sz="1799" baseline="0" b="0" i="0" dirty="0" spc="-1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расный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Ок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ябр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 (2 </a:t>
            </a:r>
          </a:p>
          <a:p>
            <a:pPr marL="3581353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ш</a:t>
            </a:r>
            <a:r>
              <a:rPr lang="en-US" sz="1799" baseline="0" b="0" i="0" dirty="0" spc="-12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.). </a:t>
            </a:r>
          </a:p>
        </p:txBody>
      </p:sp>
      <p:sp>
        <p:nvSpPr>
          <p:cNvPr id="1052" name="Rectangle 1052"/>
          <p:cNvSpPr/>
          <p:nvPr/>
        </p:nvSpPr>
        <p:spPr>
          <a:xfrm rot="0" flipH="0" flipV="0">
            <a:off x="3029723" y="4779470"/>
            <a:ext cx="4901171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Из о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ластно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 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-84">
                <a:latin typeface="CIDFont+F3" pitchFamily="0" charset="1"/>
              </a:rPr>
              <a:t>ю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ета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вы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елены 3,5 млн 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лей.</a:t>
            </a:r>
          </a:p>
        </p:txBody>
      </p:sp>
      <p:sp>
        <p:nvSpPr>
          <p:cNvPr id="1053" name="Rectangle 1053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054" name="Freeform 1054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55" name="Picture 101"/>
          <p:cNvPicPr>
            <a:picLocks noChangeAspect="0" noChangeArrowheads="1"/>
          </p:cNvPicPr>
          <p:nvPr/>
        </p:nvPicPr>
        <p:blipFill>
          <a:blip r:embed="rId10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056" name="Picture 1056"/>
          <p:cNvPicPr>
            <a:picLocks noChangeAspect="0" noChangeArrowheads="1"/>
          </p:cNvPicPr>
          <p:nvPr/>
        </p:nvPicPr>
        <p:blipFill>
          <a:blip r:embed="rId10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057" name="Picture 103"/>
          <p:cNvPicPr>
            <a:picLocks noChangeAspect="0" noChangeArrowheads="1"/>
          </p:cNvPicPr>
          <p:nvPr/>
        </p:nvPicPr>
        <p:blipFill>
          <a:blip r:embed="rId10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058" name="Picture 1058"/>
          <p:cNvPicPr>
            <a:picLocks noChangeAspect="0" noChangeArrowheads="1"/>
          </p:cNvPicPr>
          <p:nvPr/>
        </p:nvPicPr>
        <p:blipFill>
          <a:blip r:embed="rId10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059" name="Picture 1059"/>
          <p:cNvPicPr>
            <a:picLocks noChangeAspect="0" noChangeArrowheads="1"/>
          </p:cNvPicPr>
          <p:nvPr/>
        </p:nvPicPr>
        <p:blipFill>
          <a:blip r:embed="rId10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168383" y="425196"/>
            <a:ext cx="661416" cy="658368"/>
          </a:xfrm>
          <a:prstGeom prst="rect">
            <a:avLst/>
          </a:prstGeom>
          <a:noFill/>
          <a:extLst/>
        </p:spPr>
      </p:pic>
      <p:sp>
        <p:nvSpPr>
          <p:cNvPr id="1060" name="Freeform 1060"/>
          <p:cNvSpPr/>
          <p:nvPr/>
        </p:nvSpPr>
        <p:spPr>
          <a:xfrm rot="0" flipH="0" flipV="1">
            <a:off x="1031747" y="1091184"/>
            <a:ext cx="8705088" cy="1476756"/>
          </a:xfrm>
          <a:custGeom>
            <a:pathLst>
              <a:path w="11606784" h="1969009">
                <a:moveTo>
                  <a:pt x="0" y="1969009"/>
                </a:moveTo>
                <a:lnTo>
                  <a:pt x="11606784" y="1969009"/>
                </a:lnTo>
                <a:lnTo>
                  <a:pt x="1160678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61" name="Picture 1061"/>
          <p:cNvPicPr>
            <a:picLocks noChangeAspect="0" noChangeArrowheads="1"/>
          </p:cNvPicPr>
          <p:nvPr/>
        </p:nvPicPr>
        <p:blipFill>
          <a:blip r:embed="rId10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91616" y="1051053"/>
            <a:ext cx="8785352" cy="1557020"/>
          </a:xfrm>
          <a:prstGeom prst="rect">
            <a:avLst/>
          </a:prstGeom>
          <a:noFill/>
          <a:extLst/>
        </p:spPr>
      </p:pic>
      <p:sp>
        <p:nvSpPr>
          <p:cNvPr id="1062" name="Freeform 1062"/>
          <p:cNvSpPr/>
          <p:nvPr/>
        </p:nvSpPr>
        <p:spPr>
          <a:xfrm rot="0" flipH="0" flipV="1">
            <a:off x="1792224" y="1382268"/>
            <a:ext cx="7633716" cy="10668"/>
          </a:xfrm>
          <a:custGeom>
            <a:pathLst>
              <a:path w="10178288" h="14224">
                <a:moveTo>
                  <a:pt x="0" y="14224"/>
                </a:moveTo>
                <a:lnTo>
                  <a:pt x="2544064" y="14224"/>
                </a:lnTo>
                <a:lnTo>
                  <a:pt x="5090159" y="14224"/>
                </a:lnTo>
                <a:lnTo>
                  <a:pt x="7634223" y="14224"/>
                </a:lnTo>
                <a:lnTo>
                  <a:pt x="10178288" y="14224"/>
                </a:lnTo>
                <a:lnTo>
                  <a:pt x="10178288" y="0"/>
                </a:lnTo>
                <a:lnTo>
                  <a:pt x="7634223" y="0"/>
                </a:lnTo>
                <a:lnTo>
                  <a:pt x="5090159" y="0"/>
                </a:lnTo>
                <a:lnTo>
                  <a:pt x="2544064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63" name="Freeform 1063"/>
          <p:cNvSpPr/>
          <p:nvPr/>
        </p:nvSpPr>
        <p:spPr>
          <a:xfrm rot="0" flipH="0" flipV="1">
            <a:off x="3933443" y="1656588"/>
            <a:ext cx="2900172" cy="10668"/>
          </a:xfrm>
          <a:custGeom>
            <a:pathLst>
              <a:path w="3866897" h="14224">
                <a:moveTo>
                  <a:pt x="0" y="14224"/>
                </a:moveTo>
                <a:lnTo>
                  <a:pt x="1934465" y="14224"/>
                </a:lnTo>
                <a:lnTo>
                  <a:pt x="3866897" y="14224"/>
                </a:lnTo>
                <a:lnTo>
                  <a:pt x="3866897" y="0"/>
                </a:lnTo>
                <a:lnTo>
                  <a:pt x="1934465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64" name="Picture 1064"/>
          <p:cNvPicPr>
            <a:picLocks noChangeAspect="0" noChangeArrowheads="1"/>
          </p:cNvPicPr>
          <p:nvPr/>
        </p:nvPicPr>
        <p:blipFill>
          <a:blip r:embed="rId10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956816" y="502920"/>
            <a:ext cx="6850380" cy="592836"/>
          </a:xfrm>
          <a:prstGeom prst="rect">
            <a:avLst/>
          </a:prstGeom>
          <a:noFill/>
          <a:extLst/>
        </p:spPr>
      </p:pic>
      <p:pic>
        <p:nvPicPr>
          <p:cNvPr id="1065" name="Picture 1065"/>
          <p:cNvPicPr>
            <a:picLocks noChangeAspect="0" noChangeArrowheads="1"/>
          </p:cNvPicPr>
          <p:nvPr/>
        </p:nvPicPr>
        <p:blipFill>
          <a:blip r:embed="rId10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065275" y="2915412"/>
            <a:ext cx="1796795" cy="2397251"/>
          </a:xfrm>
          <a:prstGeom prst="rect">
            <a:avLst/>
          </a:prstGeom>
          <a:noFill/>
          <a:extLst/>
        </p:spPr>
      </p:pic>
      <p:pic>
        <p:nvPicPr>
          <p:cNvPr id="1066" name="Picture 1066"/>
          <p:cNvPicPr>
            <a:picLocks noChangeAspect="0" noChangeArrowheads="1"/>
          </p:cNvPicPr>
          <p:nvPr/>
        </p:nvPicPr>
        <p:blipFill>
          <a:blip r:embed="rId10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56788" y="3002281"/>
            <a:ext cx="1997963" cy="2663951"/>
          </a:xfrm>
          <a:prstGeom prst="rect">
            <a:avLst/>
          </a:prstGeom>
          <a:noFill/>
          <a:extLst/>
        </p:spPr>
      </p:pic>
      <p:pic>
        <p:nvPicPr>
          <p:cNvPr id="1067" name="Picture 1067"/>
          <p:cNvPicPr>
            <a:picLocks noChangeAspect="0" noChangeArrowheads="1"/>
          </p:cNvPicPr>
          <p:nvPr/>
        </p:nvPicPr>
        <p:blipFill>
          <a:blip r:embed="rId10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129027" y="4334256"/>
            <a:ext cx="1562100" cy="2081783"/>
          </a:xfrm>
          <a:prstGeom prst="rect">
            <a:avLst/>
          </a:prstGeom>
          <a:noFill/>
          <a:extLst/>
        </p:spPr>
      </p:pic>
      <p:pic>
        <p:nvPicPr>
          <p:cNvPr id="1068" name="Picture 1068"/>
          <p:cNvPicPr>
            <a:picLocks noChangeAspect="0" noChangeArrowheads="1"/>
          </p:cNvPicPr>
          <p:nvPr/>
        </p:nvPicPr>
        <p:blipFill>
          <a:blip r:embed="rId10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708903" y="3915156"/>
            <a:ext cx="1696211" cy="2261616"/>
          </a:xfrm>
          <a:prstGeom prst="rect">
            <a:avLst/>
          </a:prstGeom>
          <a:noFill/>
          <a:extLst/>
        </p:spPr>
      </p:pic>
      <p:pic>
        <p:nvPicPr>
          <p:cNvPr id="1069" name="Picture 1069"/>
          <p:cNvPicPr>
            <a:picLocks noChangeAspect="0" noChangeArrowheads="1"/>
          </p:cNvPicPr>
          <p:nvPr/>
        </p:nvPicPr>
        <p:blipFill>
          <a:blip r:embed="rId10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306055" y="5045965"/>
            <a:ext cx="2135124" cy="1601724"/>
          </a:xfrm>
          <a:prstGeom prst="rect">
            <a:avLst/>
          </a:prstGeom>
          <a:noFill/>
          <a:extLst/>
        </p:spPr>
      </p:pic>
      <p:pic>
        <p:nvPicPr>
          <p:cNvPr id="1070" name="Picture 1070"/>
          <p:cNvPicPr>
            <a:picLocks noChangeAspect="0" noChangeArrowheads="1"/>
          </p:cNvPicPr>
          <p:nvPr/>
        </p:nvPicPr>
        <p:blipFill>
          <a:blip r:embed="rId10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324344" y="3014472"/>
            <a:ext cx="2258567" cy="1693163"/>
          </a:xfrm>
          <a:prstGeom prst="rect">
            <a:avLst/>
          </a:prstGeom>
          <a:noFill/>
          <a:extLst/>
        </p:spPr>
      </p:pic>
      <p:sp>
        <p:nvSpPr>
          <p:cNvPr id="1071" name="Rectangle 1071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35</a:t>
            </a:r>
          </a:p>
        </p:txBody>
      </p:sp>
      <p:sp>
        <p:nvSpPr>
          <p:cNvPr id="1072" name="Rectangle 1072"/>
          <p:cNvSpPr/>
          <p:nvPr/>
        </p:nvSpPr>
        <p:spPr>
          <a:xfrm rot="0" flipH="0" flipV="0">
            <a:off x="1792183" y="1102011"/>
            <a:ext cx="7690084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28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еализация приоритетно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 проекта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-17">
                <a:latin typeface="CIDFont+F3" pitchFamily="0" charset="1"/>
              </a:rPr>
              <a:t>«</a:t>
            </a:r>
            <a:r>
              <a:rPr lang="en-US" sz="1799" baseline="0" b="0" i="0" dirty="0" spc="0">
                <a:latin typeface="CIDFont+F3" pitchFamily="0" charset="1"/>
              </a:rPr>
              <a:t>Фо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миро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ание современной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мфо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тной </a:t>
            </a:r>
          </a:p>
          <a:p>
            <a:pPr marL="2141222">
              <a:lnSpc>
                <a:spcPts val="2160"/>
              </a:lnSpc>
            </a:pP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ор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дс</a:t>
            </a:r>
            <a:r>
              <a:rPr lang="en-US" sz="1799" baseline="0" b="0" i="0" dirty="0" spc="-8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ой сре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ы</a:t>
            </a:r>
            <a:r>
              <a:rPr lang="en-US" sz="1799" baseline="0" b="0" i="0" dirty="0" spc="-17">
                <a:latin typeface="CIDFont+F3" pitchFamily="0" charset="1"/>
              </a:rPr>
              <a:t>»</a:t>
            </a:r>
            <a:r>
              <a:rPr lang="en-US" sz="1799" baseline="0" b="0" i="0" dirty="0" spc="0">
                <a:latin typeface="CIDFont+F3" pitchFamily="0" charset="1"/>
              </a:rPr>
              <a:t> в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2019 </a:t>
            </a:r>
            <a:r>
              <a:rPr lang="en-US" sz="1799" baseline="0" b="0" i="0" dirty="0" spc="-54">
                <a:latin typeface="CIDFont+F3" pitchFamily="0" charset="1"/>
              </a:rPr>
              <a:t>г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у </a:t>
            </a:r>
          </a:p>
        </p:txBody>
      </p:sp>
      <p:sp>
        <p:nvSpPr>
          <p:cNvPr id="1073" name="Rectangle 1073"/>
          <p:cNvSpPr/>
          <p:nvPr/>
        </p:nvSpPr>
        <p:spPr>
          <a:xfrm rot="0" flipH="0" flipV="0">
            <a:off x="1929365" y="1650739"/>
            <a:ext cx="7415764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вы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елено из </a:t>
            </a:r>
            <a:r>
              <a:rPr lang="en-US" sz="1799" baseline="0" b="0" i="0" dirty="0" spc="-12">
                <a:latin typeface="CIDFont+F3" pitchFamily="0" charset="1"/>
              </a:rPr>
              <a:t>ф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ерально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 и о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ластно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 б</a:t>
            </a:r>
            <a:r>
              <a:rPr lang="en-US" sz="1799" baseline="0" b="0" i="0" dirty="0" spc="-10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ов 9 млн 37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тыс.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лей,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из </a:t>
            </a:r>
          </a:p>
          <a:p>
            <a:pPr marL="1658126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местно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б</a:t>
            </a:r>
            <a:r>
              <a:rPr lang="en-US" sz="1799" baseline="0" b="0" i="0" dirty="0" spc="-10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ета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44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300 тыс. 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лей. </a:t>
            </a:r>
          </a:p>
        </p:txBody>
      </p:sp>
      <p:sp>
        <p:nvSpPr>
          <p:cNvPr id="1074" name="Rectangle 1074"/>
          <p:cNvSpPr/>
          <p:nvPr/>
        </p:nvSpPr>
        <p:spPr>
          <a:xfrm rot="0" flipH="0" flipV="0">
            <a:off x="3322281" y="2199355"/>
            <a:ext cx="4571302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25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ла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72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устроены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ве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общественные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терри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ории:</a:t>
            </a:r>
          </a:p>
        </p:txBody>
      </p:sp>
      <p:sp>
        <p:nvSpPr>
          <p:cNvPr id="1075" name="Rectangle 1075"/>
          <p:cNvSpPr/>
          <p:nvPr/>
        </p:nvSpPr>
        <p:spPr>
          <a:xfrm rot="0" flipH="0" flipV="0">
            <a:off x="1350276" y="2558997"/>
            <a:ext cx="7576579" cy="3829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5215147" algn="l"/>
              </a:tabLst>
            </a:pPr>
            <a:r>
              <a:rPr lang="en-US" sz="1799" baseline="0" b="0" i="0" dirty="0" spc="0">
                <a:latin typeface="CIDFont+F2" pitchFamily="0" charset="1"/>
              </a:rPr>
              <a:t>«С</a:t>
            </a:r>
            <a:r>
              <a:rPr lang="en-US" sz="1799" baseline="0" b="0" i="0" dirty="0" spc="-10">
                <a:latin typeface="CIDFont+F2" pitchFamily="0" charset="1"/>
              </a:rPr>
              <a:t>к</a:t>
            </a:r>
            <a:r>
              <a:rPr lang="en-US" sz="1799" baseline="0" b="0" i="0" dirty="0" spc="0">
                <a:latin typeface="CIDFont+F2" pitchFamily="0" charset="1"/>
              </a:rPr>
              <a:t>ве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 им. </a:t>
            </a:r>
            <a:r>
              <a:rPr lang="en-US" sz="1799" baseline="0" b="0" i="0" dirty="0" spc="-172">
                <a:latin typeface="CIDFont+F2" pitchFamily="0" charset="1"/>
              </a:rPr>
              <a:t>Г</a:t>
            </a:r>
            <a:r>
              <a:rPr lang="en-US" sz="1799" baseline="0" b="0" i="0" dirty="0" spc="0">
                <a:latin typeface="CIDFont+F2" pitchFamily="0" charset="1"/>
              </a:rPr>
              <a:t>ага</a:t>
            </a:r>
            <a:r>
              <a:rPr lang="en-US" sz="1799" baseline="0" b="0" i="0" dirty="0" spc="-10">
                <a:latin typeface="CIDFont+F2" pitchFamily="0" charset="1"/>
              </a:rPr>
              <a:t>ри</a:t>
            </a:r>
            <a:r>
              <a:rPr lang="en-US" sz="1799" baseline="0" b="0" i="0" dirty="0" spc="0">
                <a:latin typeface="CIDFont+F2" pitchFamily="0" charset="1"/>
              </a:rPr>
              <a:t>на» в с. </a:t>
            </a:r>
            <a:r>
              <a:rPr lang="en-US" sz="1799" baseline="0" b="0" i="0" dirty="0" spc="-10">
                <a:latin typeface="CIDFont+F2" pitchFamily="0" charset="1"/>
              </a:rPr>
              <a:t>В</a:t>
            </a:r>
            <a:r>
              <a:rPr lang="en-US" sz="1799" baseline="0" b="0" i="0" dirty="0" spc="0">
                <a:latin typeface="CIDFont+F2" pitchFamily="0" charset="1"/>
              </a:rPr>
              <a:t>ар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а 	</a:t>
            </a:r>
            <a:r>
              <a:rPr lang="en-US" sz="2725" baseline="-34668" b="0" i="0" dirty="0" spc="0">
                <a:latin typeface="CIDFont+F2" pitchFamily="0" charset="1"/>
              </a:rPr>
              <a:t>С</a:t>
            </a:r>
            <a:r>
              <a:rPr lang="en-US" sz="2725" baseline="-34668" b="0" i="0" dirty="0" spc="-10">
                <a:latin typeface="CIDFont+F2" pitchFamily="0" charset="1"/>
              </a:rPr>
              <a:t>к</a:t>
            </a:r>
            <a:r>
              <a:rPr lang="en-US" sz="2725" baseline="-34668" b="0" i="0" dirty="0" spc="0">
                <a:latin typeface="CIDFont+F2" pitchFamily="0" charset="1"/>
              </a:rPr>
              <a:t>ве</a:t>
            </a:r>
            <a:r>
              <a:rPr lang="en-US" sz="2725" baseline="-34668" b="0" i="0" dirty="0" spc="-10">
                <a:latin typeface="CIDFont+F2" pitchFamily="0" charset="1"/>
              </a:rPr>
              <a:t>р</a:t>
            </a:r>
            <a:r>
              <a:rPr lang="en-US" sz="2725" baseline="-34668" b="0" i="0" dirty="0" spc="0">
                <a:latin typeface="CIDFont+F2" pitchFamily="0" charset="1"/>
              </a:rPr>
              <a:t> в с. Н</a:t>
            </a:r>
            <a:r>
              <a:rPr lang="en-US" sz="2725" baseline="-34668" b="0" i="0" dirty="0" spc="-10">
                <a:latin typeface="CIDFont+F2" pitchFamily="0" charset="1"/>
              </a:rPr>
              <a:t>и</a:t>
            </a:r>
            <a:r>
              <a:rPr lang="en-US" sz="2725" baseline="-34668" b="0" i="0" dirty="0" spc="-28">
                <a:latin typeface="CIDFont+F2" pitchFamily="0" charset="1"/>
              </a:rPr>
              <a:t>к</a:t>
            </a:r>
            <a:r>
              <a:rPr lang="en-US" sz="2725" baseline="-34668" b="0" i="0" dirty="0" spc="-17">
                <a:latin typeface="CIDFont+F2" pitchFamily="0" charset="1"/>
              </a:rPr>
              <a:t>о</a:t>
            </a:r>
            <a:r>
              <a:rPr lang="en-US" sz="2725" baseline="-34668" b="0" i="0" dirty="0" spc="0">
                <a:latin typeface="CIDFont+F2" pitchFamily="0" charset="1"/>
              </a:rPr>
              <a:t>лаев</a:t>
            </a:r>
            <a:r>
              <a:rPr lang="en-US" sz="2725" baseline="-34668" b="0" i="0" dirty="0" spc="-28">
                <a:latin typeface="CIDFont+F2" pitchFamily="0" charset="1"/>
              </a:rPr>
              <a:t>к</a:t>
            </a:r>
            <a:r>
              <a:rPr lang="en-US" sz="2725" baseline="-34668" b="0" i="0" dirty="0" spc="0">
                <a:latin typeface="CIDFont+F2" pitchFamily="0" charset="1"/>
              </a:rPr>
              <a:t>а</a:t>
            </a:r>
          </a:p>
        </p:txBody>
      </p:sp>
      <p:sp>
        <p:nvSpPr>
          <p:cNvPr id="1076" name="Rectangle 1076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077" name="Freeform 1077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78" name="Picture 101"/>
          <p:cNvPicPr>
            <a:picLocks noChangeAspect="0" noChangeArrowheads="1"/>
          </p:cNvPicPr>
          <p:nvPr/>
        </p:nvPicPr>
        <p:blipFill>
          <a:blip r:embed="rId10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079" name="Picture 1079"/>
          <p:cNvPicPr>
            <a:picLocks noChangeAspect="0" noChangeArrowheads="1"/>
          </p:cNvPicPr>
          <p:nvPr/>
        </p:nvPicPr>
        <p:blipFill>
          <a:blip r:embed="rId10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080" name="Picture 103"/>
          <p:cNvPicPr>
            <a:picLocks noChangeAspect="0" noChangeArrowheads="1"/>
          </p:cNvPicPr>
          <p:nvPr/>
        </p:nvPicPr>
        <p:blipFill>
          <a:blip r:embed="rId10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081" name="Picture 1081"/>
          <p:cNvPicPr>
            <a:picLocks noChangeAspect="0" noChangeArrowheads="1"/>
          </p:cNvPicPr>
          <p:nvPr/>
        </p:nvPicPr>
        <p:blipFill>
          <a:blip r:embed="rId10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082" name="Picture 1082"/>
          <p:cNvPicPr>
            <a:picLocks noChangeAspect="0" noChangeArrowheads="1"/>
          </p:cNvPicPr>
          <p:nvPr/>
        </p:nvPicPr>
        <p:blipFill>
          <a:blip r:embed="rId10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956816" y="502920"/>
            <a:ext cx="6850380" cy="592836"/>
          </a:xfrm>
          <a:prstGeom prst="rect">
            <a:avLst/>
          </a:prstGeom>
          <a:noFill/>
          <a:extLst/>
        </p:spPr>
      </p:pic>
      <p:pic>
        <p:nvPicPr>
          <p:cNvPr id="1083" name="Picture 1042"/>
          <p:cNvPicPr>
            <a:picLocks noChangeAspect="0" noChangeArrowheads="1"/>
          </p:cNvPicPr>
          <p:nvPr/>
        </p:nvPicPr>
        <p:blipFill>
          <a:blip r:embed="rId10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101328" y="533400"/>
            <a:ext cx="662939" cy="656843"/>
          </a:xfrm>
          <a:prstGeom prst="rect">
            <a:avLst/>
          </a:prstGeom>
          <a:noFill/>
          <a:extLst/>
        </p:spPr>
      </p:pic>
      <p:sp>
        <p:nvSpPr>
          <p:cNvPr id="1084" name="Freeform 1084"/>
          <p:cNvSpPr/>
          <p:nvPr/>
        </p:nvSpPr>
        <p:spPr>
          <a:xfrm rot="0" flipH="0" flipV="1">
            <a:off x="952500" y="1260348"/>
            <a:ext cx="8784335" cy="1476755"/>
          </a:xfrm>
          <a:custGeom>
            <a:pathLst>
              <a:path w="11712447" h="1969007">
                <a:moveTo>
                  <a:pt x="0" y="1969007"/>
                </a:moveTo>
                <a:lnTo>
                  <a:pt x="11712447" y="1969007"/>
                </a:lnTo>
                <a:lnTo>
                  <a:pt x="1171244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085" name="Picture 1085"/>
          <p:cNvPicPr>
            <a:picLocks noChangeAspect="0" noChangeArrowheads="1"/>
          </p:cNvPicPr>
          <p:nvPr/>
        </p:nvPicPr>
        <p:blipFill>
          <a:blip r:embed="rId10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12368" y="1220217"/>
            <a:ext cx="8864600" cy="1557020"/>
          </a:xfrm>
          <a:prstGeom prst="rect">
            <a:avLst/>
          </a:prstGeom>
          <a:noFill/>
          <a:extLst/>
        </p:spPr>
      </p:pic>
      <p:pic>
        <p:nvPicPr>
          <p:cNvPr id="1086" name="Picture 1086"/>
          <p:cNvPicPr>
            <a:picLocks noChangeAspect="0" noChangeArrowheads="1"/>
          </p:cNvPicPr>
          <p:nvPr/>
        </p:nvPicPr>
        <p:blipFill>
          <a:blip r:embed="rId10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249424" y="3436620"/>
            <a:ext cx="2397251" cy="1171955"/>
          </a:xfrm>
          <a:prstGeom prst="rect">
            <a:avLst/>
          </a:prstGeom>
          <a:noFill/>
          <a:extLst/>
        </p:spPr>
      </p:pic>
      <p:pic>
        <p:nvPicPr>
          <p:cNvPr id="1087" name="Picture 1087"/>
          <p:cNvPicPr>
            <a:picLocks noChangeAspect="0" noChangeArrowheads="1"/>
          </p:cNvPicPr>
          <p:nvPr/>
        </p:nvPicPr>
        <p:blipFill>
          <a:blip r:embed="rId10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833116" y="5160264"/>
            <a:ext cx="2273807" cy="1376172"/>
          </a:xfrm>
          <a:prstGeom prst="rect">
            <a:avLst/>
          </a:prstGeom>
          <a:noFill/>
          <a:extLst/>
        </p:spPr>
      </p:pic>
      <p:pic>
        <p:nvPicPr>
          <p:cNvPr id="1088" name="Picture 1088"/>
          <p:cNvPicPr>
            <a:picLocks noChangeAspect="0" noChangeArrowheads="1"/>
          </p:cNvPicPr>
          <p:nvPr/>
        </p:nvPicPr>
        <p:blipFill>
          <a:blip r:embed="rId10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519671" y="4718304"/>
            <a:ext cx="2770632" cy="1205483"/>
          </a:xfrm>
          <a:prstGeom prst="rect">
            <a:avLst/>
          </a:prstGeom>
          <a:noFill/>
          <a:extLst/>
        </p:spPr>
      </p:pic>
      <p:pic>
        <p:nvPicPr>
          <p:cNvPr id="1089" name="Picture 1089"/>
          <p:cNvPicPr>
            <a:picLocks noChangeAspect="0" noChangeArrowheads="1"/>
          </p:cNvPicPr>
          <p:nvPr/>
        </p:nvPicPr>
        <p:blipFill>
          <a:blip r:embed="rId10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536435" y="3412236"/>
            <a:ext cx="2753867" cy="1197863"/>
          </a:xfrm>
          <a:prstGeom prst="rect">
            <a:avLst/>
          </a:prstGeom>
          <a:noFill/>
          <a:extLst/>
        </p:spPr>
      </p:pic>
      <p:pic>
        <p:nvPicPr>
          <p:cNvPr id="1090" name="Picture 1090"/>
          <p:cNvPicPr>
            <a:picLocks noChangeAspect="0" noChangeArrowheads="1"/>
          </p:cNvPicPr>
          <p:nvPr/>
        </p:nvPicPr>
        <p:blipFill>
          <a:blip r:embed="rId10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411467" y="6083808"/>
            <a:ext cx="3005327" cy="859536"/>
          </a:xfrm>
          <a:prstGeom prst="rect">
            <a:avLst/>
          </a:prstGeom>
          <a:noFill/>
          <a:extLst/>
        </p:spPr>
      </p:pic>
      <p:pic>
        <p:nvPicPr>
          <p:cNvPr id="1091" name="Picture 1091"/>
          <p:cNvPicPr>
            <a:picLocks noChangeAspect="0" noChangeArrowheads="1"/>
          </p:cNvPicPr>
          <p:nvPr/>
        </p:nvPicPr>
        <p:blipFill>
          <a:blip r:embed="rId10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168908" y="4407408"/>
            <a:ext cx="2500883" cy="1211580"/>
          </a:xfrm>
          <a:prstGeom prst="rect">
            <a:avLst/>
          </a:prstGeom>
          <a:noFill/>
          <a:extLst/>
        </p:spPr>
      </p:pic>
      <p:sp>
        <p:nvSpPr>
          <p:cNvPr id="1092" name="Rectangle 1092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36</a:t>
            </a:r>
          </a:p>
        </p:txBody>
      </p:sp>
      <p:sp>
        <p:nvSpPr>
          <p:cNvPr id="1093" name="Rectangle 1093"/>
          <p:cNvSpPr/>
          <p:nvPr/>
        </p:nvSpPr>
        <p:spPr>
          <a:xfrm rot="0" flipH="0" flipV="0">
            <a:off x="4511043" y="1271228"/>
            <a:ext cx="1725925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 u="sng">
                <a:latin typeface="CIDFont+F3" pitchFamily="0" charset="1"/>
              </a:rPr>
              <a:t>План на 2020 </a:t>
            </a:r>
            <a:r>
              <a:rPr lang="en-US" sz="1799" baseline="0" b="0" i="0" dirty="0" spc="-35" u="sng">
                <a:latin typeface="CIDFont+F3" pitchFamily="0" charset="1"/>
              </a:rPr>
              <a:t>г</a:t>
            </a:r>
            <a:r>
              <a:rPr lang="en-US" sz="1799" baseline="0" b="0" i="0" dirty="0" spc="-53" u="sng">
                <a:latin typeface="CIDFont+F3" pitchFamily="0" charset="1"/>
              </a:rPr>
              <a:t>о</a:t>
            </a:r>
            <a:r>
              <a:rPr lang="en-US" sz="1799" baseline="0" b="0" i="0" dirty="0" spc="0" u="sng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 </a:t>
            </a:r>
          </a:p>
        </p:txBody>
      </p:sp>
      <p:sp>
        <p:nvSpPr>
          <p:cNvPr id="1094" name="Rectangle 1094"/>
          <p:cNvSpPr/>
          <p:nvPr/>
        </p:nvSpPr>
        <p:spPr>
          <a:xfrm rot="0" flipH="0" flipV="0">
            <a:off x="2587705" y="1545592"/>
            <a:ext cx="5573253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из о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ластно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 б</a:t>
            </a:r>
            <a:r>
              <a:rPr lang="en-US" sz="1799" baseline="0" b="0" i="0" dirty="0" spc="-10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ета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выделено 8 млн 406 тыс.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лей, </a:t>
            </a:r>
          </a:p>
          <a:p>
            <a:pPr marL="1281741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из местно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44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300 тыс.</a:t>
            </a:r>
            <a:r>
              <a:rPr lang="en-US" sz="1799" baseline="0" b="0" i="0" dirty="0" spc="-17">
                <a:latin typeface="CIDFont+F3" pitchFamily="0" charset="1"/>
              </a:rPr>
              <a:t> 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лей. </a:t>
            </a:r>
          </a:p>
        </p:txBody>
      </p:sp>
      <p:sp>
        <p:nvSpPr>
          <p:cNvPr id="1095" name="Rectangle 1095"/>
          <p:cNvSpPr/>
          <p:nvPr/>
        </p:nvSpPr>
        <p:spPr>
          <a:xfrm rot="0" flipH="0" flipV="0">
            <a:off x="2621302" y="2094208"/>
            <a:ext cx="5449123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Плани</a:t>
            </a:r>
            <a:r>
              <a:rPr lang="en-US" sz="1799" baseline="0" b="0" i="0" dirty="0" spc="-18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уется</a:t>
            </a:r>
            <a:r>
              <a:rPr lang="en-US" sz="1799" baseline="0" b="0" i="0" dirty="0" spc="-35">
                <a:latin typeface="CIDFont+F3" pitchFamily="0" charset="1"/>
              </a:rPr>
              <a:t> 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ла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7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устрои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ь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щест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енную</a:t>
            </a:r>
            <a:r>
              <a:rPr lang="en-US" sz="1799" baseline="0" b="0" i="0" dirty="0" spc="-36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терри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орию</a:t>
            </a:r>
          </a:p>
        </p:txBody>
      </p:sp>
      <p:sp>
        <p:nvSpPr>
          <p:cNvPr id="1096" name="Rectangle 1096"/>
          <p:cNvSpPr/>
          <p:nvPr/>
        </p:nvSpPr>
        <p:spPr>
          <a:xfrm rot="0" flipH="0" flipV="0">
            <a:off x="3813078" y="2368461"/>
            <a:ext cx="3122667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34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емориала </a:t>
            </a:r>
            <a:r>
              <a:rPr lang="en-US" sz="1799" baseline="0" b="0" i="0" dirty="0" spc="-17">
                <a:latin typeface="CIDFont+F3" pitchFamily="0" charset="1"/>
              </a:rPr>
              <a:t>«</a:t>
            </a:r>
            <a:r>
              <a:rPr lang="en-US" sz="1799" baseline="0" b="0" i="0" dirty="0" spc="0">
                <a:latin typeface="CIDFont+F3" pitchFamily="0" charset="1"/>
              </a:rPr>
              <a:t>Славы» в с.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Варна.</a:t>
            </a:r>
          </a:p>
        </p:txBody>
      </p:sp>
      <p:sp>
        <p:nvSpPr>
          <p:cNvPr id="1097" name="Rectangle 1097"/>
          <p:cNvSpPr/>
          <p:nvPr/>
        </p:nvSpPr>
        <p:spPr>
          <a:xfrm rot="0" flipH="0" flipV="0">
            <a:off x="1830357" y="2911049"/>
            <a:ext cx="7322762" cy="31583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799024" algn="l"/>
              </a:tabLst>
            </a:pPr>
            <a:r>
              <a:rPr lang="en-US" sz="1799" baseline="0" b="0" i="0" dirty="0" spc="0">
                <a:latin typeface="CIDFont+F2" pitchFamily="0" charset="1"/>
              </a:rPr>
              <a:t>В</a:t>
            </a:r>
            <a:r>
              <a:rPr lang="en-US" sz="1799" baseline="0" b="0" i="0" dirty="0" spc="-17">
                <a:latin typeface="CIDFont+F2" pitchFamily="0" charset="1"/>
              </a:rPr>
              <a:t> </a:t>
            </a:r>
            <a:r>
              <a:rPr lang="en-US" sz="1799" baseline="0" b="0" i="0" dirty="0" spc="0">
                <a:latin typeface="CIDFont+F2" pitchFamily="0" charset="1"/>
              </a:rPr>
              <a:t>нас</a:t>
            </a:r>
            <a:r>
              <a:rPr lang="en-US" sz="1799" baseline="0" b="0" i="0" dirty="0" spc="-19">
                <a:latin typeface="CIDFont+F2" pitchFamily="0" charset="1"/>
              </a:rPr>
              <a:t>т</a:t>
            </a:r>
            <a:r>
              <a:rPr lang="en-US" sz="1799" baseline="0" b="0" i="0" dirty="0" spc="-35">
                <a:latin typeface="CIDFont+F2" pitchFamily="0" charset="1"/>
              </a:rPr>
              <a:t>о</a:t>
            </a:r>
            <a:r>
              <a:rPr lang="en-US" sz="1799" baseline="0" b="0" i="0" dirty="0" spc="0">
                <a:latin typeface="CIDFont+F2" pitchFamily="0" charset="1"/>
              </a:rPr>
              <a:t>я</a:t>
            </a:r>
            <a:r>
              <a:rPr lang="en-US" sz="1799" baseline="0" b="0" i="0" dirty="0" spc="-25">
                <a:latin typeface="CIDFont+F2" pitchFamily="0" charset="1"/>
              </a:rPr>
              <a:t>щ</a:t>
            </a:r>
            <a:r>
              <a:rPr lang="en-US" sz="1799" baseline="0" b="0" i="0" dirty="0" spc="0">
                <a:latin typeface="CIDFont+F2" pitchFamily="0" charset="1"/>
              </a:rPr>
              <a:t>ее в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емя	</a:t>
            </a:r>
            <a:r>
              <a:rPr lang="en-US" sz="2725" baseline="-5322" b="0" i="0" dirty="0" spc="0">
                <a:latin typeface="CIDFont+F2" pitchFamily="0" charset="1"/>
              </a:rPr>
              <a:t>П</a:t>
            </a:r>
            <a:r>
              <a:rPr lang="en-US" sz="2725" baseline="-5322" b="0" i="0" dirty="0" spc="-10">
                <a:latin typeface="CIDFont+F2" pitchFamily="0" charset="1"/>
              </a:rPr>
              <a:t>р</a:t>
            </a:r>
            <a:r>
              <a:rPr lang="en-US" sz="2725" baseline="-5322" b="0" i="0" dirty="0" spc="0">
                <a:latin typeface="CIDFont+F2" pitchFamily="0" charset="1"/>
              </a:rPr>
              <a:t>ое</a:t>
            </a:r>
            <a:r>
              <a:rPr lang="en-US" sz="2725" baseline="-5322" b="0" i="0" dirty="0" spc="-10">
                <a:latin typeface="CIDFont+F2" pitchFamily="0" charset="1"/>
              </a:rPr>
              <a:t>к</a:t>
            </a:r>
            <a:r>
              <a:rPr lang="en-US" sz="2725" baseline="-5322" b="0" i="0" dirty="0" spc="0">
                <a:latin typeface="CIDFont+F2" pitchFamily="0" charset="1"/>
              </a:rPr>
              <a:t>т </a:t>
            </a:r>
            <a:r>
              <a:rPr lang="en-US" sz="2725" baseline="-5322" b="0" i="0" dirty="0" spc="-53">
                <a:latin typeface="CIDFont+F2" pitchFamily="0" charset="1"/>
              </a:rPr>
              <a:t>б</a:t>
            </a:r>
            <a:r>
              <a:rPr lang="en-US" sz="2725" baseline="-5322" b="0" i="0" dirty="0" spc="0">
                <a:latin typeface="CIDFont+F2" pitchFamily="0" charset="1"/>
              </a:rPr>
              <a:t>ла</a:t>
            </a:r>
            <a:r>
              <a:rPr lang="en-US" sz="2725" baseline="-5322" b="0" i="0" dirty="0" spc="-43">
                <a:latin typeface="CIDFont+F2" pitchFamily="0" charset="1"/>
              </a:rPr>
              <a:t>г</a:t>
            </a:r>
            <a:r>
              <a:rPr lang="en-US" sz="2725" baseline="-5322" b="0" i="0" dirty="0" spc="-72">
                <a:latin typeface="CIDFont+F2" pitchFamily="0" charset="1"/>
              </a:rPr>
              <a:t>о</a:t>
            </a:r>
            <a:r>
              <a:rPr lang="en-US" sz="2725" baseline="-5322" b="0" i="0" dirty="0" spc="-54">
                <a:latin typeface="CIDFont+F2" pitchFamily="0" charset="1"/>
              </a:rPr>
              <a:t>у</a:t>
            </a:r>
            <a:r>
              <a:rPr lang="en-US" sz="2725" baseline="-5322" b="0" i="0" dirty="0" spc="0">
                <a:latin typeface="CIDFont+F2" pitchFamily="0" charset="1"/>
              </a:rPr>
              <a:t>ст</a:t>
            </a:r>
            <a:r>
              <a:rPr lang="en-US" sz="2725" baseline="-5322" b="0" i="0" dirty="0" spc="-10">
                <a:latin typeface="CIDFont+F2" pitchFamily="0" charset="1"/>
              </a:rPr>
              <a:t>р</a:t>
            </a:r>
            <a:r>
              <a:rPr lang="en-US" sz="2725" baseline="-5322" b="0" i="0" dirty="0" spc="0">
                <a:latin typeface="CIDFont+F2" pitchFamily="0" charset="1"/>
              </a:rPr>
              <a:t>ойства</a:t>
            </a:r>
          </a:p>
        </p:txBody>
      </p:sp>
      <p:sp>
        <p:nvSpPr>
          <p:cNvPr id="1098" name="Rectangle 1098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099" name="Freeform 1099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00" name="Picture 101"/>
          <p:cNvPicPr>
            <a:picLocks noChangeAspect="0" noChangeArrowheads="1"/>
          </p:cNvPicPr>
          <p:nvPr/>
        </p:nvPicPr>
        <p:blipFill>
          <a:blip r:embed="rId11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101" name="Picture 1101"/>
          <p:cNvPicPr>
            <a:picLocks noChangeAspect="0" noChangeArrowheads="1"/>
          </p:cNvPicPr>
          <p:nvPr/>
        </p:nvPicPr>
        <p:blipFill>
          <a:blip r:embed="rId11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102" name="Picture 103"/>
          <p:cNvPicPr>
            <a:picLocks noChangeAspect="0" noChangeArrowheads="1"/>
          </p:cNvPicPr>
          <p:nvPr/>
        </p:nvPicPr>
        <p:blipFill>
          <a:blip r:embed="rId11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103" name="Picture 1103"/>
          <p:cNvPicPr>
            <a:picLocks noChangeAspect="0" noChangeArrowheads="1"/>
          </p:cNvPicPr>
          <p:nvPr/>
        </p:nvPicPr>
        <p:blipFill>
          <a:blip r:embed="rId1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104" name="Picture 1082"/>
          <p:cNvPicPr>
            <a:picLocks noChangeAspect="0" noChangeArrowheads="1"/>
          </p:cNvPicPr>
          <p:nvPr/>
        </p:nvPicPr>
        <p:blipFill>
          <a:blip r:embed="rId11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956816" y="502920"/>
            <a:ext cx="6850380" cy="592836"/>
          </a:xfrm>
          <a:prstGeom prst="rect">
            <a:avLst/>
          </a:prstGeom>
          <a:noFill/>
          <a:extLst/>
        </p:spPr>
      </p:pic>
      <p:pic>
        <p:nvPicPr>
          <p:cNvPr id="1105" name="Picture 1042"/>
          <p:cNvPicPr>
            <a:picLocks noChangeAspect="0" noChangeArrowheads="1"/>
          </p:cNvPicPr>
          <p:nvPr/>
        </p:nvPicPr>
        <p:blipFill>
          <a:blip r:embed="rId11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101328" y="533400"/>
            <a:ext cx="662939" cy="656843"/>
          </a:xfrm>
          <a:prstGeom prst="rect">
            <a:avLst/>
          </a:prstGeom>
          <a:noFill/>
          <a:extLst/>
        </p:spPr>
      </p:pic>
      <p:sp>
        <p:nvSpPr>
          <p:cNvPr id="1106" name="Freeform 1106"/>
          <p:cNvSpPr/>
          <p:nvPr/>
        </p:nvSpPr>
        <p:spPr>
          <a:xfrm rot="0" flipH="0" flipV="1">
            <a:off x="1097279" y="1620012"/>
            <a:ext cx="8496300" cy="2308860"/>
          </a:xfrm>
          <a:custGeom>
            <a:pathLst>
              <a:path w="11328401" h="3078480">
                <a:moveTo>
                  <a:pt x="0" y="3078480"/>
                </a:moveTo>
                <a:lnTo>
                  <a:pt x="11328401" y="3078480"/>
                </a:lnTo>
                <a:lnTo>
                  <a:pt x="11328401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07" name="Picture 1107"/>
          <p:cNvPicPr>
            <a:picLocks noChangeAspect="0" noChangeArrowheads="1"/>
          </p:cNvPicPr>
          <p:nvPr/>
        </p:nvPicPr>
        <p:blipFill>
          <a:blip r:embed="rId11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057147" y="1579880"/>
            <a:ext cx="8576563" cy="2389123"/>
          </a:xfrm>
          <a:prstGeom prst="rect">
            <a:avLst/>
          </a:prstGeom>
          <a:noFill/>
          <a:extLst/>
        </p:spPr>
      </p:pic>
      <p:sp>
        <p:nvSpPr>
          <p:cNvPr id="1108" name="Freeform 1108"/>
          <p:cNvSpPr/>
          <p:nvPr/>
        </p:nvSpPr>
        <p:spPr>
          <a:xfrm rot="0" flipH="0" flipV="1">
            <a:off x="3101339" y="1911097"/>
            <a:ext cx="4486656" cy="10668"/>
          </a:xfrm>
          <a:custGeom>
            <a:pathLst>
              <a:path w="5982208" h="14224">
                <a:moveTo>
                  <a:pt x="0" y="14224"/>
                </a:moveTo>
                <a:lnTo>
                  <a:pt x="1993392" y="14224"/>
                </a:lnTo>
                <a:lnTo>
                  <a:pt x="3988815" y="14224"/>
                </a:lnTo>
                <a:lnTo>
                  <a:pt x="5982208" y="14224"/>
                </a:lnTo>
                <a:lnTo>
                  <a:pt x="5982208" y="0"/>
                </a:lnTo>
                <a:lnTo>
                  <a:pt x="3988815" y="0"/>
                </a:lnTo>
                <a:lnTo>
                  <a:pt x="199339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09" name="Rectangle 1109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37</a:t>
            </a:r>
          </a:p>
        </p:txBody>
      </p:sp>
      <p:sp>
        <p:nvSpPr>
          <p:cNvPr id="1110" name="Rectangle 1110"/>
          <p:cNvSpPr/>
          <p:nvPr/>
        </p:nvSpPr>
        <p:spPr>
          <a:xfrm rot="0" flipH="0" flipV="0">
            <a:off x="2659365" y="1632433"/>
            <a:ext cx="5429235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2018"/>
            <a:r>
              <a:rPr lang="en-US" sz="1799" baseline="0" b="0" i="0" dirty="0" spc="0">
                <a:latin typeface="CIDFont+F3" pitchFamily="0" charset="1"/>
              </a:rPr>
              <a:t>Энер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ос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ерегающие</a:t>
            </a:r>
            <a:r>
              <a:rPr lang="en-US" sz="1799" baseline="0" b="0" i="0" dirty="0" spc="-36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мероприятия в 2019 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Выделено из местно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б</a:t>
            </a:r>
            <a:r>
              <a:rPr lang="en-US" sz="1799" baseline="0" b="0" i="0" dirty="0" spc="-10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7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ета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4 млн 300 тыс.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лей. </a:t>
            </a:r>
          </a:p>
        </p:txBody>
      </p:sp>
      <p:sp>
        <p:nvSpPr>
          <p:cNvPr id="1111" name="Rectangle 1111"/>
          <p:cNvSpPr/>
          <p:nvPr/>
        </p:nvSpPr>
        <p:spPr>
          <a:xfrm rot="0" flipH="0" flipV="0">
            <a:off x="1610911" y="2181049"/>
            <a:ext cx="7525492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В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б</a:t>
            </a:r>
            <a:r>
              <a:rPr lang="en-US" sz="1799" baseline="0" b="0" i="0" dirty="0" spc="-10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етных учре</a:t>
            </a:r>
            <a:r>
              <a:rPr lang="en-US" sz="1799" baseline="0" b="0" i="0" dirty="0" spc="-17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дениях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заменили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энер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оп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тре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ля</a:t>
            </a:r>
            <a:r>
              <a:rPr lang="en-US" sz="1799" baseline="0" b="0" i="0" dirty="0" spc="-1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щее 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-89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до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ание</a:t>
            </a:r>
            <a:r>
              <a:rPr lang="en-US" sz="1799" baseline="0" b="0" i="0" dirty="0" spc="-35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на </a:t>
            </a:r>
          </a:p>
          <a:p>
            <a:pPr marL="627867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обо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-72">
                <a:latin typeface="CIDFont+F3" pitchFamily="0" charset="1"/>
              </a:rPr>
              <a:t>у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ание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высоких классов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-16">
                <a:latin typeface="CIDFont+F3" pitchFamily="0" charset="1"/>
              </a:rPr>
              <a:t>э</a:t>
            </a:r>
            <a:r>
              <a:rPr lang="en-US" sz="1799" baseline="0" b="0" i="0" dirty="0" spc="0">
                <a:latin typeface="CIDFont+F3" pitchFamily="0" charset="1"/>
              </a:rPr>
              <a:t>нер</a:t>
            </a:r>
            <a:r>
              <a:rPr lang="en-US" sz="1799" baseline="0" b="0" i="0" dirty="0" spc="-17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етичес</a:t>
            </a:r>
            <a:r>
              <a:rPr lang="en-US" sz="1799" baseline="0" b="0" i="0" dirty="0" spc="-8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ой </a:t>
            </a:r>
            <a:r>
              <a:rPr lang="en-US" sz="1799" baseline="0" b="0" i="0" dirty="0" spc="-16">
                <a:latin typeface="CIDFont+F3" pitchFamily="0" charset="1"/>
              </a:rPr>
              <a:t>э</a:t>
            </a:r>
            <a:r>
              <a:rPr lang="en-US" sz="1799" baseline="0" b="0" i="0" dirty="0" spc="-12">
                <a:latin typeface="CIDFont+F3" pitchFamily="0" charset="1"/>
              </a:rPr>
              <a:t>фф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тивности.</a:t>
            </a:r>
          </a:p>
        </p:txBody>
      </p:sp>
      <p:sp>
        <p:nvSpPr>
          <p:cNvPr id="1112" name="Rectangle 1112"/>
          <p:cNvSpPr/>
          <p:nvPr/>
        </p:nvSpPr>
        <p:spPr>
          <a:xfrm rot="0" flipH="0" flipV="0">
            <a:off x="4511043" y="3004029"/>
            <a:ext cx="1668318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 u="sng">
                <a:latin typeface="CIDFont+F3" pitchFamily="0" charset="1"/>
              </a:rPr>
              <a:t>План на 2020 </a:t>
            </a:r>
            <a:r>
              <a:rPr lang="en-US" sz="1799" baseline="0" b="0" i="0" dirty="0" spc="-35" u="sng">
                <a:latin typeface="CIDFont+F3" pitchFamily="0" charset="1"/>
              </a:rPr>
              <a:t>г</a:t>
            </a:r>
            <a:r>
              <a:rPr lang="en-US" sz="1799" baseline="0" b="0" i="0" dirty="0" spc="-53" u="sng">
                <a:latin typeface="CIDFont+F3" pitchFamily="0" charset="1"/>
              </a:rPr>
              <a:t>о</a:t>
            </a:r>
            <a:r>
              <a:rPr lang="en-US" sz="1799" baseline="0" b="0" i="0" dirty="0" spc="0" u="sng">
                <a:latin typeface="CIDFont+F3" pitchFamily="0" charset="1"/>
              </a:rPr>
              <a:t>д</a:t>
            </a:r>
          </a:p>
        </p:txBody>
      </p:sp>
      <p:sp>
        <p:nvSpPr>
          <p:cNvPr id="1113" name="Rectangle 1113"/>
          <p:cNvSpPr/>
          <p:nvPr/>
        </p:nvSpPr>
        <p:spPr>
          <a:xfrm rot="0" flipH="0" flipV="0">
            <a:off x="1661140" y="3278282"/>
            <a:ext cx="7424908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из местно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б</a:t>
            </a:r>
            <a:r>
              <a:rPr lang="en-US" sz="1799" baseline="0" b="0" i="0" dirty="0" spc="-10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ета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-86">
                <a:latin typeface="CIDFont+F3" pitchFamily="0" charset="1"/>
              </a:rPr>
              <a:t>б</a:t>
            </a:r>
            <a:r>
              <a:rPr lang="en-US" sz="1799" baseline="0" b="0" i="0" dirty="0" spc="-72">
                <a:latin typeface="CIDFont+F3" pitchFamily="0" charset="1"/>
              </a:rPr>
              <a:t>у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ет</a:t>
            </a:r>
            <a:r>
              <a:rPr lang="en-US" sz="1799" baseline="0" b="0" i="0" dirty="0" spc="-36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выделено 3 млн 604 тыс.</a:t>
            </a:r>
            <a:r>
              <a:rPr lang="en-US" sz="1799" baseline="0" b="0" i="0" dirty="0" spc="-17">
                <a:latin typeface="CIDFont+F3" pitchFamily="0" charset="1"/>
              </a:rPr>
              <a:t> 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на вып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лнение </a:t>
            </a:r>
          </a:p>
          <a:p>
            <a:pPr marL="1940081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мероприятий по </a:t>
            </a:r>
            <a:r>
              <a:rPr lang="en-US" sz="1799" baseline="0" b="0" i="0" dirty="0" spc="-16">
                <a:latin typeface="CIDFont+F3" pitchFamily="0" charset="1"/>
              </a:rPr>
              <a:t>э</a:t>
            </a:r>
            <a:r>
              <a:rPr lang="en-US" sz="1799" baseline="0" b="0" i="0" dirty="0" spc="0">
                <a:latin typeface="CIDFont+F3" pitchFamily="0" charset="1"/>
              </a:rPr>
              <a:t>нер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ос</a:t>
            </a:r>
            <a:r>
              <a:rPr lang="en-US" sz="1799" baseline="0" b="0" i="0" dirty="0" spc="-32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ере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ению</a:t>
            </a:r>
          </a:p>
        </p:txBody>
      </p:sp>
      <p:sp>
        <p:nvSpPr>
          <p:cNvPr id="1114" name="Rectangle 1114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115" name="Freeform 1115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16" name="Picture 101"/>
          <p:cNvPicPr>
            <a:picLocks noChangeAspect="0" noChangeArrowheads="1"/>
          </p:cNvPicPr>
          <p:nvPr/>
        </p:nvPicPr>
        <p:blipFill>
          <a:blip r:embed="rId11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117" name="Picture 1117"/>
          <p:cNvPicPr>
            <a:picLocks noChangeAspect="0" noChangeArrowheads="1"/>
          </p:cNvPicPr>
          <p:nvPr/>
        </p:nvPicPr>
        <p:blipFill>
          <a:blip r:embed="rId11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118" name="Picture 103"/>
          <p:cNvPicPr>
            <a:picLocks noChangeAspect="0" noChangeArrowheads="1"/>
          </p:cNvPicPr>
          <p:nvPr/>
        </p:nvPicPr>
        <p:blipFill>
          <a:blip r:embed="rId11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119" name="Picture 1119"/>
          <p:cNvPicPr>
            <a:picLocks noChangeAspect="0" noChangeArrowheads="1"/>
          </p:cNvPicPr>
          <p:nvPr/>
        </p:nvPicPr>
        <p:blipFill>
          <a:blip r:embed="rId11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120" name="Picture 107"/>
          <p:cNvPicPr>
            <a:picLocks noChangeAspect="0" noChangeArrowheads="1"/>
          </p:cNvPicPr>
          <p:nvPr/>
        </p:nvPicPr>
        <p:blipFill>
          <a:blip r:embed="rId11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89135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1121" name="Picture 1121"/>
          <p:cNvPicPr>
            <a:picLocks noChangeAspect="0" noChangeArrowheads="1"/>
          </p:cNvPicPr>
          <p:nvPr/>
        </p:nvPicPr>
        <p:blipFill>
          <a:blip r:embed="rId11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283964" y="702565"/>
            <a:ext cx="2046732" cy="243840"/>
          </a:xfrm>
          <a:prstGeom prst="rect">
            <a:avLst/>
          </a:prstGeom>
          <a:noFill/>
          <a:extLst/>
        </p:spPr>
      </p:pic>
      <p:sp>
        <p:nvSpPr>
          <p:cNvPr id="1122" name="Freeform 1122"/>
          <p:cNvSpPr/>
          <p:nvPr/>
        </p:nvSpPr>
        <p:spPr>
          <a:xfrm rot="0" flipH="0" flipV="1">
            <a:off x="1854708" y="1409700"/>
            <a:ext cx="4800599" cy="216408"/>
          </a:xfrm>
          <a:custGeom>
            <a:pathLst>
              <a:path w="6400799" h="288544">
                <a:moveTo>
                  <a:pt x="0" y="288544"/>
                </a:moveTo>
                <a:lnTo>
                  <a:pt x="6400799" y="288544"/>
                </a:lnTo>
                <a:lnTo>
                  <a:pt x="6400799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23" name="Freeform 1123"/>
          <p:cNvSpPr/>
          <p:nvPr/>
        </p:nvSpPr>
        <p:spPr>
          <a:xfrm rot="0" flipH="0" flipV="1">
            <a:off x="6655307" y="1409700"/>
            <a:ext cx="1792224" cy="216408"/>
          </a:xfrm>
          <a:custGeom>
            <a:pathLst>
              <a:path w="2389633" h="288544">
                <a:moveTo>
                  <a:pt x="0" y="288544"/>
                </a:moveTo>
                <a:lnTo>
                  <a:pt x="2389633" y="288544"/>
                </a:lnTo>
                <a:lnTo>
                  <a:pt x="2389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24" name="Freeform 1124"/>
          <p:cNvSpPr/>
          <p:nvPr/>
        </p:nvSpPr>
        <p:spPr>
          <a:xfrm rot="0" flipH="0" flipV="1">
            <a:off x="1854708" y="1626108"/>
            <a:ext cx="4800599" cy="192024"/>
          </a:xfrm>
          <a:custGeom>
            <a:pathLst>
              <a:path w="6400799" h="256032">
                <a:moveTo>
                  <a:pt x="0" y="256032"/>
                </a:moveTo>
                <a:lnTo>
                  <a:pt x="6400799" y="256032"/>
                </a:lnTo>
                <a:lnTo>
                  <a:pt x="6400799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25" name="Freeform 1125"/>
          <p:cNvSpPr/>
          <p:nvPr/>
        </p:nvSpPr>
        <p:spPr>
          <a:xfrm rot="0" flipH="0" flipV="1">
            <a:off x="6655307" y="1626108"/>
            <a:ext cx="1792224" cy="192024"/>
          </a:xfrm>
          <a:custGeom>
            <a:pathLst>
              <a:path w="2389633" h="256032">
                <a:moveTo>
                  <a:pt x="0" y="256032"/>
                </a:moveTo>
                <a:lnTo>
                  <a:pt x="2389633" y="256032"/>
                </a:lnTo>
                <a:lnTo>
                  <a:pt x="2389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26" name="Freeform 1126"/>
          <p:cNvSpPr/>
          <p:nvPr/>
        </p:nvSpPr>
        <p:spPr>
          <a:xfrm rot="0" flipH="0" flipV="1">
            <a:off x="1854708" y="1818132"/>
            <a:ext cx="4800599" cy="249935"/>
          </a:xfrm>
          <a:custGeom>
            <a:pathLst>
              <a:path w="6400799" h="333247">
                <a:moveTo>
                  <a:pt x="0" y="333247"/>
                </a:moveTo>
                <a:lnTo>
                  <a:pt x="6400799" y="333247"/>
                </a:lnTo>
                <a:lnTo>
                  <a:pt x="6400799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27" name="Freeform 1127"/>
          <p:cNvSpPr/>
          <p:nvPr/>
        </p:nvSpPr>
        <p:spPr>
          <a:xfrm rot="0" flipH="0" flipV="1">
            <a:off x="6655307" y="1818132"/>
            <a:ext cx="1792224" cy="249935"/>
          </a:xfrm>
          <a:custGeom>
            <a:pathLst>
              <a:path w="2389633" h="333247">
                <a:moveTo>
                  <a:pt x="0" y="333247"/>
                </a:moveTo>
                <a:lnTo>
                  <a:pt x="2389633" y="333247"/>
                </a:lnTo>
                <a:lnTo>
                  <a:pt x="2389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28" name="Freeform 1128"/>
          <p:cNvSpPr/>
          <p:nvPr/>
        </p:nvSpPr>
        <p:spPr>
          <a:xfrm rot="0" flipH="0" flipV="1">
            <a:off x="1854708" y="2068068"/>
            <a:ext cx="585216" cy="2403348"/>
          </a:xfrm>
          <a:custGeom>
            <a:pathLst>
              <a:path w="780288" h="3204465">
                <a:moveTo>
                  <a:pt x="0" y="3204465"/>
                </a:moveTo>
                <a:lnTo>
                  <a:pt x="780288" y="3204465"/>
                </a:lnTo>
                <a:lnTo>
                  <a:pt x="780288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29" name="Picture 1129"/>
          <p:cNvPicPr>
            <a:picLocks noChangeAspect="0" noChangeArrowheads="1"/>
          </p:cNvPicPr>
          <p:nvPr/>
        </p:nvPicPr>
        <p:blipFill>
          <a:blip r:embed="rId11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427223" y="2055368"/>
            <a:ext cx="6033008" cy="2428748"/>
          </a:xfrm>
          <a:prstGeom prst="rect">
            <a:avLst/>
          </a:prstGeom>
          <a:noFill/>
          <a:extLst/>
        </p:spPr>
      </p:pic>
      <p:sp>
        <p:nvSpPr>
          <p:cNvPr id="1130" name="Freeform 1130"/>
          <p:cNvSpPr/>
          <p:nvPr/>
        </p:nvSpPr>
        <p:spPr>
          <a:xfrm rot="0" flipH="0" flipV="1">
            <a:off x="1854708" y="4471416"/>
            <a:ext cx="4800599" cy="402335"/>
          </a:xfrm>
          <a:custGeom>
            <a:pathLst>
              <a:path w="6400799" h="536447">
                <a:moveTo>
                  <a:pt x="0" y="536447"/>
                </a:moveTo>
                <a:lnTo>
                  <a:pt x="6400799" y="536447"/>
                </a:lnTo>
                <a:lnTo>
                  <a:pt x="6400799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31" name="Freeform 1131"/>
          <p:cNvSpPr/>
          <p:nvPr/>
        </p:nvSpPr>
        <p:spPr>
          <a:xfrm rot="0" flipH="0" flipV="1">
            <a:off x="6655307" y="4471416"/>
            <a:ext cx="1792224" cy="402335"/>
          </a:xfrm>
          <a:custGeom>
            <a:pathLst>
              <a:path w="2389633" h="536447">
                <a:moveTo>
                  <a:pt x="0" y="536447"/>
                </a:moveTo>
                <a:lnTo>
                  <a:pt x="2389633" y="536447"/>
                </a:lnTo>
                <a:lnTo>
                  <a:pt x="2389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32" name="Freeform 1132"/>
          <p:cNvSpPr/>
          <p:nvPr/>
        </p:nvSpPr>
        <p:spPr>
          <a:xfrm rot="0" flipH="0" flipV="1">
            <a:off x="1854708" y="4873752"/>
            <a:ext cx="4800599" cy="193548"/>
          </a:xfrm>
          <a:custGeom>
            <a:pathLst>
              <a:path w="6400799" h="258065">
                <a:moveTo>
                  <a:pt x="0" y="258065"/>
                </a:moveTo>
                <a:lnTo>
                  <a:pt x="6400799" y="258065"/>
                </a:lnTo>
                <a:lnTo>
                  <a:pt x="6400799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33" name="Freeform 1133"/>
          <p:cNvSpPr/>
          <p:nvPr/>
        </p:nvSpPr>
        <p:spPr>
          <a:xfrm rot="0" flipH="0" flipV="1">
            <a:off x="6655307" y="4873752"/>
            <a:ext cx="1792224" cy="193548"/>
          </a:xfrm>
          <a:custGeom>
            <a:pathLst>
              <a:path w="2389633" h="258065">
                <a:moveTo>
                  <a:pt x="0" y="258065"/>
                </a:moveTo>
                <a:lnTo>
                  <a:pt x="2389633" y="258065"/>
                </a:lnTo>
                <a:lnTo>
                  <a:pt x="2389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34" name="Freeform 1134"/>
          <p:cNvSpPr/>
          <p:nvPr/>
        </p:nvSpPr>
        <p:spPr>
          <a:xfrm rot="0" flipH="0" flipV="1">
            <a:off x="1854708" y="5067300"/>
            <a:ext cx="4800599" cy="192023"/>
          </a:xfrm>
          <a:custGeom>
            <a:pathLst>
              <a:path w="6400799" h="256031">
                <a:moveTo>
                  <a:pt x="0" y="256031"/>
                </a:moveTo>
                <a:lnTo>
                  <a:pt x="6400799" y="256031"/>
                </a:lnTo>
                <a:lnTo>
                  <a:pt x="6400799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35" name="Freeform 1135"/>
          <p:cNvSpPr/>
          <p:nvPr/>
        </p:nvSpPr>
        <p:spPr>
          <a:xfrm rot="0" flipH="0" flipV="1">
            <a:off x="6655307" y="5067300"/>
            <a:ext cx="1792224" cy="192023"/>
          </a:xfrm>
          <a:custGeom>
            <a:pathLst>
              <a:path w="2389633" h="256031">
                <a:moveTo>
                  <a:pt x="0" y="256031"/>
                </a:moveTo>
                <a:lnTo>
                  <a:pt x="2389633" y="256031"/>
                </a:lnTo>
                <a:lnTo>
                  <a:pt x="2389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36" name="Freeform 1136"/>
          <p:cNvSpPr/>
          <p:nvPr/>
        </p:nvSpPr>
        <p:spPr>
          <a:xfrm rot="0" flipH="0" flipV="1">
            <a:off x="1854708" y="5259324"/>
            <a:ext cx="4800599" cy="192024"/>
          </a:xfrm>
          <a:custGeom>
            <a:pathLst>
              <a:path w="6400799" h="256033">
                <a:moveTo>
                  <a:pt x="0" y="256033"/>
                </a:moveTo>
                <a:lnTo>
                  <a:pt x="6400799" y="256033"/>
                </a:lnTo>
                <a:lnTo>
                  <a:pt x="6400799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37" name="Freeform 1137"/>
          <p:cNvSpPr/>
          <p:nvPr/>
        </p:nvSpPr>
        <p:spPr>
          <a:xfrm rot="0" flipH="0" flipV="1">
            <a:off x="6655307" y="5259324"/>
            <a:ext cx="1792224" cy="192024"/>
          </a:xfrm>
          <a:custGeom>
            <a:pathLst>
              <a:path w="2389633" h="256033">
                <a:moveTo>
                  <a:pt x="0" y="256033"/>
                </a:moveTo>
                <a:lnTo>
                  <a:pt x="2389633" y="256033"/>
                </a:lnTo>
                <a:lnTo>
                  <a:pt x="2389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38" name="Freeform 1138"/>
          <p:cNvSpPr/>
          <p:nvPr/>
        </p:nvSpPr>
        <p:spPr>
          <a:xfrm rot="0" flipH="0" flipV="1">
            <a:off x="1854708" y="5451348"/>
            <a:ext cx="4800599" cy="192023"/>
          </a:xfrm>
          <a:custGeom>
            <a:pathLst>
              <a:path w="6400799" h="256031">
                <a:moveTo>
                  <a:pt x="0" y="256031"/>
                </a:moveTo>
                <a:lnTo>
                  <a:pt x="6400799" y="256031"/>
                </a:lnTo>
                <a:lnTo>
                  <a:pt x="6400799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39" name="Freeform 1139"/>
          <p:cNvSpPr/>
          <p:nvPr/>
        </p:nvSpPr>
        <p:spPr>
          <a:xfrm rot="0" flipH="0" flipV="1">
            <a:off x="6655307" y="5451348"/>
            <a:ext cx="1792224" cy="192023"/>
          </a:xfrm>
          <a:custGeom>
            <a:pathLst>
              <a:path w="2389633" h="256031">
                <a:moveTo>
                  <a:pt x="0" y="256031"/>
                </a:moveTo>
                <a:lnTo>
                  <a:pt x="2389633" y="256031"/>
                </a:lnTo>
                <a:lnTo>
                  <a:pt x="2389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40" name="Freeform 1140"/>
          <p:cNvSpPr/>
          <p:nvPr/>
        </p:nvSpPr>
        <p:spPr>
          <a:xfrm rot="0" flipH="0" flipV="1">
            <a:off x="1854708" y="5643372"/>
            <a:ext cx="4800599" cy="193548"/>
          </a:xfrm>
          <a:custGeom>
            <a:pathLst>
              <a:path w="6400799" h="258064">
                <a:moveTo>
                  <a:pt x="0" y="258064"/>
                </a:moveTo>
                <a:lnTo>
                  <a:pt x="6400799" y="258064"/>
                </a:lnTo>
                <a:lnTo>
                  <a:pt x="6400799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41" name="Freeform 1141"/>
          <p:cNvSpPr/>
          <p:nvPr/>
        </p:nvSpPr>
        <p:spPr>
          <a:xfrm rot="0" flipH="0" flipV="1">
            <a:off x="6655307" y="5643372"/>
            <a:ext cx="1792224" cy="193548"/>
          </a:xfrm>
          <a:custGeom>
            <a:pathLst>
              <a:path w="2389633" h="258064">
                <a:moveTo>
                  <a:pt x="0" y="258064"/>
                </a:moveTo>
                <a:lnTo>
                  <a:pt x="2389633" y="258064"/>
                </a:lnTo>
                <a:lnTo>
                  <a:pt x="2389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42" name="Freeform 1142"/>
          <p:cNvSpPr/>
          <p:nvPr/>
        </p:nvSpPr>
        <p:spPr>
          <a:xfrm rot="0" flipH="0" flipV="1">
            <a:off x="1854708" y="5836920"/>
            <a:ext cx="4800599" cy="312420"/>
          </a:xfrm>
          <a:custGeom>
            <a:pathLst>
              <a:path w="6400799" h="416560">
                <a:moveTo>
                  <a:pt x="0" y="416560"/>
                </a:moveTo>
                <a:lnTo>
                  <a:pt x="6400799" y="416560"/>
                </a:lnTo>
                <a:lnTo>
                  <a:pt x="6400799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43" name="Freeform 1143"/>
          <p:cNvSpPr/>
          <p:nvPr/>
        </p:nvSpPr>
        <p:spPr>
          <a:xfrm rot="0" flipH="0" flipV="1">
            <a:off x="6655307" y="5836920"/>
            <a:ext cx="1792224" cy="312420"/>
          </a:xfrm>
          <a:custGeom>
            <a:pathLst>
              <a:path w="2389633" h="416560">
                <a:moveTo>
                  <a:pt x="0" y="416560"/>
                </a:moveTo>
                <a:lnTo>
                  <a:pt x="2389633" y="416560"/>
                </a:lnTo>
                <a:lnTo>
                  <a:pt x="2389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44" name="Freeform 1144"/>
          <p:cNvSpPr/>
          <p:nvPr/>
        </p:nvSpPr>
        <p:spPr>
          <a:xfrm rot="0" flipH="0" flipV="1">
            <a:off x="1854708" y="6149340"/>
            <a:ext cx="4800599" cy="310896"/>
          </a:xfrm>
          <a:custGeom>
            <a:pathLst>
              <a:path w="6400799" h="414528">
                <a:moveTo>
                  <a:pt x="0" y="414528"/>
                </a:moveTo>
                <a:lnTo>
                  <a:pt x="6400799" y="414528"/>
                </a:lnTo>
                <a:lnTo>
                  <a:pt x="6400799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45" name="Freeform 1145"/>
          <p:cNvSpPr/>
          <p:nvPr/>
        </p:nvSpPr>
        <p:spPr>
          <a:xfrm rot="0" flipH="0" flipV="1">
            <a:off x="6655307" y="6149340"/>
            <a:ext cx="1792224" cy="310896"/>
          </a:xfrm>
          <a:custGeom>
            <a:pathLst>
              <a:path w="2389633" h="414528">
                <a:moveTo>
                  <a:pt x="0" y="414528"/>
                </a:moveTo>
                <a:lnTo>
                  <a:pt x="2389633" y="414528"/>
                </a:lnTo>
                <a:lnTo>
                  <a:pt x="2389633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46" name="Freeform 1146"/>
          <p:cNvSpPr/>
          <p:nvPr/>
        </p:nvSpPr>
        <p:spPr>
          <a:xfrm rot="0" flipH="0" flipV="1">
            <a:off x="2439924" y="1403604"/>
            <a:ext cx="0" cy="5062728"/>
          </a:xfrm>
          <a:custGeom>
            <a:pathLst>
              <a:path w="0" h="6750304">
                <a:moveTo>
                  <a:pt x="0" y="6750304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47" name="Freeform 1147"/>
          <p:cNvSpPr/>
          <p:nvPr/>
        </p:nvSpPr>
        <p:spPr>
          <a:xfrm rot="0" flipH="0" flipV="1">
            <a:off x="6655307" y="1403604"/>
            <a:ext cx="0" cy="5062728"/>
          </a:xfrm>
          <a:custGeom>
            <a:pathLst>
              <a:path w="0" h="6750304">
                <a:moveTo>
                  <a:pt x="0" y="6750304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48" name="Freeform 1148"/>
          <p:cNvSpPr/>
          <p:nvPr/>
        </p:nvSpPr>
        <p:spPr>
          <a:xfrm rot="0" flipH="0" flipV="1">
            <a:off x="1847087" y="1626108"/>
            <a:ext cx="6606540" cy="0"/>
          </a:xfrm>
          <a:custGeom>
            <a:pathLst>
              <a:path w="8808721" h="0">
                <a:moveTo>
                  <a:pt x="0" y="0"/>
                </a:moveTo>
                <a:lnTo>
                  <a:pt x="8808721" y="0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49" name="Freeform 1149"/>
          <p:cNvSpPr/>
          <p:nvPr/>
        </p:nvSpPr>
        <p:spPr>
          <a:xfrm rot="0" flipH="0" flipV="1">
            <a:off x="1847087" y="1818132"/>
            <a:ext cx="6606540" cy="0"/>
          </a:xfrm>
          <a:custGeom>
            <a:pathLst>
              <a:path w="8808721" h="0">
                <a:moveTo>
                  <a:pt x="0" y="0"/>
                </a:moveTo>
                <a:lnTo>
                  <a:pt x="8808721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50" name="Freeform 1150"/>
          <p:cNvSpPr/>
          <p:nvPr/>
        </p:nvSpPr>
        <p:spPr>
          <a:xfrm rot="0" flipH="0" flipV="1">
            <a:off x="1847087" y="2068068"/>
            <a:ext cx="6606540" cy="0"/>
          </a:xfrm>
          <a:custGeom>
            <a:pathLst>
              <a:path w="8808721" h="0">
                <a:moveTo>
                  <a:pt x="0" y="0"/>
                </a:moveTo>
                <a:lnTo>
                  <a:pt x="8808721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51" name="Freeform 1151"/>
          <p:cNvSpPr/>
          <p:nvPr/>
        </p:nvSpPr>
        <p:spPr>
          <a:xfrm rot="0" flipH="0" flipV="1">
            <a:off x="2433828" y="2680716"/>
            <a:ext cx="6019800" cy="0"/>
          </a:xfrm>
          <a:custGeom>
            <a:pathLst>
              <a:path w="8026400" h="0">
                <a:moveTo>
                  <a:pt x="0" y="0"/>
                </a:moveTo>
                <a:lnTo>
                  <a:pt x="802640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52" name="Freeform 1152"/>
          <p:cNvSpPr/>
          <p:nvPr/>
        </p:nvSpPr>
        <p:spPr>
          <a:xfrm rot="0" flipH="0" flipV="1">
            <a:off x="2433828" y="2872740"/>
            <a:ext cx="6019800" cy="0"/>
          </a:xfrm>
          <a:custGeom>
            <a:pathLst>
              <a:path w="8026400" h="0">
                <a:moveTo>
                  <a:pt x="0" y="0"/>
                </a:moveTo>
                <a:lnTo>
                  <a:pt x="802640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53" name="Freeform 1153"/>
          <p:cNvSpPr/>
          <p:nvPr/>
        </p:nvSpPr>
        <p:spPr>
          <a:xfrm rot="0" flipH="0" flipV="1">
            <a:off x="2433828" y="3066289"/>
            <a:ext cx="6019800" cy="0"/>
          </a:xfrm>
          <a:custGeom>
            <a:pathLst>
              <a:path w="8026400" h="0">
                <a:moveTo>
                  <a:pt x="0" y="0"/>
                </a:moveTo>
                <a:lnTo>
                  <a:pt x="802640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54" name="Freeform 1154"/>
          <p:cNvSpPr/>
          <p:nvPr/>
        </p:nvSpPr>
        <p:spPr>
          <a:xfrm rot="0" flipH="0" flipV="1">
            <a:off x="2433828" y="3258312"/>
            <a:ext cx="6019800" cy="0"/>
          </a:xfrm>
          <a:custGeom>
            <a:pathLst>
              <a:path w="8026400" h="0">
                <a:moveTo>
                  <a:pt x="0" y="0"/>
                </a:moveTo>
                <a:lnTo>
                  <a:pt x="802640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55" name="Freeform 1155"/>
          <p:cNvSpPr/>
          <p:nvPr/>
        </p:nvSpPr>
        <p:spPr>
          <a:xfrm rot="0" flipH="0" flipV="1">
            <a:off x="2433828" y="3450336"/>
            <a:ext cx="6019800" cy="0"/>
          </a:xfrm>
          <a:custGeom>
            <a:pathLst>
              <a:path w="8026400" h="0">
                <a:moveTo>
                  <a:pt x="0" y="0"/>
                </a:moveTo>
                <a:lnTo>
                  <a:pt x="802640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56" name="Freeform 1156"/>
          <p:cNvSpPr/>
          <p:nvPr/>
        </p:nvSpPr>
        <p:spPr>
          <a:xfrm rot="0" flipH="0" flipV="1">
            <a:off x="2433828" y="3643884"/>
            <a:ext cx="6019800" cy="0"/>
          </a:xfrm>
          <a:custGeom>
            <a:pathLst>
              <a:path w="8026400" h="0">
                <a:moveTo>
                  <a:pt x="0" y="0"/>
                </a:moveTo>
                <a:lnTo>
                  <a:pt x="802640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57" name="Freeform 1157"/>
          <p:cNvSpPr/>
          <p:nvPr/>
        </p:nvSpPr>
        <p:spPr>
          <a:xfrm rot="0" flipH="0" flipV="1">
            <a:off x="2433828" y="3835908"/>
            <a:ext cx="6019800" cy="0"/>
          </a:xfrm>
          <a:custGeom>
            <a:pathLst>
              <a:path w="8026400" h="0">
                <a:moveTo>
                  <a:pt x="0" y="0"/>
                </a:moveTo>
                <a:lnTo>
                  <a:pt x="802640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58" name="Freeform 1158"/>
          <p:cNvSpPr/>
          <p:nvPr/>
        </p:nvSpPr>
        <p:spPr>
          <a:xfrm rot="0" flipH="0" flipV="1">
            <a:off x="2433828" y="4027932"/>
            <a:ext cx="6019800" cy="0"/>
          </a:xfrm>
          <a:custGeom>
            <a:pathLst>
              <a:path w="8026400" h="0">
                <a:moveTo>
                  <a:pt x="0" y="0"/>
                </a:moveTo>
                <a:lnTo>
                  <a:pt x="802640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59" name="Freeform 1159"/>
          <p:cNvSpPr/>
          <p:nvPr/>
        </p:nvSpPr>
        <p:spPr>
          <a:xfrm rot="0" flipH="0" flipV="1">
            <a:off x="2433828" y="4219956"/>
            <a:ext cx="6019800" cy="0"/>
          </a:xfrm>
          <a:custGeom>
            <a:pathLst>
              <a:path w="8026400" h="0">
                <a:moveTo>
                  <a:pt x="0" y="0"/>
                </a:moveTo>
                <a:lnTo>
                  <a:pt x="802640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60" name="Freeform 1160"/>
          <p:cNvSpPr/>
          <p:nvPr/>
        </p:nvSpPr>
        <p:spPr>
          <a:xfrm rot="0" flipH="0" flipV="1">
            <a:off x="1847087" y="4471416"/>
            <a:ext cx="6606540" cy="0"/>
          </a:xfrm>
          <a:custGeom>
            <a:pathLst>
              <a:path w="8808721" h="0">
                <a:moveTo>
                  <a:pt x="0" y="0"/>
                </a:moveTo>
                <a:lnTo>
                  <a:pt x="8808721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61" name="Freeform 1161"/>
          <p:cNvSpPr/>
          <p:nvPr/>
        </p:nvSpPr>
        <p:spPr>
          <a:xfrm rot="0" flipH="0" flipV="1">
            <a:off x="1847087" y="4873752"/>
            <a:ext cx="6606540" cy="0"/>
          </a:xfrm>
          <a:custGeom>
            <a:pathLst>
              <a:path w="8808721" h="0">
                <a:moveTo>
                  <a:pt x="0" y="0"/>
                </a:moveTo>
                <a:lnTo>
                  <a:pt x="8808721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62" name="Freeform 1162"/>
          <p:cNvSpPr/>
          <p:nvPr/>
        </p:nvSpPr>
        <p:spPr>
          <a:xfrm rot="0" flipH="0" flipV="1">
            <a:off x="1847087" y="5067300"/>
            <a:ext cx="6606540" cy="0"/>
          </a:xfrm>
          <a:custGeom>
            <a:pathLst>
              <a:path w="8808721" h="0">
                <a:moveTo>
                  <a:pt x="0" y="0"/>
                </a:moveTo>
                <a:lnTo>
                  <a:pt x="8808721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63" name="Freeform 1163"/>
          <p:cNvSpPr/>
          <p:nvPr/>
        </p:nvSpPr>
        <p:spPr>
          <a:xfrm rot="0" flipH="0" flipV="1">
            <a:off x="1847087" y="5259324"/>
            <a:ext cx="6606540" cy="0"/>
          </a:xfrm>
          <a:custGeom>
            <a:pathLst>
              <a:path w="8808721" h="0">
                <a:moveTo>
                  <a:pt x="0" y="0"/>
                </a:moveTo>
                <a:lnTo>
                  <a:pt x="8808721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64" name="Freeform 1164"/>
          <p:cNvSpPr/>
          <p:nvPr/>
        </p:nvSpPr>
        <p:spPr>
          <a:xfrm rot="0" flipH="0" flipV="1">
            <a:off x="1847087" y="5451348"/>
            <a:ext cx="6606540" cy="0"/>
          </a:xfrm>
          <a:custGeom>
            <a:pathLst>
              <a:path w="8808721" h="0">
                <a:moveTo>
                  <a:pt x="0" y="0"/>
                </a:moveTo>
                <a:lnTo>
                  <a:pt x="8808721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65" name="Freeform 1165"/>
          <p:cNvSpPr/>
          <p:nvPr/>
        </p:nvSpPr>
        <p:spPr>
          <a:xfrm rot="0" flipH="0" flipV="1">
            <a:off x="1847087" y="5643372"/>
            <a:ext cx="6606540" cy="0"/>
          </a:xfrm>
          <a:custGeom>
            <a:pathLst>
              <a:path w="8808721" h="0">
                <a:moveTo>
                  <a:pt x="0" y="0"/>
                </a:moveTo>
                <a:lnTo>
                  <a:pt x="8808721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66" name="Freeform 1166"/>
          <p:cNvSpPr/>
          <p:nvPr/>
        </p:nvSpPr>
        <p:spPr>
          <a:xfrm rot="0" flipH="0" flipV="1">
            <a:off x="1847087" y="5836920"/>
            <a:ext cx="6606540" cy="0"/>
          </a:xfrm>
          <a:custGeom>
            <a:pathLst>
              <a:path w="8808721" h="0">
                <a:moveTo>
                  <a:pt x="0" y="0"/>
                </a:moveTo>
                <a:lnTo>
                  <a:pt x="8808721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67" name="Freeform 1167"/>
          <p:cNvSpPr/>
          <p:nvPr/>
        </p:nvSpPr>
        <p:spPr>
          <a:xfrm rot="0" flipH="0" flipV="1">
            <a:off x="1847087" y="6149340"/>
            <a:ext cx="6606540" cy="0"/>
          </a:xfrm>
          <a:custGeom>
            <a:pathLst>
              <a:path w="8808721" h="0">
                <a:moveTo>
                  <a:pt x="0" y="0"/>
                </a:moveTo>
                <a:lnTo>
                  <a:pt x="8808721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68" name="Freeform 1168"/>
          <p:cNvSpPr/>
          <p:nvPr/>
        </p:nvSpPr>
        <p:spPr>
          <a:xfrm rot="0" flipH="0" flipV="1">
            <a:off x="1854708" y="1403604"/>
            <a:ext cx="0" cy="5062728"/>
          </a:xfrm>
          <a:custGeom>
            <a:pathLst>
              <a:path w="0" h="6750304">
                <a:moveTo>
                  <a:pt x="0" y="6750304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69" name="Freeform 1169"/>
          <p:cNvSpPr/>
          <p:nvPr/>
        </p:nvSpPr>
        <p:spPr>
          <a:xfrm rot="0" flipH="0" flipV="1">
            <a:off x="8447532" y="1403604"/>
            <a:ext cx="0" cy="5062728"/>
          </a:xfrm>
          <a:custGeom>
            <a:pathLst>
              <a:path w="0" h="6750304">
                <a:moveTo>
                  <a:pt x="0" y="6750304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70" name="Freeform 1170"/>
          <p:cNvSpPr/>
          <p:nvPr/>
        </p:nvSpPr>
        <p:spPr>
          <a:xfrm rot="0" flipH="0" flipV="1">
            <a:off x="1847087" y="1409700"/>
            <a:ext cx="6606540" cy="0"/>
          </a:xfrm>
          <a:custGeom>
            <a:pathLst>
              <a:path w="8808721" h="0">
                <a:moveTo>
                  <a:pt x="0" y="0"/>
                </a:moveTo>
                <a:lnTo>
                  <a:pt x="8808721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71" name="Freeform 1171"/>
          <p:cNvSpPr/>
          <p:nvPr/>
        </p:nvSpPr>
        <p:spPr>
          <a:xfrm rot="0" flipH="0" flipV="1">
            <a:off x="1847087" y="6460236"/>
            <a:ext cx="6606540" cy="0"/>
          </a:xfrm>
          <a:custGeom>
            <a:pathLst>
              <a:path w="8808721" h="0">
                <a:moveTo>
                  <a:pt x="0" y="0"/>
                </a:moveTo>
                <a:lnTo>
                  <a:pt x="8808721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72" name="Rectangle 1172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1173" name="Rectangle 1173"/>
          <p:cNvSpPr/>
          <p:nvPr/>
        </p:nvSpPr>
        <p:spPr>
          <a:xfrm rot="0" flipH="0" flipV="0">
            <a:off x="2548079" y="967954"/>
            <a:ext cx="5020042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2" pitchFamily="0" charset="1"/>
              </a:rPr>
              <a:t>Сеть л</a:t>
            </a:r>
            <a:r>
              <a:rPr lang="en-US" sz="1799" baseline="0" b="0" i="0" dirty="0" spc="-41">
                <a:latin typeface="CIDFont+F2" pitchFamily="0" charset="1"/>
              </a:rPr>
              <a:t>е</a:t>
            </a:r>
            <a:r>
              <a:rPr lang="en-US" sz="1799" baseline="0" b="0" i="0" dirty="0" spc="0">
                <a:latin typeface="CIDFont+F2" pitchFamily="0" charset="1"/>
              </a:rPr>
              <a:t>чеб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ых учрежде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и</a:t>
            </a:r>
            <a:r>
              <a:rPr lang="en-US" sz="1799" baseline="0" b="0" i="0" dirty="0" spc="-10">
                <a:latin typeface="CIDFont+F2" pitchFamily="0" charset="1"/>
              </a:rPr>
              <a:t>й</a:t>
            </a:r>
            <a:r>
              <a:rPr lang="en-US" sz="1799" baseline="0" b="0" i="0" dirty="0" spc="0">
                <a:latin typeface="CIDFont+F2" pitchFamily="0" charset="1"/>
              </a:rPr>
              <a:t> Ва</a:t>
            </a:r>
            <a:r>
              <a:rPr lang="en-US" sz="1799" baseline="0" b="0" i="0" dirty="0" spc="-10">
                <a:latin typeface="CIDFont+F2" pitchFamily="0" charset="1"/>
              </a:rPr>
              <a:t>рн</a:t>
            </a:r>
            <a:r>
              <a:rPr lang="en-US" sz="1799" baseline="0" b="0" i="0" dirty="0" spc="0">
                <a:latin typeface="CIDFont+F2" pitchFamily="0" charset="1"/>
              </a:rPr>
              <a:t>е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с</a:t>
            </a:r>
            <a:r>
              <a:rPr lang="en-US" sz="1799" baseline="0" b="0" i="0" dirty="0" spc="-28">
                <a:latin typeface="CIDFont+F2" pitchFamily="0" charset="1"/>
              </a:rPr>
              <a:t>к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43">
                <a:latin typeface="CIDFont+F2" pitchFamily="0" charset="1"/>
              </a:rPr>
              <a:t>г</a:t>
            </a:r>
            <a:r>
              <a:rPr lang="en-US" sz="1799" baseline="0" b="0" i="0" dirty="0" spc="0">
                <a:latin typeface="CIDFont+F2" pitchFamily="0" charset="1"/>
              </a:rPr>
              <a:t>о 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айо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а</a:t>
            </a:r>
          </a:p>
        </p:txBody>
      </p:sp>
      <p:sp>
        <p:nvSpPr>
          <p:cNvPr id="1174" name="Rectangle 1174"/>
          <p:cNvSpPr/>
          <p:nvPr/>
        </p:nvSpPr>
        <p:spPr>
          <a:xfrm rot="0" flipH="0" flipV="0">
            <a:off x="1923300" y="1394698"/>
            <a:ext cx="5774421" cy="86250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585214" algn="l"/>
                <a:tab pos="4885931" algn="l"/>
              </a:tabLst>
            </a:pPr>
            <a:r>
              <a:rPr lang="en-US" sz="1199" baseline="0" b="0" i="0" dirty="0" spc="0">
                <a:solidFill>
                  <a:srgbClr val="FFFFFF"/>
                </a:solidFill>
                <a:latin typeface="CIDFont+F1" pitchFamily="0" charset="1"/>
              </a:rPr>
              <a:t>№	Наи</a:t>
            </a:r>
            <a:r>
              <a:rPr lang="en-US" sz="1199" baseline="0" b="0" i="0" dirty="0" spc="-10">
                <a:solidFill>
                  <a:srgbClr val="FFFFFF"/>
                </a:solidFill>
                <a:latin typeface="CIDFont+F1" pitchFamily="0" charset="1"/>
              </a:rPr>
              <a:t>м</a:t>
            </a:r>
            <a:r>
              <a:rPr lang="en-US" sz="1199" baseline="0" b="0" i="0" dirty="0" spc="0">
                <a:solidFill>
                  <a:srgbClr val="FFFFFF"/>
                </a:solidFill>
                <a:latin typeface="CIDFont+F1" pitchFamily="0" charset="1"/>
              </a:rPr>
              <a:t>ено</a:t>
            </a:r>
            <a:r>
              <a:rPr lang="en-US" sz="1199" baseline="0" b="0" i="0" dirty="0" spc="-16">
                <a:solidFill>
                  <a:srgbClr val="FFFFFF"/>
                </a:solidFill>
                <a:latin typeface="CIDFont+F1" pitchFamily="0" charset="1"/>
              </a:rPr>
              <a:t>в</a:t>
            </a:r>
            <a:r>
              <a:rPr lang="en-US" sz="1199" baseline="0" b="0" i="0" dirty="0" spc="0">
                <a:solidFill>
                  <a:srgbClr val="FFFFFF"/>
                </a:solidFill>
                <a:latin typeface="CIDFont+F1" pitchFamily="0" charset="1"/>
              </a:rPr>
              <a:t>ание </a:t>
            </a:r>
            <a:r>
              <a:rPr lang="en-US" sz="1199" baseline="0" b="0" i="0" dirty="0" spc="-31">
                <a:solidFill>
                  <a:srgbClr val="FFFFFF"/>
                </a:solidFill>
                <a:latin typeface="CIDFont+F1" pitchFamily="0" charset="1"/>
              </a:rPr>
              <a:t>у</a:t>
            </a:r>
            <a:r>
              <a:rPr lang="en-US" sz="1199" baseline="0" b="0" i="0" dirty="0" spc="0">
                <a:solidFill>
                  <a:srgbClr val="FFFFFF"/>
                </a:solidFill>
                <a:latin typeface="CIDFont+F1" pitchFamily="0" charset="1"/>
              </a:rPr>
              <a:t>чреждения	К</a:t>
            </a:r>
            <a:r>
              <a:rPr lang="en-US" sz="1199" baseline="0" b="0" i="0" dirty="0" spc="-23">
                <a:solidFill>
                  <a:srgbClr val="FFFFFF"/>
                </a:solidFill>
                <a:latin typeface="CIDFont+F1" pitchFamily="0" charset="1"/>
              </a:rPr>
              <a:t>о</a:t>
            </a:r>
            <a:r>
              <a:rPr lang="en-US" sz="1199" baseline="0" b="0" i="0" dirty="0" spc="0">
                <a:solidFill>
                  <a:srgbClr val="FFFFFF"/>
                </a:solidFill>
                <a:latin typeface="CIDFont+F1" pitchFamily="0" charset="1"/>
              </a:rPr>
              <a:t>личес</a:t>
            </a:r>
            <a:r>
              <a:rPr lang="en-US" sz="1199" baseline="0" b="0" i="0" dirty="0" spc="-10">
                <a:solidFill>
                  <a:srgbClr val="FFFFFF"/>
                </a:solidFill>
                <a:latin typeface="CIDFont+F1" pitchFamily="0" charset="1"/>
              </a:rPr>
              <a:t>т</a:t>
            </a:r>
            <a:r>
              <a:rPr lang="en-US" sz="1199" baseline="0" b="0" i="0" dirty="0" spc="-16">
                <a:solidFill>
                  <a:srgbClr val="FFFFFF"/>
                </a:solidFill>
                <a:latin typeface="CIDFont+F1" pitchFamily="0" charset="1"/>
              </a:rPr>
              <a:t>в</a:t>
            </a:r>
            <a:r>
              <a:rPr lang="en-US" sz="1199" baseline="0" b="0" i="0" dirty="0" spc="0">
                <a:solidFill>
                  <a:srgbClr val="FFFFFF"/>
                </a:solidFill>
                <a:latin typeface="CIDFont+F1" pitchFamily="0" charset="1"/>
              </a:rPr>
              <a:t>о</a:t>
            </a:r>
          </a:p>
          <a:p>
            <a:pPr marL="0">
              <a:lnSpc>
                <a:spcPts val="1704"/>
              </a:lnSpc>
              <a:tabLst>
                <a:tab pos="585214" algn="l"/>
                <a:tab pos="4800587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1	Г</a:t>
            </a:r>
            <a:r>
              <a:rPr lang="en-US" sz="1199" baseline="0" b="0" i="0" dirty="0" spc="-19">
                <a:latin typeface="CIDFont+F11" pitchFamily="0" charset="1"/>
              </a:rPr>
              <a:t>Б</a:t>
            </a:r>
            <a:r>
              <a:rPr lang="en-US" sz="1199" baseline="0" b="0" i="0" dirty="0" spc="-18">
                <a:latin typeface="CIDFont+F11" pitchFamily="0" charset="1"/>
              </a:rPr>
              <a:t>У</a:t>
            </a:r>
            <a:r>
              <a:rPr lang="en-US" sz="1199" baseline="0" b="0" i="0" dirty="0" spc="0">
                <a:latin typeface="CIDFont+F11" pitchFamily="0" charset="1"/>
              </a:rPr>
              <a:t>З «</a:t>
            </a:r>
            <a:r>
              <a:rPr lang="en-US" sz="1199" baseline="0" b="0" i="0" dirty="0" spc="-31">
                <a:latin typeface="CIDFont+F11" pitchFamily="0" charset="1"/>
              </a:rPr>
              <a:t>Р</a:t>
            </a:r>
            <a:r>
              <a:rPr lang="en-US" sz="1199" baseline="0" b="0" i="0" dirty="0" spc="0">
                <a:latin typeface="CIDFont+F11" pitchFamily="0" charset="1"/>
              </a:rPr>
              <a:t>айонная</a:t>
            </a:r>
            <a:r>
              <a:rPr lang="en-US" sz="1199" baseline="0" b="0" i="0" dirty="0" spc="-32">
                <a:latin typeface="CIDFont+F11" pitchFamily="0" charset="1"/>
              </a:rPr>
              <a:t> </a:t>
            </a:r>
            <a:r>
              <a:rPr lang="en-US" sz="1199" baseline="0" b="0" i="0" dirty="0" spc="0">
                <a:latin typeface="CIDFont+F11" pitchFamily="0" charset="1"/>
              </a:rPr>
              <a:t>б</a:t>
            </a:r>
            <a:r>
              <a:rPr lang="en-US" sz="1199" baseline="0" b="0" i="0" dirty="0" spc="-19">
                <a:latin typeface="CIDFont+F11" pitchFamily="0" charset="1"/>
              </a:rPr>
              <a:t>о</a:t>
            </a:r>
            <a:r>
              <a:rPr lang="en-US" sz="1199" baseline="0" b="0" i="0" dirty="0" spc="0">
                <a:latin typeface="CIDFont+F11" pitchFamily="0" charset="1"/>
              </a:rPr>
              <a:t>льница с. Варна»	1</a:t>
            </a:r>
          </a:p>
          <a:p>
            <a:pPr marL="0">
              <a:lnSpc>
                <a:spcPts val="1524"/>
              </a:lnSpc>
              <a:tabLst>
                <a:tab pos="585214" algn="l"/>
                <a:tab pos="4800587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2	Краснооктябрьска</a:t>
            </a:r>
            <a:r>
              <a:rPr lang="en-US" sz="1199" baseline="0" b="0" i="0" dirty="0" spc="634">
                <a:latin typeface="CIDFont+F11" pitchFamily="0" charset="1"/>
              </a:rPr>
              <a:t>я</a:t>
            </a:r>
            <a:r>
              <a:rPr lang="en-US" sz="1199" baseline="0" b="0" i="0" dirty="0" spc="-12">
                <a:latin typeface="CIDFont+F11" pitchFamily="0" charset="1"/>
              </a:rPr>
              <a:t>у</a:t>
            </a:r>
            <a:r>
              <a:rPr lang="en-US" sz="1199" baseline="0" b="0" i="0" dirty="0" spc="0">
                <a:latin typeface="CIDFont+F11" pitchFamily="0" charset="1"/>
              </a:rPr>
              <a:t>частко</a:t>
            </a:r>
            <a:r>
              <a:rPr lang="en-US" sz="1199" baseline="0" b="0" i="0" dirty="0" spc="-13">
                <a:latin typeface="CIDFont+F11" pitchFamily="0" charset="1"/>
              </a:rPr>
              <a:t>в</a:t>
            </a:r>
            <a:r>
              <a:rPr lang="en-US" sz="1199" baseline="0" b="0" i="0" dirty="0" spc="0">
                <a:latin typeface="CIDFont+F11" pitchFamily="0" charset="1"/>
              </a:rPr>
              <a:t>ая б</a:t>
            </a:r>
            <a:r>
              <a:rPr lang="en-US" sz="1199" baseline="0" b="0" i="0" dirty="0" spc="-19">
                <a:latin typeface="CIDFont+F11" pitchFamily="0" charset="1"/>
              </a:rPr>
              <a:t>о</a:t>
            </a:r>
            <a:r>
              <a:rPr lang="en-US" sz="1199" baseline="0" b="0" i="0" dirty="0" spc="0">
                <a:latin typeface="CIDFont+F11" pitchFamily="0" charset="1"/>
              </a:rPr>
              <a:t>льница	1</a:t>
            </a:r>
          </a:p>
          <a:p>
            <a:pPr marL="0">
              <a:lnSpc>
                <a:spcPts val="1955"/>
              </a:lnSpc>
              <a:tabLst>
                <a:tab pos="585214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3	Офис вр</a:t>
            </a:r>
            <a:r>
              <a:rPr lang="en-US" sz="1199" baseline="0" b="0" i="0" dirty="0" spc="-19">
                <a:latin typeface="CIDFont+F11" pitchFamily="0" charset="1"/>
              </a:rPr>
              <a:t>а</a:t>
            </a:r>
            <a:r>
              <a:rPr lang="en-US" sz="1199" baseline="0" b="0" i="0" dirty="0" spc="0">
                <a:latin typeface="CIDFont+F11" pitchFamily="0" charset="1"/>
              </a:rPr>
              <a:t>ча</a:t>
            </a:r>
            <a:r>
              <a:rPr lang="en-US" sz="1199" baseline="0" b="0" i="0" dirty="0" spc="-20">
                <a:latin typeface="CIDFont+F11" pitchFamily="0" charset="1"/>
              </a:rPr>
              <a:t> </a:t>
            </a:r>
            <a:r>
              <a:rPr lang="en-US" sz="1199" baseline="0" b="0" i="0" dirty="0" spc="0">
                <a:latin typeface="CIDFont+F11" pitchFamily="0" charset="1"/>
              </a:rPr>
              <a:t>об</a:t>
            </a:r>
            <a:r>
              <a:rPr lang="en-US" sz="1199" baseline="0" b="0" i="0" dirty="0" spc="-14">
                <a:latin typeface="CIDFont+F11" pitchFamily="0" charset="1"/>
              </a:rPr>
              <a:t>щ</a:t>
            </a:r>
            <a:r>
              <a:rPr lang="en-US" sz="1199" baseline="0" b="0" i="0" dirty="0" spc="0">
                <a:latin typeface="CIDFont+F11" pitchFamily="0" charset="1"/>
              </a:rPr>
              <a:t>ей практики, </a:t>
            </a:r>
            <a:r>
              <a:rPr lang="en-US" sz="1199" baseline="0" b="0" i="0" dirty="0" spc="-13">
                <a:latin typeface="CIDFont+F11" pitchFamily="0" charset="1"/>
              </a:rPr>
              <a:t>в</a:t>
            </a:r>
            <a:r>
              <a:rPr lang="en-US" sz="1199" baseline="0" b="0" i="0" dirty="0" spc="0">
                <a:latin typeface="CIDFont+F11" pitchFamily="0" charset="1"/>
              </a:rPr>
              <a:t>се</a:t>
            </a:r>
            <a:r>
              <a:rPr lang="en-US" sz="1199" baseline="0" b="0" i="0" dirty="0" spc="-28">
                <a:latin typeface="CIDFont+F11" pitchFamily="0" charset="1"/>
              </a:rPr>
              <a:t>г</a:t>
            </a:r>
            <a:r>
              <a:rPr lang="en-US" sz="1199" baseline="0" b="0" i="0" dirty="0" spc="0">
                <a:latin typeface="CIDFont+F11" pitchFamily="0" charset="1"/>
              </a:rPr>
              <a:t>о</a:t>
            </a:r>
          </a:p>
        </p:txBody>
      </p:sp>
      <p:sp>
        <p:nvSpPr>
          <p:cNvPr id="1175" name="Rectangle 1175"/>
          <p:cNvSpPr/>
          <p:nvPr/>
        </p:nvSpPr>
        <p:spPr>
          <a:xfrm rot="0" flipH="0" flipV="0">
            <a:off x="2508491" y="2263406"/>
            <a:ext cx="340917" cy="20409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latin typeface="CIDFont+F11" pitchFamily="0" charset="1"/>
              </a:rPr>
              <a:t>в </a:t>
            </a:r>
            <a:r>
              <a:rPr lang="en-US" sz="1199" baseline="0" b="0" i="0" dirty="0" spc="-129">
                <a:latin typeface="CIDFont+F11" pitchFamily="0" charset="1"/>
              </a:rPr>
              <a:t>т</a:t>
            </a:r>
            <a:r>
              <a:rPr lang="en-US" sz="1199" baseline="0" b="0" i="0" dirty="0" spc="0">
                <a:latin typeface="CIDFont+F11" pitchFamily="0" charset="1"/>
              </a:rPr>
              <a:t>.ч:</a:t>
            </a:r>
          </a:p>
        </p:txBody>
      </p:sp>
      <p:sp>
        <p:nvSpPr>
          <p:cNvPr id="1176" name="Rectangle 1176"/>
          <p:cNvSpPr/>
          <p:nvPr/>
        </p:nvSpPr>
        <p:spPr>
          <a:xfrm rot="0" flipH="0" flipV="0">
            <a:off x="2508491" y="2473700"/>
            <a:ext cx="1071064" cy="20409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latin typeface="CIDFont+F11" pitchFamily="0" charset="1"/>
              </a:rPr>
              <a:t>п. А</a:t>
            </a:r>
            <a:r>
              <a:rPr lang="en-US" sz="1199" baseline="0" b="0" i="0" dirty="0" spc="-19">
                <a:latin typeface="CIDFont+F11" pitchFamily="0" charset="1"/>
              </a:rPr>
              <a:t>р</a:t>
            </a:r>
            <a:r>
              <a:rPr lang="en-US" sz="1199" baseline="0" b="0" i="0" dirty="0" spc="0">
                <a:latin typeface="CIDFont+F11" pitchFamily="0" charset="1"/>
              </a:rPr>
              <a:t>ча</a:t>
            </a:r>
            <a:r>
              <a:rPr lang="en-US" sz="1199" baseline="0" b="0" i="0" dirty="0" spc="-28">
                <a:latin typeface="CIDFont+F11" pitchFamily="0" charset="1"/>
              </a:rPr>
              <a:t>г</a:t>
            </a:r>
            <a:r>
              <a:rPr lang="en-US" sz="1199" baseline="0" b="0" i="0" dirty="0" spc="0">
                <a:latin typeface="CIDFont+F11" pitchFamily="0" charset="1"/>
              </a:rPr>
              <a:t>лы-Аят</a:t>
            </a:r>
          </a:p>
        </p:txBody>
      </p:sp>
      <p:sp>
        <p:nvSpPr>
          <p:cNvPr id="1177" name="Rectangle 1177"/>
          <p:cNvSpPr/>
          <p:nvPr/>
        </p:nvSpPr>
        <p:spPr>
          <a:xfrm rot="0" flipH="0" flipV="0">
            <a:off x="6723897" y="2053112"/>
            <a:ext cx="170077" cy="20409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latin typeface="CIDFont+F11" pitchFamily="0" charset="1"/>
              </a:rPr>
              <a:t>10</a:t>
            </a:r>
          </a:p>
        </p:txBody>
      </p:sp>
      <p:sp>
        <p:nvSpPr>
          <p:cNvPr id="1178" name="Rectangle 1178"/>
          <p:cNvSpPr/>
          <p:nvPr/>
        </p:nvSpPr>
        <p:spPr>
          <a:xfrm rot="0" flipH="0" flipV="0">
            <a:off x="6723897" y="2473700"/>
            <a:ext cx="84734" cy="20409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latin typeface="CIDFont+F11" pitchFamily="0" charset="1"/>
              </a:rPr>
              <a:t>1</a:t>
            </a:r>
          </a:p>
        </p:txBody>
      </p:sp>
      <p:sp>
        <p:nvSpPr>
          <p:cNvPr id="1179" name="Rectangle 1179"/>
          <p:cNvSpPr/>
          <p:nvPr/>
        </p:nvSpPr>
        <p:spPr>
          <a:xfrm rot="0" flipH="0" flipV="0">
            <a:off x="2508491" y="2667250"/>
            <a:ext cx="4300107" cy="17433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215373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п.Красный Октябрь	1</a:t>
            </a:r>
          </a:p>
          <a:p>
            <a:pPr marL="0">
              <a:lnSpc>
                <a:spcPts val="1512"/>
              </a:lnSpc>
              <a:tabLst>
                <a:tab pos="4215372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п.Новый </a:t>
            </a:r>
            <a:r>
              <a:rPr lang="en-US" sz="1199" baseline="0" b="0" i="0" dirty="0" spc="-41">
                <a:latin typeface="CIDFont+F11" pitchFamily="0" charset="1"/>
              </a:rPr>
              <a:t>У</a:t>
            </a:r>
            <a:r>
              <a:rPr lang="en-US" sz="1199" baseline="0" b="0" i="0" dirty="0" spc="0">
                <a:latin typeface="CIDFont+F11" pitchFamily="0" charset="1"/>
              </a:rPr>
              <a:t>рал	1</a:t>
            </a:r>
          </a:p>
          <a:p>
            <a:pPr marL="0">
              <a:lnSpc>
                <a:spcPts val="1511"/>
              </a:lnSpc>
              <a:tabLst>
                <a:tab pos="4215373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п.</a:t>
            </a:r>
            <a:r>
              <a:rPr lang="en-US" sz="1199" baseline="0" b="0" i="0" dirty="0" spc="-83">
                <a:latin typeface="CIDFont+F11" pitchFamily="0" charset="1"/>
              </a:rPr>
              <a:t>Т</a:t>
            </a:r>
            <a:r>
              <a:rPr lang="en-US" sz="1199" baseline="0" b="0" i="0" dirty="0" spc="-19">
                <a:latin typeface="CIDFont+F11" pitchFamily="0" charset="1"/>
              </a:rPr>
              <a:t>о</a:t>
            </a:r>
            <a:r>
              <a:rPr lang="en-US" sz="1199" baseline="0" b="0" i="0" dirty="0" spc="0">
                <a:latin typeface="CIDFont+F11" pitchFamily="0" charset="1"/>
              </a:rPr>
              <a:t>лсты	1</a:t>
            </a:r>
          </a:p>
          <a:p>
            <a:pPr marL="0">
              <a:lnSpc>
                <a:spcPts val="1524"/>
              </a:lnSpc>
              <a:tabLst>
                <a:tab pos="4215373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п. Лейпциг	1</a:t>
            </a:r>
          </a:p>
          <a:p>
            <a:pPr marL="0">
              <a:lnSpc>
                <a:spcPts val="1512"/>
              </a:lnSpc>
              <a:tabLst>
                <a:tab pos="4215373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п. Но</a:t>
            </a:r>
            <a:r>
              <a:rPr lang="en-US" sz="1199" baseline="0" b="0" i="0" dirty="0" spc="-13">
                <a:latin typeface="CIDFont+F11" pitchFamily="0" charset="1"/>
              </a:rPr>
              <a:t>в</a:t>
            </a:r>
            <a:r>
              <a:rPr lang="en-US" sz="1199" baseline="0" b="0" i="0" dirty="0" spc="0">
                <a:latin typeface="CIDFont+F11" pitchFamily="0" charset="1"/>
              </a:rPr>
              <a:t>опокровка	1</a:t>
            </a:r>
          </a:p>
          <a:p>
            <a:pPr marL="0">
              <a:lnSpc>
                <a:spcPts val="1511"/>
              </a:lnSpc>
              <a:tabLst>
                <a:tab pos="4215373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п. Алексеевка	1</a:t>
            </a:r>
          </a:p>
          <a:p>
            <a:pPr marL="0">
              <a:lnSpc>
                <a:spcPts val="1512"/>
              </a:lnSpc>
              <a:tabLst>
                <a:tab pos="4215373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п. К</a:t>
            </a:r>
            <a:r>
              <a:rPr lang="en-US" sz="1199" baseline="0" b="0" i="0" dirty="0" spc="-19">
                <a:latin typeface="CIDFont+F11" pitchFamily="0" charset="1"/>
              </a:rPr>
              <a:t>а</a:t>
            </a:r>
            <a:r>
              <a:rPr lang="en-US" sz="1199" baseline="0" b="0" i="0" dirty="0" spc="0">
                <a:latin typeface="CIDFont+F11" pitchFamily="0" charset="1"/>
              </a:rPr>
              <a:t>тенино	1</a:t>
            </a:r>
          </a:p>
          <a:p>
            <a:pPr marL="0">
              <a:lnSpc>
                <a:spcPts val="1524"/>
              </a:lnSpc>
              <a:tabLst>
                <a:tab pos="4215373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п. К</a:t>
            </a:r>
            <a:r>
              <a:rPr lang="en-US" sz="1199" baseline="0" b="0" i="0" dirty="0" spc="-36">
                <a:latin typeface="CIDFont+F11" pitchFamily="0" charset="1"/>
              </a:rPr>
              <a:t>у</a:t>
            </a:r>
            <a:r>
              <a:rPr lang="en-US" sz="1199" baseline="0" b="0" i="0" dirty="0" spc="0">
                <a:latin typeface="CIDFont+F11" pitchFamily="0" charset="1"/>
              </a:rPr>
              <a:t>ле</a:t>
            </a:r>
            <a:r>
              <a:rPr lang="en-US" sz="1199" baseline="0" b="0" i="0" dirty="0" spc="-49">
                <a:latin typeface="CIDFont+F11" pitchFamily="0" charset="1"/>
              </a:rPr>
              <a:t>в</a:t>
            </a:r>
            <a:r>
              <a:rPr lang="en-US" sz="1199" baseline="0" b="0" i="0" dirty="0" spc="0">
                <a:latin typeface="CIDFont+F11" pitchFamily="0" charset="1"/>
              </a:rPr>
              <a:t>чи	1</a:t>
            </a:r>
          </a:p>
          <a:p>
            <a:pPr marL="0">
              <a:lnSpc>
                <a:spcPts val="1511"/>
              </a:lnSpc>
              <a:tabLst>
                <a:tab pos="4215373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п. Бор</a:t>
            </a:r>
            <a:r>
              <a:rPr lang="en-US" sz="1199" baseline="0" b="0" i="0" dirty="0" spc="-19">
                <a:latin typeface="CIDFont+F11" pitchFamily="0" charset="1"/>
              </a:rPr>
              <a:t>о</a:t>
            </a:r>
            <a:r>
              <a:rPr lang="en-US" sz="1199" baseline="0" b="0" i="0" dirty="0" spc="0">
                <a:latin typeface="CIDFont+F11" pitchFamily="0" charset="1"/>
              </a:rPr>
              <a:t>диновка	1</a:t>
            </a:r>
          </a:p>
        </p:txBody>
      </p:sp>
      <p:sp>
        <p:nvSpPr>
          <p:cNvPr id="1180" name="Rectangle 1180"/>
          <p:cNvSpPr/>
          <p:nvPr/>
        </p:nvSpPr>
        <p:spPr>
          <a:xfrm rot="0" flipH="0" flipV="0">
            <a:off x="1923300" y="4457945"/>
            <a:ext cx="3937396" cy="41436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585214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4	О</a:t>
            </a:r>
            <a:r>
              <a:rPr lang="en-US" sz="1199" baseline="0" b="0" i="0" dirty="0" spc="-33">
                <a:latin typeface="CIDFont+F11" pitchFamily="0" charset="1"/>
              </a:rPr>
              <a:t>т</a:t>
            </a:r>
            <a:r>
              <a:rPr lang="en-US" sz="1199" baseline="0" b="0" i="0" dirty="0" spc="0">
                <a:latin typeface="CIDFont+F11" pitchFamily="0" charset="1"/>
              </a:rPr>
              <a:t>д</a:t>
            </a:r>
            <a:r>
              <a:rPr lang="en-US" sz="1199" baseline="0" b="0" i="0" dirty="0" spc="-31">
                <a:latin typeface="CIDFont+F11" pitchFamily="0" charset="1"/>
              </a:rPr>
              <a:t>е</a:t>
            </a:r>
            <a:r>
              <a:rPr lang="en-US" sz="1199" baseline="0" b="0" i="0" dirty="0" spc="0">
                <a:latin typeface="CIDFont+F11" pitchFamily="0" charset="1"/>
              </a:rPr>
              <a:t>ление</a:t>
            </a:r>
            <a:r>
              <a:rPr lang="en-US" sz="1199" baseline="0" b="0" i="0" dirty="0" spc="-20">
                <a:latin typeface="CIDFont+F11" pitchFamily="0" charset="1"/>
              </a:rPr>
              <a:t> </a:t>
            </a:r>
            <a:r>
              <a:rPr lang="en-US" sz="1199" baseline="0" b="0" i="0" dirty="0" spc="0">
                <a:latin typeface="CIDFont+F11" pitchFamily="0" charset="1"/>
              </a:rPr>
              <a:t>скорой</a:t>
            </a:r>
            <a:r>
              <a:rPr lang="en-US" sz="1199" baseline="0" b="0" i="0" dirty="0" spc="-20">
                <a:latin typeface="CIDFont+F11" pitchFamily="0" charset="1"/>
              </a:rPr>
              <a:t> </a:t>
            </a:r>
            <a:r>
              <a:rPr lang="en-US" sz="1199" baseline="0" b="0" i="0" dirty="0" spc="0">
                <a:latin typeface="CIDFont+F11" pitchFamily="0" charset="1"/>
              </a:rPr>
              <a:t>м</a:t>
            </a:r>
            <a:r>
              <a:rPr lang="en-US" sz="1199" baseline="0" b="0" i="0" dirty="0" spc="-19">
                <a:latin typeface="CIDFont+F11" pitchFamily="0" charset="1"/>
              </a:rPr>
              <a:t>е</a:t>
            </a:r>
            <a:r>
              <a:rPr lang="en-US" sz="1199" baseline="0" b="0" i="0" dirty="0" spc="0">
                <a:latin typeface="CIDFont+F11" pitchFamily="0" charset="1"/>
              </a:rPr>
              <a:t>дицинской помощи, </a:t>
            </a:r>
            <a:r>
              <a:rPr lang="en-US" sz="1199" baseline="0" b="0" i="0" dirty="0" spc="-13">
                <a:latin typeface="CIDFont+F11" pitchFamily="0" charset="1"/>
              </a:rPr>
              <a:t>в</a:t>
            </a:r>
            <a:r>
              <a:rPr lang="en-US" sz="1199" baseline="0" b="0" i="0" dirty="0" spc="0">
                <a:latin typeface="CIDFont+F11" pitchFamily="0" charset="1"/>
              </a:rPr>
              <a:t>се</a:t>
            </a:r>
            <a:r>
              <a:rPr lang="en-US" sz="1199" baseline="0" b="0" i="0" dirty="0" spc="-28">
                <a:latin typeface="CIDFont+F11" pitchFamily="0" charset="1"/>
              </a:rPr>
              <a:t>г</a:t>
            </a:r>
            <a:r>
              <a:rPr lang="en-US" sz="1199" baseline="0" b="0" i="0" dirty="0" spc="0">
                <a:latin typeface="CIDFont+F11" pitchFamily="0" charset="1"/>
              </a:rPr>
              <a:t>о</a:t>
            </a:r>
          </a:p>
          <a:p>
            <a:pPr marL="585190">
              <a:lnSpc>
                <a:spcPts val="1655"/>
              </a:lnSpc>
            </a:pPr>
            <a:r>
              <a:rPr lang="en-US" sz="1199" baseline="0" b="0" i="0" dirty="0" spc="0">
                <a:latin typeface="CIDFont+F11" pitchFamily="0" charset="1"/>
              </a:rPr>
              <a:t>в </a:t>
            </a:r>
            <a:r>
              <a:rPr lang="en-US" sz="1199" baseline="0" b="0" i="0" dirty="0" spc="-129">
                <a:latin typeface="CIDFont+F11" pitchFamily="0" charset="1"/>
              </a:rPr>
              <a:t>т</a:t>
            </a:r>
            <a:r>
              <a:rPr lang="en-US" sz="1199" baseline="0" b="0" i="0" dirty="0" spc="0">
                <a:latin typeface="CIDFont+F11" pitchFamily="0" charset="1"/>
              </a:rPr>
              <a:t>.ч:</a:t>
            </a:r>
          </a:p>
        </p:txBody>
      </p:sp>
      <p:sp>
        <p:nvSpPr>
          <p:cNvPr id="1181" name="Rectangle 1181"/>
          <p:cNvSpPr/>
          <p:nvPr/>
        </p:nvSpPr>
        <p:spPr>
          <a:xfrm rot="0" flipH="0" flipV="0">
            <a:off x="6723897" y="4457945"/>
            <a:ext cx="84734" cy="20409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latin typeface="CIDFont+F11" pitchFamily="0" charset="1"/>
              </a:rPr>
              <a:t>3</a:t>
            </a:r>
          </a:p>
        </p:txBody>
      </p:sp>
      <p:sp>
        <p:nvSpPr>
          <p:cNvPr id="1182" name="Rectangle 1182"/>
          <p:cNvSpPr/>
          <p:nvPr/>
        </p:nvSpPr>
        <p:spPr>
          <a:xfrm rot="0" flipH="0" flipV="0">
            <a:off x="2508491" y="4860301"/>
            <a:ext cx="4300107" cy="58816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215373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с. Варна	1</a:t>
            </a:r>
          </a:p>
          <a:p>
            <a:pPr marL="0">
              <a:lnSpc>
                <a:spcPts val="1511"/>
              </a:lnSpc>
              <a:tabLst>
                <a:tab pos="4215373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п. А</a:t>
            </a:r>
            <a:r>
              <a:rPr lang="en-US" sz="1199" baseline="0" b="0" i="0" dirty="0" spc="-19">
                <a:latin typeface="CIDFont+F11" pitchFamily="0" charset="1"/>
              </a:rPr>
              <a:t>р</a:t>
            </a:r>
            <a:r>
              <a:rPr lang="en-US" sz="1199" baseline="0" b="0" i="0" dirty="0" spc="0">
                <a:latin typeface="CIDFont+F11" pitchFamily="0" charset="1"/>
              </a:rPr>
              <a:t>ча</a:t>
            </a:r>
            <a:r>
              <a:rPr lang="en-US" sz="1199" baseline="0" b="0" i="0" dirty="0" spc="-28">
                <a:latin typeface="CIDFont+F11" pitchFamily="0" charset="1"/>
              </a:rPr>
              <a:t>г</a:t>
            </a:r>
            <a:r>
              <a:rPr lang="en-US" sz="1199" baseline="0" b="0" i="0" dirty="0" spc="0">
                <a:latin typeface="CIDFont+F11" pitchFamily="0" charset="1"/>
              </a:rPr>
              <a:t>лы-Аят	1</a:t>
            </a:r>
          </a:p>
          <a:p>
            <a:pPr marL="0">
              <a:lnSpc>
                <a:spcPts val="1512"/>
              </a:lnSpc>
              <a:tabLst>
                <a:tab pos="4215373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п. Красный Октябрь	1</a:t>
            </a:r>
          </a:p>
        </p:txBody>
      </p:sp>
      <p:sp>
        <p:nvSpPr>
          <p:cNvPr id="1183" name="Rectangle 1183"/>
          <p:cNvSpPr/>
          <p:nvPr/>
        </p:nvSpPr>
        <p:spPr>
          <a:xfrm rot="0" flipH="0" flipV="0">
            <a:off x="1923300" y="5437893"/>
            <a:ext cx="4970665" cy="58816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585214" algn="l"/>
                <a:tab pos="4800587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5	Стационарные ф</a:t>
            </a:r>
            <a:r>
              <a:rPr lang="en-US" sz="1199" baseline="0" b="0" i="0" dirty="0" spc="-31">
                <a:latin typeface="CIDFont+F11" pitchFamily="0" charset="1"/>
              </a:rPr>
              <a:t>е</a:t>
            </a:r>
            <a:r>
              <a:rPr lang="en-US" sz="1199" baseline="0" b="0" i="0" dirty="0" spc="0">
                <a:latin typeface="CIDFont+F11" pitchFamily="0" charset="1"/>
              </a:rPr>
              <a:t>льдшерско-ак</a:t>
            </a:r>
            <a:r>
              <a:rPr lang="en-US" sz="1199" baseline="0" b="0" i="0" dirty="0" spc="-12">
                <a:latin typeface="CIDFont+F11" pitchFamily="0" charset="1"/>
              </a:rPr>
              <a:t>у</a:t>
            </a:r>
            <a:r>
              <a:rPr lang="en-US" sz="1199" baseline="0" b="0" i="0" dirty="0" spc="0">
                <a:latin typeface="CIDFont+F11" pitchFamily="0" charset="1"/>
              </a:rPr>
              <a:t>шерские п</a:t>
            </a:r>
            <a:r>
              <a:rPr lang="en-US" sz="1199" baseline="0" b="0" i="0" dirty="0" spc="-11">
                <a:latin typeface="CIDFont+F11" pitchFamily="0" charset="1"/>
              </a:rPr>
              <a:t>у</a:t>
            </a:r>
            <a:r>
              <a:rPr lang="en-US" sz="1199" baseline="0" b="0" i="0" dirty="0" spc="0">
                <a:latin typeface="CIDFont+F11" pitchFamily="0" charset="1"/>
              </a:rPr>
              <a:t>нкты	22</a:t>
            </a:r>
          </a:p>
          <a:p>
            <a:pPr marL="0">
              <a:lnSpc>
                <a:spcPts val="1511"/>
              </a:lnSpc>
              <a:tabLst>
                <a:tab pos="585214" algn="l"/>
                <a:tab pos="4800587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6	Мобильный ф</a:t>
            </a:r>
            <a:r>
              <a:rPr lang="en-US" sz="1199" baseline="0" b="0" i="0" dirty="0" spc="-31">
                <a:latin typeface="CIDFont+F11" pitchFamily="0" charset="1"/>
              </a:rPr>
              <a:t>е</a:t>
            </a:r>
            <a:r>
              <a:rPr lang="en-US" sz="1199" baseline="0" b="0" i="0" dirty="0" spc="0">
                <a:latin typeface="CIDFont+F11" pitchFamily="0" charset="1"/>
              </a:rPr>
              <a:t>льдшерско-ак</a:t>
            </a:r>
            <a:r>
              <a:rPr lang="en-US" sz="1199" baseline="0" b="0" i="0" dirty="0" spc="-11">
                <a:latin typeface="CIDFont+F11" pitchFamily="0" charset="1"/>
              </a:rPr>
              <a:t>у</a:t>
            </a:r>
            <a:r>
              <a:rPr lang="en-US" sz="1199" baseline="0" b="0" i="0" dirty="0" spc="0">
                <a:latin typeface="CIDFont+F11" pitchFamily="0" charset="1"/>
              </a:rPr>
              <a:t>шерский</a:t>
            </a:r>
            <a:r>
              <a:rPr lang="en-US" sz="1199" baseline="0" b="0" i="0" dirty="0" spc="-32">
                <a:latin typeface="CIDFont+F11" pitchFamily="0" charset="1"/>
              </a:rPr>
              <a:t> </a:t>
            </a:r>
            <a:r>
              <a:rPr lang="en-US" sz="1199" baseline="0" b="0" i="0" dirty="0" spc="0">
                <a:latin typeface="CIDFont+F11" pitchFamily="0" charset="1"/>
              </a:rPr>
              <a:t>п</a:t>
            </a:r>
            <a:r>
              <a:rPr lang="en-US" sz="1199" baseline="0" b="0" i="0" dirty="0" spc="-11">
                <a:latin typeface="CIDFont+F11" pitchFamily="0" charset="1"/>
              </a:rPr>
              <a:t>у</a:t>
            </a:r>
            <a:r>
              <a:rPr lang="en-US" sz="1199" baseline="0" b="0" i="0" dirty="0" spc="0">
                <a:latin typeface="CIDFont+F11" pitchFamily="0" charset="1"/>
              </a:rPr>
              <a:t>нкт	1</a:t>
            </a:r>
          </a:p>
          <a:p>
            <a:pPr marL="0">
              <a:lnSpc>
                <a:spcPts val="1512"/>
              </a:lnSpc>
              <a:tabLst>
                <a:tab pos="585214" algn="l"/>
                <a:tab pos="4800587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7	Межрайонный</a:t>
            </a:r>
            <a:r>
              <a:rPr lang="en-US" sz="1199" baseline="0" b="0" i="0" dirty="0" spc="-20">
                <a:latin typeface="CIDFont+F11" pitchFamily="0" charset="1"/>
              </a:rPr>
              <a:t> </a:t>
            </a:r>
            <a:r>
              <a:rPr lang="en-US" sz="1199" baseline="0" b="0" i="0" dirty="0" spc="0">
                <a:latin typeface="CIDFont+F11" pitchFamily="0" charset="1"/>
              </a:rPr>
              <a:t>Центр</a:t>
            </a:r>
            <a:r>
              <a:rPr lang="en-US" sz="1199" baseline="0" b="0" i="0" dirty="0" spc="-20">
                <a:latin typeface="CIDFont+F11" pitchFamily="0" charset="1"/>
              </a:rPr>
              <a:t> </a:t>
            </a:r>
            <a:r>
              <a:rPr lang="en-US" sz="1199" baseline="0" b="0" i="0" dirty="0" spc="-21">
                <a:latin typeface="CIDFont+F11" pitchFamily="0" charset="1"/>
              </a:rPr>
              <a:t>з</a:t>
            </a:r>
            <a:r>
              <a:rPr lang="en-US" sz="1199" baseline="0" b="0" i="0" dirty="0" spc="0">
                <a:latin typeface="CIDFont+F11" pitchFamily="0" charset="1"/>
              </a:rPr>
              <a:t>доровья	1</a:t>
            </a:r>
          </a:p>
        </p:txBody>
      </p:sp>
      <p:sp>
        <p:nvSpPr>
          <p:cNvPr id="1184" name="Rectangle 1184"/>
          <p:cNvSpPr/>
          <p:nvPr/>
        </p:nvSpPr>
        <p:spPr>
          <a:xfrm rot="0" flipH="0" flipV="0">
            <a:off x="1923300" y="6134360"/>
            <a:ext cx="4885321" cy="20409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585214" algn="l"/>
                <a:tab pos="4800587" algn="l"/>
              </a:tabLst>
            </a:pPr>
            <a:r>
              <a:rPr lang="en-US" sz="1199" baseline="0" b="0" i="0" dirty="0" spc="0">
                <a:latin typeface="CIDFont+F11" pitchFamily="0" charset="1"/>
              </a:rPr>
              <a:t>8	Кабин</a:t>
            </a:r>
            <a:r>
              <a:rPr lang="en-US" sz="1199" baseline="0" b="0" i="0" dirty="0" spc="-31">
                <a:latin typeface="CIDFont+F11" pitchFamily="0" charset="1"/>
              </a:rPr>
              <a:t>е</a:t>
            </a:r>
            <a:r>
              <a:rPr lang="en-US" sz="1199" baseline="0" b="0" i="0" dirty="0" spc="0">
                <a:latin typeface="CIDFont+F11" pitchFamily="0" charset="1"/>
              </a:rPr>
              <a:t>т перин</a:t>
            </a:r>
            <a:r>
              <a:rPr lang="en-US" sz="1199" baseline="0" b="0" i="0" dirty="0" spc="-19">
                <a:latin typeface="CIDFont+F11" pitchFamily="0" charset="1"/>
              </a:rPr>
              <a:t>а</a:t>
            </a:r>
            <a:r>
              <a:rPr lang="en-US" sz="1199" baseline="0" b="0" i="0" dirty="0" spc="0">
                <a:latin typeface="CIDFont+F11" pitchFamily="0" charset="1"/>
              </a:rPr>
              <a:t>тальной</a:t>
            </a:r>
            <a:r>
              <a:rPr lang="en-US" sz="1199" baseline="0" b="0" i="0" dirty="0" spc="-32">
                <a:latin typeface="CIDFont+F11" pitchFamily="0" charset="1"/>
              </a:rPr>
              <a:t> </a:t>
            </a:r>
            <a:r>
              <a:rPr lang="en-US" sz="1199" baseline="0" b="0" i="0" dirty="0" spc="0">
                <a:latin typeface="CIDFont+F11" pitchFamily="0" charset="1"/>
              </a:rPr>
              <a:t>диагностики	1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185" name="Freeform 1185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86" name="Picture 101"/>
          <p:cNvPicPr>
            <a:picLocks noChangeAspect="0" noChangeArrowheads="1"/>
          </p:cNvPicPr>
          <p:nvPr/>
        </p:nvPicPr>
        <p:blipFill>
          <a:blip r:embed="rId11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187" name="Picture 1187"/>
          <p:cNvPicPr>
            <a:picLocks noChangeAspect="0" noChangeArrowheads="1"/>
          </p:cNvPicPr>
          <p:nvPr/>
        </p:nvPicPr>
        <p:blipFill>
          <a:blip r:embed="rId11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188" name="Picture 103"/>
          <p:cNvPicPr>
            <a:picLocks noChangeAspect="0" noChangeArrowheads="1"/>
          </p:cNvPicPr>
          <p:nvPr/>
        </p:nvPicPr>
        <p:blipFill>
          <a:blip r:embed="rId11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189" name="Picture 1189"/>
          <p:cNvPicPr>
            <a:picLocks noChangeAspect="0" noChangeArrowheads="1"/>
          </p:cNvPicPr>
          <p:nvPr/>
        </p:nvPicPr>
        <p:blipFill>
          <a:blip r:embed="rId11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190" name="Picture 107"/>
          <p:cNvPicPr>
            <a:picLocks noChangeAspect="0" noChangeArrowheads="1"/>
          </p:cNvPicPr>
          <p:nvPr/>
        </p:nvPicPr>
        <p:blipFill>
          <a:blip r:embed="rId11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1191" name="Picture 1191"/>
          <p:cNvPicPr>
            <a:picLocks noChangeAspect="0" noChangeArrowheads="1"/>
          </p:cNvPicPr>
          <p:nvPr/>
        </p:nvPicPr>
        <p:blipFill>
          <a:blip r:embed="rId11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213859" y="694944"/>
            <a:ext cx="2046732" cy="237743"/>
          </a:xfrm>
          <a:prstGeom prst="rect">
            <a:avLst/>
          </a:prstGeom>
          <a:noFill/>
          <a:extLst/>
        </p:spPr>
      </p:pic>
      <p:sp>
        <p:nvSpPr>
          <p:cNvPr id="1192" name="Freeform 1192"/>
          <p:cNvSpPr/>
          <p:nvPr/>
        </p:nvSpPr>
        <p:spPr>
          <a:xfrm rot="0" flipH="0" flipV="1">
            <a:off x="1025652" y="1115568"/>
            <a:ext cx="8639555" cy="1478280"/>
          </a:xfrm>
          <a:custGeom>
            <a:pathLst>
              <a:path w="11519407" h="1971040">
                <a:moveTo>
                  <a:pt x="0" y="1971040"/>
                </a:moveTo>
                <a:lnTo>
                  <a:pt x="11519407" y="1971040"/>
                </a:lnTo>
                <a:lnTo>
                  <a:pt x="1151940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93" name="Picture 1193"/>
          <p:cNvPicPr>
            <a:picLocks noChangeAspect="0" noChangeArrowheads="1"/>
          </p:cNvPicPr>
          <p:nvPr/>
        </p:nvPicPr>
        <p:blipFill>
          <a:blip r:embed="rId11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83995" y="1075436"/>
            <a:ext cx="8721344" cy="1558544"/>
          </a:xfrm>
          <a:prstGeom prst="rect">
            <a:avLst/>
          </a:prstGeom>
          <a:noFill/>
          <a:extLst/>
        </p:spPr>
      </p:pic>
      <p:sp>
        <p:nvSpPr>
          <p:cNvPr id="1194" name="Freeform 1194"/>
          <p:cNvSpPr/>
          <p:nvPr/>
        </p:nvSpPr>
        <p:spPr>
          <a:xfrm rot="0" flipH="0" flipV="1">
            <a:off x="952500" y="2761489"/>
            <a:ext cx="8785860" cy="3355847"/>
          </a:xfrm>
          <a:custGeom>
            <a:pathLst>
              <a:path w="11714480" h="4474463">
                <a:moveTo>
                  <a:pt x="0" y="4474463"/>
                </a:moveTo>
                <a:lnTo>
                  <a:pt x="11714480" y="4474463"/>
                </a:lnTo>
                <a:lnTo>
                  <a:pt x="1171448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195" name="Picture 1195"/>
          <p:cNvPicPr>
            <a:picLocks noChangeAspect="0" noChangeArrowheads="1"/>
          </p:cNvPicPr>
          <p:nvPr/>
        </p:nvPicPr>
        <p:blipFill>
          <a:blip r:embed="rId11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12368" y="2721356"/>
            <a:ext cx="8866124" cy="3436112"/>
          </a:xfrm>
          <a:prstGeom prst="rect">
            <a:avLst/>
          </a:prstGeom>
          <a:noFill/>
          <a:extLst/>
        </p:spPr>
      </p:pic>
      <p:sp>
        <p:nvSpPr>
          <p:cNvPr id="1196" name="Rectangle 1196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1197" name="Rectangle 1197"/>
          <p:cNvSpPr/>
          <p:nvPr/>
        </p:nvSpPr>
        <p:spPr>
          <a:xfrm rot="0" flipH="0" flipV="0">
            <a:off x="1117101" y="1134046"/>
            <a:ext cx="8457351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153388"/>
            <a:r>
              <a:rPr lang="en-US" sz="1799" baseline="0" b="0" i="0" dirty="0" spc="0">
                <a:latin typeface="CIDFont+F2" pitchFamily="0" charset="1"/>
              </a:rPr>
              <a:t>Ос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-53">
                <a:latin typeface="CIDFont+F2" pitchFamily="0" charset="1"/>
              </a:rPr>
              <a:t>о</a:t>
            </a:r>
            <a:r>
              <a:rPr lang="en-US" sz="1799" baseline="0" b="0" i="0" dirty="0" spc="0">
                <a:latin typeface="CIDFont+F2" pitchFamily="0" charset="1"/>
              </a:rPr>
              <a:t>вные де</a:t>
            </a:r>
            <a:r>
              <a:rPr lang="en-US" sz="1799" baseline="0" b="0" i="0" dirty="0" spc="-19">
                <a:latin typeface="CIDFont+F2" pitchFamily="0" charset="1"/>
              </a:rPr>
              <a:t>м</a:t>
            </a:r>
            <a:r>
              <a:rPr lang="en-US" sz="1799" baseline="0" b="0" i="0" dirty="0" spc="0">
                <a:latin typeface="CIDFont+F2" pitchFamily="0" charset="1"/>
              </a:rPr>
              <a:t>ог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аф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чес</a:t>
            </a:r>
            <a:r>
              <a:rPr lang="en-US" sz="1799" baseline="0" b="0" i="0" dirty="0" spc="-10">
                <a:latin typeface="CIDFont+F2" pitchFamily="0" charset="1"/>
              </a:rPr>
              <a:t>ки</a:t>
            </a:r>
            <a:r>
              <a:rPr lang="en-US" sz="1799" baseline="0" b="0" i="0" dirty="0" spc="0">
                <a:latin typeface="CIDFont+F2" pitchFamily="0" charset="1"/>
              </a:rPr>
              <a:t>е по</a:t>
            </a:r>
            <a:r>
              <a:rPr lang="en-US" sz="1799" baseline="0" b="0" i="0" dirty="0" spc="-28">
                <a:latin typeface="CIDFont+F2" pitchFamily="0" charset="1"/>
              </a:rPr>
              <a:t>к</a:t>
            </a:r>
            <a:r>
              <a:rPr lang="en-US" sz="1799" baseline="0" b="0" i="0" dirty="0" spc="0">
                <a:latin typeface="CIDFont+F2" pitchFamily="0" charset="1"/>
              </a:rPr>
              <a:t>аз</a:t>
            </a:r>
            <a:r>
              <a:rPr lang="en-US" sz="1799" baseline="0" b="0" i="0" dirty="0" spc="-53">
                <a:latin typeface="CIDFont+F2" pitchFamily="0" charset="1"/>
              </a:rPr>
              <a:t>а</a:t>
            </a:r>
            <a:r>
              <a:rPr lang="en-US" sz="1799" baseline="0" b="0" i="0" dirty="0" spc="0">
                <a:latin typeface="CIDFont+F2" pitchFamily="0" charset="1"/>
              </a:rPr>
              <a:t>тели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454">
                <a:latin typeface="CIDFont+F12" pitchFamily="0" charset="1"/>
              </a:rPr>
              <a:t></a:t>
            </a:r>
            <a:r>
              <a:rPr lang="en-US" sz="1799" baseline="0" b="0" i="0" dirty="0" spc="0">
                <a:latin typeface="CIDFont+F3" pitchFamily="0" charset="1"/>
              </a:rPr>
              <a:t>Г</a:t>
            </a:r>
            <a:r>
              <a:rPr lang="en-US" sz="1799" baseline="0" b="0" i="0" dirty="0" spc="-61">
                <a:latin typeface="CIDFont+F3" pitchFamily="0" charset="1"/>
              </a:rPr>
              <a:t>Б</a:t>
            </a:r>
            <a:r>
              <a:rPr lang="en-US" sz="1799" baseline="0" b="0" i="0" dirty="0" spc="-32">
                <a:latin typeface="CIDFont+F3" pitchFamily="0" charset="1"/>
              </a:rPr>
              <a:t>У</a:t>
            </a:r>
            <a:r>
              <a:rPr lang="en-US" sz="1799" baseline="0" b="0" i="0" dirty="0" spc="701">
                <a:latin typeface="CIDFont+F3" pitchFamily="0" charset="1"/>
              </a:rPr>
              <a:t>З</a:t>
            </a:r>
            <a:r>
              <a:rPr lang="en-US" sz="1799" baseline="0" b="0" i="0" dirty="0" spc="-17">
                <a:latin typeface="CIDFont+F3" pitchFamily="0" charset="1"/>
              </a:rPr>
              <a:t>«</a:t>
            </a:r>
            <a:r>
              <a:rPr lang="en-US" sz="1799" baseline="0" b="0" i="0" dirty="0" spc="0">
                <a:latin typeface="CIDFont+F3" pitchFamily="0" charset="1"/>
              </a:rPr>
              <a:t>Районна</a:t>
            </a:r>
            <a:r>
              <a:rPr lang="en-US" sz="1799" baseline="0" b="0" i="0" dirty="0" spc="685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б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ниц</a:t>
            </a:r>
            <a:r>
              <a:rPr lang="en-US" sz="1799" baseline="0" b="0" i="0" dirty="0" spc="71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683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Варна</a:t>
            </a:r>
            <a:r>
              <a:rPr lang="en-US" sz="1799" baseline="0" b="0" i="0" dirty="0" spc="701">
                <a:latin typeface="CIDFont+F3" pitchFamily="0" charset="1"/>
              </a:rPr>
              <a:t>»</a:t>
            </a:r>
            <a:r>
              <a:rPr lang="en-US" sz="1799" baseline="0" b="0" i="0" dirty="0" spc="0">
                <a:latin typeface="CIDFont+F3" pitchFamily="0" charset="1"/>
              </a:rPr>
              <a:t>обсл</a:t>
            </a:r>
            <a:r>
              <a:rPr lang="en-US" sz="1799" baseline="0" b="0" i="0" dirty="0" spc="-18">
                <a:latin typeface="CIDFont+F3" pitchFamily="0" charset="1"/>
              </a:rPr>
              <a:t>уж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ае</a:t>
            </a:r>
            <a:r>
              <a:rPr lang="en-US" sz="1799" baseline="0" b="0" i="0" dirty="0" spc="689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населени</a:t>
            </a:r>
            <a:r>
              <a:rPr lang="en-US" sz="1799" baseline="0" b="0" i="0" dirty="0" spc="714">
                <a:latin typeface="CIDFont+F3" pitchFamily="0" charset="1"/>
              </a:rPr>
              <a:t>е</a:t>
            </a:r>
            <a:r>
              <a:rPr lang="en-US" sz="1799" baseline="0" b="0" i="0" dirty="0" spc="698">
                <a:latin typeface="CIDFont+F3" pitchFamily="0" charset="1"/>
              </a:rPr>
              <a:t>в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личест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696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2</a:t>
            </a:r>
            <a:r>
              <a:rPr lang="en-US" sz="1799" baseline="0" b="0" i="0" dirty="0" spc="701">
                <a:latin typeface="CIDFont+F3" pitchFamily="0" charset="1"/>
              </a:rPr>
              <a:t>4</a:t>
            </a:r>
            <a:r>
              <a:rPr lang="en-US" sz="1799" baseline="0" b="0" i="0" dirty="0" spc="0">
                <a:latin typeface="CIDFont+F3" pitchFamily="0" charset="1"/>
              </a:rPr>
              <a:t>606</a:t>
            </a:r>
          </a:p>
        </p:txBody>
      </p:sp>
      <p:sp>
        <p:nvSpPr>
          <p:cNvPr id="1199" name="Rectangle 1199"/>
          <p:cNvSpPr/>
          <p:nvPr/>
        </p:nvSpPr>
        <p:spPr>
          <a:xfrm rot="0" flipH="0" flipV="0">
            <a:off x="1117101" y="1682662"/>
            <a:ext cx="6705610" cy="8523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чело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ек.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899">
                <a:latin typeface="CIDFont+F12" pitchFamily="0" charset="1"/>
              </a:rPr>
              <a:t></a:t>
            </a:r>
            <a:r>
              <a:rPr lang="en-US" sz="1799" baseline="0" b="0" i="0" dirty="0" spc="0">
                <a:latin typeface="CIDFont+F3" pitchFamily="0" charset="1"/>
              </a:rPr>
              <a:t>Сокр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тилс</a:t>
            </a:r>
            <a:r>
              <a:rPr lang="en-US" sz="1799" baseline="0" b="0" i="0" dirty="0" spc="433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по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аз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тел</a:t>
            </a:r>
            <a:r>
              <a:rPr lang="en-US" sz="1799" baseline="0" b="0" i="0" dirty="0" spc="439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р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ждаемост</a:t>
            </a:r>
            <a:r>
              <a:rPr lang="en-US" sz="1799" baseline="0" b="0" i="0" dirty="0" spc="405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44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7,</a:t>
            </a:r>
            <a:r>
              <a:rPr lang="en-US" sz="1799" baseline="0" b="0" i="0" dirty="0" spc="432">
                <a:latin typeface="CIDFont+F3" pitchFamily="0" charset="1"/>
              </a:rPr>
              <a:t>7</a:t>
            </a:r>
            <a:r>
              <a:rPr lang="en-US" sz="1799" baseline="0" b="0" i="0" dirty="0" spc="444">
                <a:latin typeface="CIDFont+F3" pitchFamily="0" charset="1"/>
              </a:rPr>
              <a:t>%</a:t>
            </a:r>
            <a:r>
              <a:rPr lang="en-US" sz="1799" baseline="0" b="0" i="0" dirty="0" spc="0">
                <a:latin typeface="CIDFont+F3" pitchFamily="0" charset="1"/>
              </a:rPr>
              <a:t>(</a:t>
            </a:r>
            <a:r>
              <a:rPr lang="en-US" sz="1799" baseline="0" b="0" i="0" dirty="0" spc="446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449">
                <a:latin typeface="CIDFont+F3" pitchFamily="0" charset="1"/>
              </a:rPr>
              <a:t>8</a:t>
            </a:r>
            <a:r>
              <a:rPr lang="en-US" sz="1799" baseline="0" b="0" i="0" dirty="0" spc="-197">
                <a:latin typeface="CIDFont+F3" pitchFamily="0" charset="1"/>
              </a:rPr>
              <a:t>г</a:t>
            </a:r>
            <a:r>
              <a:rPr lang="en-US" sz="1799" baseline="0" b="0" i="0" dirty="0" spc="431">
                <a:latin typeface="CIDFont+F3" pitchFamily="0" charset="1"/>
              </a:rPr>
              <a:t>.</a:t>
            </a:r>
            <a:r>
              <a:rPr lang="en-US" sz="1799" baseline="0" b="0" i="0" dirty="0" spc="468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12,</a:t>
            </a:r>
            <a:r>
              <a:rPr lang="en-US" sz="1799" baseline="0" b="0" i="0" dirty="0" spc="449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%).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442">
                <a:latin typeface="CIDFont+F12" pitchFamily="0" charset="1"/>
              </a:rPr>
              <a:t></a:t>
            </a:r>
            <a:r>
              <a:rPr lang="en-US" sz="1799" baseline="0" b="0" i="0" dirty="0" spc="-158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меньшилс</a:t>
            </a:r>
            <a:r>
              <a:rPr lang="en-US" sz="1799" baseline="0" b="0" i="0" dirty="0" spc="451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по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аз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тел</a:t>
            </a:r>
            <a:r>
              <a:rPr lang="en-US" sz="1799" baseline="0" b="0" i="0" dirty="0" spc="439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сме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тност</a:t>
            </a:r>
            <a:r>
              <a:rPr lang="en-US" sz="1799" baseline="0" b="0" i="0" dirty="0" spc="423">
                <a:latin typeface="CIDFont+F3" pitchFamily="0" charset="1"/>
              </a:rPr>
              <a:t>и</a:t>
            </a:r>
            <a:r>
              <a:rPr lang="en-US" sz="1799" baseline="0" b="0" i="0" dirty="0" spc="444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14,</a:t>
            </a:r>
            <a:r>
              <a:rPr lang="en-US" sz="1799" baseline="0" b="0" i="0" dirty="0" spc="432">
                <a:latin typeface="CIDFont+F3" pitchFamily="0" charset="1"/>
              </a:rPr>
              <a:t>6</a:t>
            </a:r>
            <a:r>
              <a:rPr lang="en-US" sz="1799" baseline="0" b="0" i="0" dirty="0" spc="444">
                <a:latin typeface="CIDFont+F3" pitchFamily="0" charset="1"/>
              </a:rPr>
              <a:t>%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44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12,</a:t>
            </a:r>
            <a:r>
              <a:rPr lang="en-US" sz="1799" baseline="0" b="0" i="0" dirty="0" spc="432">
                <a:latin typeface="CIDFont+F3" pitchFamily="0" charset="1"/>
              </a:rPr>
              <a:t>8</a:t>
            </a:r>
            <a:r>
              <a:rPr lang="en-US" sz="1799" baseline="0" b="0" i="0" dirty="0" spc="0">
                <a:latin typeface="CIDFont+F3" pitchFamily="0" charset="1"/>
              </a:rPr>
              <a:t>%.</a:t>
            </a:r>
          </a:p>
        </p:txBody>
      </p:sp>
      <p:sp>
        <p:nvSpPr>
          <p:cNvPr id="1200" name="Rectangle 1200"/>
          <p:cNvSpPr/>
          <p:nvPr/>
        </p:nvSpPr>
        <p:spPr>
          <a:xfrm rot="0" flipH="0" flipV="0">
            <a:off x="1045420" y="2773867"/>
            <a:ext cx="8602815" cy="252918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766094"/>
            <a:r>
              <a:rPr lang="en-US" sz="1799" baseline="0" b="0" i="0" dirty="0" spc="-21">
                <a:latin typeface="CIDFont+F2" pitchFamily="0" charset="1"/>
              </a:rPr>
              <a:t>С</a:t>
            </a:r>
            <a:r>
              <a:rPr lang="en-US" sz="1799" baseline="0" b="0" i="0" dirty="0" spc="0">
                <a:latin typeface="CIDFont+F2" pitchFamily="0" charset="1"/>
              </a:rPr>
              <a:t>т</a:t>
            </a:r>
            <a:r>
              <a:rPr lang="en-US" sz="1799" baseline="0" b="0" i="0" dirty="0" spc="-28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ук</a:t>
            </a:r>
            <a:r>
              <a:rPr lang="en-US" sz="1799" baseline="0" b="0" i="0" dirty="0" spc="-37">
                <a:latin typeface="CIDFont+F2" pitchFamily="0" charset="1"/>
              </a:rPr>
              <a:t>т</a:t>
            </a:r>
            <a:r>
              <a:rPr lang="en-US" sz="1799" baseline="0" b="0" i="0" dirty="0" spc="0">
                <a:latin typeface="CIDFont+F2" pitchFamily="0" charset="1"/>
              </a:rPr>
              <a:t>у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а об</a:t>
            </a:r>
            <a:r>
              <a:rPr lang="en-US" sz="1799" baseline="0" b="0" i="0" dirty="0" spc="-25">
                <a:latin typeface="CIDFont+F2" pitchFamily="0" charset="1"/>
              </a:rPr>
              <a:t>щ</a:t>
            </a:r>
            <a:r>
              <a:rPr lang="en-US" sz="1799" baseline="0" b="0" i="0" dirty="0" spc="0">
                <a:latin typeface="CIDFont+F2" pitchFamily="0" charset="1"/>
              </a:rPr>
              <a:t>е</a:t>
            </a:r>
            <a:r>
              <a:rPr lang="en-US" sz="1799" baseline="0" b="0" i="0" dirty="0" spc="-10">
                <a:latin typeface="CIDFont+F2" pitchFamily="0" charset="1"/>
              </a:rPr>
              <a:t>й</a:t>
            </a:r>
            <a:r>
              <a:rPr lang="en-US" sz="1799" baseline="0" b="0" i="0" dirty="0" spc="0">
                <a:latin typeface="CIDFont+F2" pitchFamily="0" charset="1"/>
              </a:rPr>
              <a:t> сме</a:t>
            </a:r>
            <a:r>
              <a:rPr lang="en-US" sz="1799" baseline="0" b="0" i="0" dirty="0" spc="-28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т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ости</a:t>
            </a:r>
          </a:p>
          <a:p>
            <a:pPr marL="19">
              <a:lnSpc>
                <a:spcPts val="2149"/>
              </a:lnSpc>
            </a:pPr>
            <a:r>
              <a:rPr lang="en-US" sz="1799" baseline="0" b="0" i="0" dirty="0" spc="436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40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383">
                <a:latin typeface="CIDFont+F3" pitchFamily="0" charset="1"/>
              </a:rPr>
              <a:t>9</a:t>
            </a:r>
            <a:r>
              <a:rPr lang="en-US" sz="1595" baseline="0" b="0" i="0" dirty="0" spc="-175">
                <a:latin typeface="CIDFont+F3" pitchFamily="0" charset="1"/>
              </a:rPr>
              <a:t>г</a:t>
            </a:r>
            <a:r>
              <a:rPr lang="en-US" sz="1595" baseline="0" b="0" i="0" dirty="0" spc="414">
                <a:latin typeface="CIDFont+F3" pitchFamily="0" charset="1"/>
              </a:rPr>
              <a:t>.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ме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0">
                <a:latin typeface="CIDFont+F3" pitchFamily="0" charset="1"/>
              </a:rPr>
              <a:t>л</a:t>
            </a:r>
            <a:r>
              <a:rPr lang="en-US" sz="1595" baseline="0" b="0" i="0" dirty="0" spc="430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31</a:t>
            </a:r>
            <a:r>
              <a:rPr lang="en-US" sz="1595" baseline="0" b="0" i="0" dirty="0" spc="414">
                <a:latin typeface="CIDFont+F3" pitchFamily="0" charset="1"/>
              </a:rPr>
              <a:t>5</a:t>
            </a:r>
            <a:r>
              <a:rPr lang="en-US" sz="1595" baseline="0" b="0" i="0" dirty="0" spc="0">
                <a:latin typeface="CIDFont+F3" pitchFamily="0" charset="1"/>
              </a:rPr>
              <a:t>челове</a:t>
            </a:r>
            <a:r>
              <a:rPr lang="en-US" sz="1595" baseline="0" b="0" i="0" dirty="0" spc="406">
                <a:latin typeface="CIDFont+F3" pitchFamily="0" charset="1"/>
              </a:rPr>
              <a:t>к</a:t>
            </a:r>
            <a:r>
              <a:rPr lang="en-US" sz="1595" baseline="0" b="0" i="0" dirty="0" spc="410">
                <a:latin typeface="CIDFont+F3" pitchFamily="0" charset="1"/>
              </a:rPr>
              <a:t>(</a:t>
            </a:r>
            <a:r>
              <a:rPr lang="en-US" sz="1595" baseline="0" b="0" i="0" dirty="0" spc="39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383">
                <a:latin typeface="CIDFont+F3" pitchFamily="0" charset="1"/>
              </a:rPr>
              <a:t>8</a:t>
            </a:r>
            <a:r>
              <a:rPr lang="en-US" sz="1595" baseline="0" b="0" i="0" dirty="0" spc="-175">
                <a:latin typeface="CIDFont+F3" pitchFamily="0" charset="1"/>
              </a:rPr>
              <a:t>г</a:t>
            </a:r>
            <a:r>
              <a:rPr lang="en-US" sz="1595" baseline="0" b="0" i="0" dirty="0" spc="414">
                <a:latin typeface="CIDFont+F3" pitchFamily="0" charset="1"/>
              </a:rPr>
              <a:t>.</a:t>
            </a:r>
            <a:r>
              <a:rPr lang="en-US" sz="1595" baseline="0" b="0" i="0" dirty="0" spc="398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387).</a:t>
            </a:r>
          </a:p>
          <a:p>
            <a:pPr marL="0">
              <a:lnSpc>
                <a:spcPts val="1934"/>
              </a:lnSpc>
            </a:pPr>
            <a:r>
              <a:rPr lang="en-US" sz="1595" baseline="0" b="0" i="0" dirty="0" spc="402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633">
                <a:latin typeface="CIDFont+F3" pitchFamily="0" charset="1"/>
              </a:rPr>
              <a:t>а</a:t>
            </a:r>
            <a:r>
              <a:rPr lang="en-US" sz="1595" baseline="0" b="0" i="0" dirty="0" spc="654">
                <a:latin typeface="CIDFont+F3" pitchFamily="0" charset="1"/>
              </a:rPr>
              <a:t>1</a:t>
            </a:r>
            <a:r>
              <a:rPr lang="en-US" sz="1595" baseline="0" b="0" i="0" dirty="0" spc="0">
                <a:latin typeface="CIDFont+F3" pitchFamily="0" charset="1"/>
              </a:rPr>
              <a:t>мес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633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остаетс</a:t>
            </a:r>
            <a:r>
              <a:rPr lang="en-US" sz="1595" baseline="0" b="0" i="0" dirty="0" spc="639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сме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0">
                <a:latin typeface="CIDFont+F3" pitchFamily="0" charset="1"/>
              </a:rPr>
              <a:t>тнос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644">
                <a:latin typeface="CIDFont+F3" pitchFamily="0" charset="1"/>
              </a:rPr>
              <a:t>ь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643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б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езне</a:t>
            </a:r>
            <a:r>
              <a:rPr lang="en-US" sz="1595" baseline="0" b="0" i="0" dirty="0" spc="630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систем</a:t>
            </a:r>
            <a:r>
              <a:rPr lang="en-US" sz="1595" baseline="0" b="0" i="0" dirty="0" spc="636">
                <a:latin typeface="CIDFont+F3" pitchFamily="0" charset="1"/>
              </a:rPr>
              <a:t>ы</a:t>
            </a:r>
            <a:r>
              <a:rPr lang="en-US" sz="1595" baseline="0" b="0" i="0" dirty="0" spc="0">
                <a:latin typeface="CIDFont+F3" pitchFamily="0" charset="1"/>
              </a:rPr>
              <a:t>кровообращени</a:t>
            </a:r>
            <a:r>
              <a:rPr lang="en-US" sz="1595" baseline="0" b="0" i="0" dirty="0" spc="624">
                <a:latin typeface="CIDFont+F3" pitchFamily="0" charset="1"/>
              </a:rPr>
              <a:t>я</a:t>
            </a:r>
            <a:r>
              <a:rPr lang="en-US" sz="1595" baseline="0" b="0" i="0" dirty="0" spc="633">
                <a:latin typeface="CIDFont+F3" pitchFamily="0" charset="1"/>
              </a:rPr>
              <a:t>-</a:t>
            </a:r>
            <a:r>
              <a:rPr lang="en-US" sz="1595" baseline="0" b="0" i="0" dirty="0" spc="0">
                <a:latin typeface="CIDFont+F3" pitchFamily="0" charset="1"/>
              </a:rPr>
              <a:t>556</a:t>
            </a:r>
            <a:r>
              <a:rPr lang="en-US" sz="1595" baseline="0" b="0" i="0" dirty="0" spc="-15">
                <a:latin typeface="CIDFont+F3" pitchFamily="0" charset="1"/>
              </a:rPr>
              <a:t>,</a:t>
            </a:r>
            <a:r>
              <a:rPr lang="en-US" sz="1595" baseline="0" b="0" i="0" dirty="0" spc="654">
                <a:latin typeface="CIDFont+F3" pitchFamily="0" charset="1"/>
              </a:rPr>
              <a:t>7</a:t>
            </a:r>
            <a:r>
              <a:rPr lang="en-US" sz="1595" baseline="0" b="0" i="0" dirty="0" spc="63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638">
                <a:latin typeface="CIDFont+F3" pitchFamily="0" charset="1"/>
              </a:rPr>
              <a:t>9</a:t>
            </a:r>
            <a:r>
              <a:rPr lang="en-US" sz="1595" baseline="0" b="0" i="0" dirty="0" spc="-175">
                <a:latin typeface="CIDFont+F3" pitchFamily="0" charset="1"/>
              </a:rPr>
              <a:t>г</a:t>
            </a:r>
            <a:r>
              <a:rPr lang="en-US" sz="1595" baseline="0" b="0" i="0" dirty="0" spc="638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(137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че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.</a:t>
            </a:r>
            <a:r>
              <a:rPr lang="en-US" sz="1595" baseline="0" b="0" i="0" dirty="0" spc="426">
                <a:latin typeface="CIDFont+F3" pitchFamily="0" charset="1"/>
              </a:rPr>
              <a:t>)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426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10</a:t>
            </a:r>
            <a:r>
              <a:rPr lang="en-US" sz="1595" baseline="0" b="0" i="0" dirty="0" spc="398">
                <a:latin typeface="CIDFont+F3" pitchFamily="0" charset="1"/>
              </a:rPr>
              <a:t>0</a:t>
            </a:r>
            <a:r>
              <a:rPr lang="en-US" sz="1595" baseline="0" b="0" i="0" dirty="0" spc="0">
                <a:latin typeface="CIDFont+F3" pitchFamily="0" charset="1"/>
              </a:rPr>
              <a:t>00</a:t>
            </a:r>
            <a:r>
              <a:rPr lang="en-US" sz="1595" baseline="0" b="0" i="0" dirty="0" spc="383">
                <a:latin typeface="CIDFont+F3" pitchFamily="0" charset="1"/>
              </a:rPr>
              <a:t>0</a:t>
            </a:r>
            <a:r>
              <a:rPr lang="en-US" sz="1595" baseline="0" b="0" i="0" dirty="0" spc="0">
                <a:latin typeface="CIDFont+F3" pitchFamily="0" charset="1"/>
              </a:rPr>
              <a:t>населения.</a:t>
            </a:r>
          </a:p>
          <a:p>
            <a:pPr marL="0">
              <a:lnSpc>
                <a:spcPts val="1919"/>
              </a:lnSpc>
            </a:pPr>
            <a:r>
              <a:rPr lang="en-US" sz="1595" baseline="0" b="0" i="0" dirty="0" spc="402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410">
                <a:latin typeface="CIDFont+F3" pitchFamily="0" charset="1"/>
              </a:rPr>
              <a:t>а</a:t>
            </a:r>
            <a:r>
              <a:rPr lang="en-US" sz="1595" baseline="0" b="0" i="0" dirty="0" spc="398">
                <a:latin typeface="CIDFont+F3" pitchFamily="0" charset="1"/>
              </a:rPr>
              <a:t>2</a:t>
            </a:r>
            <a:r>
              <a:rPr lang="en-US" sz="1595" baseline="0" b="0" i="0" dirty="0" spc="0">
                <a:latin typeface="CIDFont+F3" pitchFamily="0" charset="1"/>
              </a:rPr>
              <a:t>мест</a:t>
            </a:r>
            <a:r>
              <a:rPr lang="en-US" sz="1595" baseline="0" b="0" i="0" dirty="0" spc="426">
                <a:latin typeface="CIDFont+F3" pitchFamily="0" charset="1"/>
              </a:rPr>
              <a:t>е</a:t>
            </a:r>
            <a:r>
              <a:rPr lang="en-US" sz="1595" baseline="0" b="0" i="0" dirty="0" spc="398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сме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нос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437">
                <a:latin typeface="CIDFont+F3" pitchFamily="0" charset="1"/>
              </a:rPr>
              <a:t>ь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403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пр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чи</a:t>
            </a:r>
            <a:r>
              <a:rPr lang="en-US" sz="1595" baseline="0" b="0" i="0" dirty="0" spc="398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причин</a:t>
            </a:r>
            <a:r>
              <a:rPr lang="en-US" sz="1595" baseline="0" b="0" i="0" dirty="0" spc="430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по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аз</a:t>
            </a:r>
            <a:r>
              <a:rPr lang="en-US" sz="1595" baseline="0" b="0" i="0" dirty="0" spc="-36">
                <a:latin typeface="CIDFont+F3" pitchFamily="0" charset="1"/>
              </a:rPr>
              <a:t>а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е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421">
                <a:latin typeface="CIDFont+F3" pitchFamily="0" charset="1"/>
              </a:rPr>
              <a:t>ь</a:t>
            </a:r>
            <a:r>
              <a:rPr lang="en-US" sz="1595" baseline="0" b="0" i="0" dirty="0" spc="0">
                <a:latin typeface="CIDFont+F3" pitchFamily="0" charset="1"/>
              </a:rPr>
              <a:t>сме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0">
                <a:latin typeface="CIDFont+F3" pitchFamily="0" charset="1"/>
              </a:rPr>
              <a:t>тност</a:t>
            </a:r>
            <a:r>
              <a:rPr lang="en-US" sz="1595" baseline="0" b="0" i="0" dirty="0" spc="438">
                <a:latin typeface="CIDFont+F3" pitchFamily="0" charset="1"/>
              </a:rPr>
              <a:t>и</a:t>
            </a:r>
            <a:r>
              <a:rPr lang="en-US" sz="1595" baseline="0" b="0" i="0" dirty="0" spc="39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398">
                <a:latin typeface="CIDFont+F3" pitchFamily="0" charset="1"/>
              </a:rPr>
              <a:t>9</a:t>
            </a:r>
            <a:r>
              <a:rPr lang="en-US" sz="1595" baseline="0" b="0" i="0" dirty="0" spc="-175">
                <a:latin typeface="CIDFont+F3" pitchFamily="0" charset="1"/>
              </a:rPr>
              <a:t>г</a:t>
            </a:r>
            <a:r>
              <a:rPr lang="en-US" sz="1595" baseline="0" b="0" i="0" dirty="0" spc="399">
                <a:latin typeface="CIDFont+F3" pitchFamily="0" charset="1"/>
              </a:rPr>
              <a:t>.</a:t>
            </a:r>
            <a:r>
              <a:rPr lang="en-US" sz="1595" baseline="0" b="0" i="0" dirty="0" spc="410">
                <a:latin typeface="CIDFont+F3" pitchFamily="0" charset="1"/>
              </a:rPr>
              <a:t>-</a:t>
            </a:r>
            <a:r>
              <a:rPr lang="en-US" sz="1595" baseline="0" b="0" i="0" dirty="0" spc="0">
                <a:latin typeface="CIDFont+F3" pitchFamily="0" charset="1"/>
              </a:rPr>
              <a:t>308,</a:t>
            </a:r>
            <a:r>
              <a:rPr lang="en-US" sz="1595" baseline="0" b="0" i="0" dirty="0" spc="383">
                <a:latin typeface="CIDFont+F3" pitchFamily="0" charset="1"/>
              </a:rPr>
              <a:t>8</a:t>
            </a:r>
            <a:r>
              <a:rPr lang="en-US" sz="1595" baseline="0" b="0" i="0" dirty="0" spc="0">
                <a:latin typeface="CIDFont+F3" pitchFamily="0" charset="1"/>
              </a:rPr>
              <a:t>(7</a:t>
            </a:r>
            <a:r>
              <a:rPr lang="en-US" sz="1595" baseline="0" b="0" i="0" dirty="0" spc="414">
                <a:latin typeface="CIDFont+F3" pitchFamily="0" charset="1"/>
              </a:rPr>
              <a:t>6</a:t>
            </a:r>
            <a:r>
              <a:rPr lang="en-US" sz="1595" baseline="0" b="0" i="0" dirty="0" spc="0">
                <a:latin typeface="CIDFont+F3" pitchFamily="0" charset="1"/>
              </a:rPr>
              <a:t>чел.).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402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601">
                <a:latin typeface="CIDFont+F3" pitchFamily="0" charset="1"/>
              </a:rPr>
              <a:t>а</a:t>
            </a:r>
            <a:r>
              <a:rPr lang="en-US" sz="1595" baseline="0" b="0" i="0" dirty="0" spc="606">
                <a:latin typeface="CIDFont+F3" pitchFamily="0" charset="1"/>
              </a:rPr>
              <a:t>3</a:t>
            </a:r>
            <a:r>
              <a:rPr lang="en-US" sz="1595" baseline="0" b="0" i="0" dirty="0" spc="0">
                <a:latin typeface="CIDFont+F3" pitchFamily="0" charset="1"/>
              </a:rPr>
              <a:t>мес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617">
                <a:latin typeface="CIDFont+F3" pitchFamily="0" charset="1"/>
              </a:rPr>
              <a:t>е-</a:t>
            </a:r>
            <a:r>
              <a:rPr lang="en-US" sz="1595" baseline="0" b="0" i="0" dirty="0" spc="0">
                <a:latin typeface="CIDFont+F3" pitchFamily="0" charset="1"/>
              </a:rPr>
              <a:t>сме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0">
                <a:latin typeface="CIDFont+F3" pitchFamily="0" charset="1"/>
              </a:rPr>
              <a:t>тнос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612">
                <a:latin typeface="CIDFont+F3" pitchFamily="0" charset="1"/>
              </a:rPr>
              <a:t>ь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6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злок</a:t>
            </a:r>
            <a:r>
              <a:rPr lang="en-US" sz="1595" baseline="0" b="0" i="0" dirty="0" spc="-68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чес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венны</a:t>
            </a:r>
            <a:r>
              <a:rPr lang="en-US" sz="1595" baseline="0" b="0" i="0" dirty="0" spc="606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новообразо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аний</a:t>
            </a:r>
            <a:r>
              <a:rPr lang="en-US" sz="1595" baseline="0" b="0" i="0" dirty="0" spc="622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по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аз</a:t>
            </a:r>
            <a:r>
              <a:rPr lang="en-US" sz="1595" baseline="0" b="0" i="0" dirty="0" spc="-36">
                <a:latin typeface="CIDFont+F3" pitchFamily="0" charset="1"/>
              </a:rPr>
              <a:t>а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е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628">
                <a:latin typeface="CIDFont+F3" pitchFamily="0" charset="1"/>
              </a:rPr>
              <a:t>ь</a:t>
            </a:r>
            <a:r>
              <a:rPr lang="en-US" sz="1595" baseline="0" b="0" i="0" dirty="0" spc="585">
                <a:latin typeface="CIDFont+F3" pitchFamily="0" charset="1"/>
              </a:rPr>
              <a:t>-</a:t>
            </a:r>
            <a:r>
              <a:rPr lang="en-US" sz="1595" baseline="0" b="0" i="0" dirty="0" spc="0">
                <a:latin typeface="CIDFont+F3" pitchFamily="0" charset="1"/>
              </a:rPr>
              <a:t>186,</a:t>
            </a:r>
            <a:r>
              <a:rPr lang="en-US" sz="1595" baseline="0" b="0" i="0" dirty="0" spc="622">
                <a:latin typeface="CIDFont+F3" pitchFamily="0" charset="1"/>
              </a:rPr>
              <a:t>9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617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10</a:t>
            </a:r>
            <a:r>
              <a:rPr lang="en-US" sz="1595" baseline="0" b="0" i="0" dirty="0" spc="606">
                <a:latin typeface="CIDFont+F3" pitchFamily="0" charset="1"/>
              </a:rPr>
              <a:t>0</a:t>
            </a:r>
            <a:r>
              <a:rPr lang="en-US" sz="1595" baseline="0" b="0" i="0" dirty="0" spc="0">
                <a:latin typeface="CIDFont+F3" pitchFamily="0" charset="1"/>
              </a:rPr>
              <a:t>000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населени</a:t>
            </a:r>
            <a:r>
              <a:rPr lang="en-US" sz="1595" baseline="0" b="0" i="0" dirty="0" spc="448">
                <a:latin typeface="CIDFont+F3" pitchFamily="0" charset="1"/>
              </a:rPr>
              <a:t>я</a:t>
            </a:r>
            <a:r>
              <a:rPr lang="en-US" sz="1595" baseline="0" b="0" i="0" dirty="0" spc="39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398">
                <a:latin typeface="CIDFont+F3" pitchFamily="0" charset="1"/>
              </a:rPr>
              <a:t>9</a:t>
            </a:r>
            <a:r>
              <a:rPr lang="en-US" sz="1595" baseline="0" b="0" i="0" dirty="0" spc="-175">
                <a:latin typeface="CIDFont+F3" pitchFamily="0" charset="1"/>
              </a:rPr>
              <a:t>г</a:t>
            </a:r>
            <a:r>
              <a:rPr lang="en-US" sz="1595" baseline="0" b="0" i="0" dirty="0" spc="398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(4</a:t>
            </a:r>
            <a:r>
              <a:rPr lang="en-US" sz="1595" baseline="0" b="0" i="0" dirty="0" spc="398">
                <a:latin typeface="CIDFont+F3" pitchFamily="0" charset="1"/>
              </a:rPr>
              <a:t>6</a:t>
            </a:r>
            <a:r>
              <a:rPr lang="en-US" sz="1595" baseline="0" b="0" i="0" dirty="0" spc="0">
                <a:latin typeface="CIDFont+F3" pitchFamily="0" charset="1"/>
              </a:rPr>
              <a:t>че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.).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402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410">
                <a:latin typeface="CIDFont+F3" pitchFamily="0" charset="1"/>
              </a:rPr>
              <a:t>а</a:t>
            </a:r>
            <a:r>
              <a:rPr lang="en-US" sz="1595" baseline="0" b="0" i="0" dirty="0" spc="398">
                <a:latin typeface="CIDFont+F3" pitchFamily="0" charset="1"/>
              </a:rPr>
              <a:t>4</a:t>
            </a:r>
            <a:r>
              <a:rPr lang="en-US" sz="1595" baseline="0" b="0" i="0" dirty="0" spc="0">
                <a:latin typeface="CIDFont+F3" pitchFamily="0" charset="1"/>
              </a:rPr>
              <a:t>мест</a:t>
            </a:r>
            <a:r>
              <a:rPr lang="en-US" sz="1595" baseline="0" b="0" i="0" dirty="0" spc="426">
                <a:latin typeface="CIDFont+F3" pitchFamily="0" charset="1"/>
              </a:rPr>
              <a:t>е</a:t>
            </a:r>
            <a:r>
              <a:rPr lang="en-US" sz="1595" baseline="0" b="0" i="0" dirty="0" spc="398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сме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нос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437">
                <a:latin typeface="CIDFont+F3" pitchFamily="0" charset="1"/>
              </a:rPr>
              <a:t>ь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403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внешни</a:t>
            </a:r>
            <a:r>
              <a:rPr lang="en-US" sz="1595" baseline="0" b="0" i="0" dirty="0" spc="430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причин</a:t>
            </a:r>
            <a:r>
              <a:rPr lang="en-US" sz="1595" baseline="0" b="0" i="0" dirty="0" spc="430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по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аз</a:t>
            </a:r>
            <a:r>
              <a:rPr lang="en-US" sz="1595" baseline="0" b="0" i="0" dirty="0" spc="-20">
                <a:latin typeface="CIDFont+F3" pitchFamily="0" charset="1"/>
              </a:rPr>
              <a:t>а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е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421">
                <a:latin typeface="CIDFont+F3" pitchFamily="0" charset="1"/>
              </a:rPr>
              <a:t>ь</a:t>
            </a:r>
            <a:r>
              <a:rPr lang="en-US" sz="1595" baseline="0" b="0" i="0" dirty="0" spc="0">
                <a:latin typeface="CIDFont+F3" pitchFamily="0" charset="1"/>
              </a:rPr>
              <a:t>сме</a:t>
            </a:r>
            <a:r>
              <a:rPr lang="en-US" sz="1595" baseline="0" b="0" i="0" dirty="0" spc="-31">
                <a:latin typeface="CIDFont+F3" pitchFamily="0" charset="1"/>
              </a:rPr>
              <a:t>р</a:t>
            </a:r>
            <a:r>
              <a:rPr lang="en-US" sz="1595" baseline="0" b="0" i="0" dirty="0" spc="0">
                <a:latin typeface="CIDFont+F3" pitchFamily="0" charset="1"/>
              </a:rPr>
              <a:t>тност</a:t>
            </a:r>
            <a:r>
              <a:rPr lang="en-US" sz="1595" baseline="0" b="0" i="0" dirty="0" spc="454">
                <a:latin typeface="CIDFont+F3" pitchFamily="0" charset="1"/>
              </a:rPr>
              <a:t>и</a:t>
            </a:r>
            <a:r>
              <a:rPr lang="en-US" sz="1595" baseline="0" b="0" i="0" dirty="0" spc="398">
                <a:latin typeface="CIDFont+F3" pitchFamily="0" charset="1"/>
              </a:rPr>
              <a:t>–</a:t>
            </a:r>
            <a:r>
              <a:rPr lang="en-US" sz="1595" baseline="0" b="0" i="0" dirty="0" spc="-47">
                <a:latin typeface="CIDFont+F3" pitchFamily="0" charset="1"/>
              </a:rPr>
              <a:t>1</a:t>
            </a:r>
            <a:r>
              <a:rPr lang="en-US" sz="1595" baseline="0" b="0" i="0" dirty="0" spc="0">
                <a:latin typeface="CIDFont+F3" pitchFamily="0" charset="1"/>
              </a:rPr>
              <a:t>13,</a:t>
            </a:r>
            <a:r>
              <a:rPr lang="en-US" sz="1595" baseline="0" b="0" i="0" dirty="0" spc="398">
                <a:latin typeface="CIDFont+F3" pitchFamily="0" charset="1"/>
              </a:rPr>
              <a:t>7</a:t>
            </a:r>
            <a:r>
              <a:rPr lang="en-US" sz="1595" baseline="0" b="0" i="0" dirty="0" spc="39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383">
                <a:latin typeface="CIDFont+F3" pitchFamily="0" charset="1"/>
              </a:rPr>
              <a:t>9</a:t>
            </a:r>
            <a:r>
              <a:rPr lang="en-US" sz="1595" baseline="0" b="0" i="0" dirty="0" spc="-159">
                <a:latin typeface="CIDFont+F3" pitchFamily="0" charset="1"/>
              </a:rPr>
              <a:t>г</a:t>
            </a:r>
            <a:r>
              <a:rPr lang="en-US" sz="1595" baseline="0" b="0" i="0" dirty="0" spc="398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(2</a:t>
            </a:r>
            <a:r>
              <a:rPr lang="en-US" sz="1595" baseline="0" b="0" i="0" dirty="0" spc="414">
                <a:latin typeface="CIDFont+F3" pitchFamily="0" charset="1"/>
              </a:rPr>
              <a:t>8</a:t>
            </a:r>
            <a:r>
              <a:rPr lang="en-US" sz="1595" baseline="0" b="0" i="0" dirty="0" spc="0">
                <a:latin typeface="CIDFont+F3" pitchFamily="0" charset="1"/>
              </a:rPr>
              <a:t>чел.).</a:t>
            </a:r>
          </a:p>
          <a:p>
            <a:pPr marL="0">
              <a:lnSpc>
                <a:spcPts val="1919"/>
              </a:lnSpc>
            </a:pPr>
            <a:r>
              <a:rPr lang="en-US" sz="1595" baseline="0" b="0" i="0" dirty="0" spc="402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0">
                <a:latin typeface="CIDFont+F3" pitchFamily="0" charset="1"/>
              </a:rPr>
              <a:t>По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аз</a:t>
            </a:r>
            <a:r>
              <a:rPr lang="en-US" sz="1595" baseline="0" b="0" i="0" dirty="0" spc="-36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тел</a:t>
            </a:r>
            <a:r>
              <a:rPr lang="en-US" sz="1595" baseline="0" b="0" i="0" dirty="0" spc="644">
                <a:latin typeface="CIDFont+F3" pitchFamily="0" charset="1"/>
              </a:rPr>
              <a:t>ь</a:t>
            </a:r>
            <a:r>
              <a:rPr lang="en-US" sz="1595" baseline="0" b="0" i="0" dirty="0" spc="0">
                <a:latin typeface="CIDFont+F3" pitchFamily="0" charset="1"/>
              </a:rPr>
              <a:t>смертност</a:t>
            </a:r>
            <a:r>
              <a:rPr lang="en-US" sz="1595" baseline="0" b="0" i="0" dirty="0" spc="630">
                <a:latin typeface="CIDFont+F3" pitchFamily="0" charset="1"/>
              </a:rPr>
              <a:t>и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643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инфекционны</a:t>
            </a:r>
            <a:r>
              <a:rPr lang="en-US" sz="1595" baseline="0" b="0" i="0" dirty="0" spc="622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заб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левани</a:t>
            </a:r>
            <a:r>
              <a:rPr lang="en-US" sz="1595" baseline="0" b="0" i="0" dirty="0" spc="630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повысилс</a:t>
            </a:r>
            <a:r>
              <a:rPr lang="en-US" sz="1595" baseline="0" b="0" i="0" dirty="0" spc="639">
                <a:latin typeface="CIDFont+F3" pitchFamily="0" charset="1"/>
              </a:rPr>
              <a:t>я</a:t>
            </a:r>
            <a:r>
              <a:rPr lang="en-US" sz="1595" baseline="0" b="0" i="0" dirty="0" spc="633">
                <a:latin typeface="CIDFont+F3" pitchFamily="0" charset="1"/>
              </a:rPr>
              <a:t>с</a:t>
            </a:r>
            <a:r>
              <a:rPr lang="en-US" sz="1595" baseline="0" b="0" i="0" dirty="0" spc="-63">
                <a:latin typeface="CIDFont+F3" pitchFamily="0" charset="1"/>
              </a:rPr>
              <a:t>1</a:t>
            </a:r>
            <a:r>
              <a:rPr lang="en-US" sz="1595" baseline="0" b="0" i="0" dirty="0" spc="0">
                <a:latin typeface="CIDFont+F3" pitchFamily="0" charset="1"/>
              </a:rPr>
              <a:t>1,</a:t>
            </a:r>
            <a:r>
              <a:rPr lang="en-US" sz="1595" baseline="0" b="0" i="0" dirty="0" spc="622">
                <a:latin typeface="CIDFont+F3" pitchFamily="0" charset="1"/>
              </a:rPr>
              <a:t>9</a:t>
            </a:r>
            <a:r>
              <a:rPr lang="en-US" sz="1595" baseline="0" b="0" i="0" dirty="0" spc="63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622">
                <a:latin typeface="CIDFont+F3" pitchFamily="0" charset="1"/>
              </a:rPr>
              <a:t>8</a:t>
            </a:r>
            <a:r>
              <a:rPr lang="en-US" sz="1595" baseline="0" b="0" i="0" dirty="0" spc="-175">
                <a:latin typeface="CIDFont+F3" pitchFamily="0" charset="1"/>
              </a:rPr>
              <a:t>г</a:t>
            </a:r>
            <a:r>
              <a:rPr lang="en-US" sz="1595" baseline="0" b="0" i="0" dirty="0" spc="638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(</a:t>
            </a:r>
            <a:r>
              <a:rPr lang="en-US" sz="1595" baseline="0" b="0" i="0" dirty="0" spc="622">
                <a:latin typeface="CIDFont+F3" pitchFamily="0" charset="1"/>
              </a:rPr>
              <a:t>3</a:t>
            </a:r>
            <a:r>
              <a:rPr lang="en-US" sz="1595" baseline="0" b="0" i="0" dirty="0" spc="0">
                <a:latin typeface="CIDFont+F3" pitchFamily="0" charset="1"/>
              </a:rPr>
              <a:t>чел.</a:t>
            </a:r>
            <a:r>
              <a:rPr lang="en-US" sz="1595" baseline="0" b="0" i="0" dirty="0" spc="633">
                <a:latin typeface="CIDFont+F3" pitchFamily="0" charset="1"/>
              </a:rPr>
              <a:t>)</a:t>
            </a:r>
            <a:r>
              <a:rPr lang="en-US" sz="1595" baseline="0" b="0" i="0" dirty="0" spc="0">
                <a:latin typeface="CIDFont+F3" pitchFamily="0" charset="1"/>
              </a:rPr>
              <a:t>до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16,</a:t>
            </a:r>
            <a:r>
              <a:rPr lang="en-US" sz="1595" baseline="0" b="0" i="0" dirty="0" spc="398">
                <a:latin typeface="CIDFont+F3" pitchFamily="0" charset="1"/>
              </a:rPr>
              <a:t>2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410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10</a:t>
            </a:r>
            <a:r>
              <a:rPr lang="en-US" sz="1595" baseline="0" b="0" i="0" dirty="0" spc="398">
                <a:latin typeface="CIDFont+F3" pitchFamily="0" charset="1"/>
              </a:rPr>
              <a:t>0</a:t>
            </a:r>
            <a:r>
              <a:rPr lang="en-US" sz="1595" baseline="0" b="0" i="0" dirty="0" spc="0">
                <a:latin typeface="CIDFont+F3" pitchFamily="0" charset="1"/>
              </a:rPr>
              <a:t>тыс</a:t>
            </a:r>
            <a:r>
              <a:rPr lang="en-US" sz="1595" baseline="0" b="0" i="0" dirty="0" spc="414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населени</a:t>
            </a:r>
            <a:r>
              <a:rPr lang="en-US" sz="1595" baseline="0" b="0" i="0" dirty="0" spc="448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(</a:t>
            </a:r>
            <a:r>
              <a:rPr lang="en-US" sz="1595" baseline="0" b="0" i="0" dirty="0" spc="414">
                <a:latin typeface="CIDFont+F3" pitchFamily="0" charset="1"/>
              </a:rPr>
              <a:t>4</a:t>
            </a:r>
            <a:r>
              <a:rPr lang="en-US" sz="1595" baseline="0" b="0" i="0" dirty="0" spc="0">
                <a:latin typeface="CIDFont+F3" pitchFamily="0" charset="1"/>
              </a:rPr>
              <a:t>чел</a:t>
            </a:r>
            <a:r>
              <a:rPr lang="en-US" sz="1595" baseline="0" b="0" i="0" dirty="0" spc="-15">
                <a:latin typeface="CIDFont+F3" pitchFamily="0" charset="1"/>
              </a:rPr>
              <a:t>.</a:t>
            </a:r>
            <a:r>
              <a:rPr lang="en-US" sz="1595" baseline="0" b="0" i="0" dirty="0" spc="426">
                <a:latin typeface="CIDFont+F3" pitchFamily="0" charset="1"/>
              </a:rPr>
              <a:t>)</a:t>
            </a:r>
            <a:r>
              <a:rPr lang="en-US" sz="1595" baseline="0" b="0" i="0" dirty="0" spc="39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398">
                <a:latin typeface="CIDFont+F3" pitchFamily="0" charset="1"/>
              </a:rPr>
              <a:t>9</a:t>
            </a:r>
            <a:r>
              <a:rPr lang="en-US" sz="1595" baseline="0" b="0" i="0" dirty="0" spc="-175">
                <a:latin typeface="CIDFont+F3" pitchFamily="0" charset="1"/>
              </a:rPr>
              <a:t>г</a:t>
            </a:r>
            <a:r>
              <a:rPr lang="en-US" sz="1595" baseline="0" b="0" i="0" dirty="0" spc="0">
                <a:latin typeface="CIDFont+F3" pitchFamily="0" charset="1"/>
              </a:rPr>
              <a:t>.</a:t>
            </a:r>
          </a:p>
        </p:txBody>
      </p:sp>
      <p:sp>
        <p:nvSpPr>
          <p:cNvPr id="1201" name="Rectangle 1201"/>
          <p:cNvSpPr/>
          <p:nvPr/>
        </p:nvSpPr>
        <p:spPr>
          <a:xfrm rot="0" flipH="0" flipV="0">
            <a:off x="1045420" y="5269146"/>
            <a:ext cx="3239619" cy="27776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402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403">
                <a:latin typeface="CIDFont+F3" pitchFamily="0" charset="1"/>
              </a:rPr>
              <a:t>т</a:t>
            </a:r>
            <a:r>
              <a:rPr lang="en-US" sz="1595" baseline="0" b="0" i="0" dirty="0" spc="-27">
                <a:latin typeface="CIDFont+F3" pitchFamily="0" charset="1"/>
              </a:rPr>
              <a:t>т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-28">
                <a:latin typeface="CIDFont+F3" pitchFamily="0" charset="1"/>
              </a:rPr>
              <a:t>б</a:t>
            </a:r>
            <a:r>
              <a:rPr lang="en-US" sz="1595" baseline="0" b="0" i="0" dirty="0" spc="0">
                <a:latin typeface="CIDFont+F3" pitchFamily="0" charset="1"/>
              </a:rPr>
              <a:t>ер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-79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лез</a:t>
            </a:r>
            <a:r>
              <a:rPr lang="en-US" sz="1595" baseline="0" b="0" i="0" dirty="0" spc="426">
                <a:latin typeface="CIDFont+F3" pitchFamily="0" charset="1"/>
              </a:rPr>
              <a:t>а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ме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446">
                <a:latin typeface="CIDFont+F3" pitchFamily="0" charset="1"/>
              </a:rPr>
              <a:t>о</a:t>
            </a:r>
            <a:r>
              <a:rPr lang="en-US" sz="1595" baseline="0" b="0" i="0" dirty="0" spc="398">
                <a:latin typeface="CIDFont+F3" pitchFamily="0" charset="1"/>
              </a:rPr>
              <a:t>2</a:t>
            </a:r>
            <a:r>
              <a:rPr lang="en-US" sz="1595" baseline="0" b="0" i="0" dirty="0" spc="0">
                <a:latin typeface="CIDFont+F3" pitchFamily="0" charset="1"/>
              </a:rPr>
              <a:t>че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е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а.</a:t>
            </a:r>
          </a:p>
        </p:txBody>
      </p:sp>
      <p:sp>
        <p:nvSpPr>
          <p:cNvPr id="1202" name="Rectangle 1202"/>
          <p:cNvSpPr/>
          <p:nvPr/>
        </p:nvSpPr>
        <p:spPr>
          <a:xfrm rot="0" flipH="0" flipV="0">
            <a:off x="1045420" y="5513009"/>
            <a:ext cx="7668411" cy="52153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403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ВИ</a:t>
            </a:r>
            <a:r>
              <a:rPr lang="en-US" sz="1595" baseline="0" b="0" i="0" dirty="0" spc="-14">
                <a:latin typeface="CIDFont+F3" pitchFamily="0" charset="1"/>
              </a:rPr>
              <a:t>Ч</a:t>
            </a:r>
            <a:r>
              <a:rPr lang="en-US" sz="1595" baseline="0" b="0" i="0" dirty="0" spc="0">
                <a:latin typeface="CIDFont+F3" pitchFamily="0" charset="1"/>
              </a:rPr>
              <a:t>-инфекци</a:t>
            </a:r>
            <a:r>
              <a:rPr lang="en-US" sz="1595" baseline="0" b="0" i="0" dirty="0" spc="454">
                <a:latin typeface="CIDFont+F3" pitchFamily="0" charset="1"/>
              </a:rPr>
              <a:t>и</a:t>
            </a:r>
            <a:r>
              <a:rPr lang="en-US" sz="1595" baseline="0" b="0" i="0" dirty="0" spc="398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2.</a:t>
            </a:r>
          </a:p>
          <a:p>
            <a:pPr marL="0">
              <a:lnSpc>
                <a:spcPts val="1919"/>
              </a:lnSpc>
            </a:pPr>
            <a:r>
              <a:rPr lang="en-US" sz="1595" baseline="0" b="0" i="0" dirty="0" spc="402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-140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меньшилос</a:t>
            </a:r>
            <a:r>
              <a:rPr lang="en-US" sz="1595" baseline="0" b="0" i="0" dirty="0" spc="469">
                <a:latin typeface="CIDFont+F3" pitchFamily="0" charset="1"/>
              </a:rPr>
              <a:t>ь</a:t>
            </a:r>
            <a:r>
              <a:rPr lang="en-US" sz="1595" baseline="0" b="0" i="0" dirty="0" spc="0">
                <a:latin typeface="CIDFont+F3" pitchFamily="0" charset="1"/>
              </a:rPr>
              <a:t>чис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430">
                <a:latin typeface="CIDFont+F3" pitchFamily="0" charset="1"/>
              </a:rPr>
              <a:t>о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мерши</a:t>
            </a:r>
            <a:r>
              <a:rPr lang="en-US" sz="1595" baseline="0" b="0" i="0" dirty="0" spc="446">
                <a:latin typeface="CIDFont+F3" pitchFamily="0" charset="1"/>
              </a:rPr>
              <a:t>х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419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б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езне</a:t>
            </a:r>
            <a:r>
              <a:rPr lang="en-US" sz="1595" baseline="0" b="0" i="0" dirty="0" spc="422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органо</a:t>
            </a:r>
            <a:r>
              <a:rPr lang="en-US" sz="1595" baseline="0" b="0" i="0" dirty="0" spc="411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ды</a:t>
            </a:r>
            <a:r>
              <a:rPr lang="en-US" sz="1595" baseline="0" b="0" i="0" dirty="0" spc="-31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ани</a:t>
            </a:r>
            <a:r>
              <a:rPr lang="en-US" sz="1595" baseline="0" b="0" i="0" dirty="0" spc="416">
                <a:latin typeface="CIDFont+F3" pitchFamily="0" charset="1"/>
              </a:rPr>
              <a:t>я</a:t>
            </a:r>
            <a:r>
              <a:rPr lang="en-US" sz="1595" baseline="0" b="0" i="0" dirty="0" spc="410">
                <a:latin typeface="CIDFont+F3" pitchFamily="0" charset="1"/>
              </a:rPr>
              <a:t>с</a:t>
            </a:r>
            <a:r>
              <a:rPr lang="en-US" sz="1595" baseline="0" b="0" i="0" dirty="0" spc="414">
                <a:latin typeface="CIDFont+F3" pitchFamily="0" charset="1"/>
              </a:rPr>
              <a:t>7</a:t>
            </a:r>
            <a:r>
              <a:rPr lang="en-US" sz="1595" baseline="0" b="0" i="0" dirty="0" spc="39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383">
                <a:latin typeface="CIDFont+F3" pitchFamily="0" charset="1"/>
              </a:rPr>
              <a:t>8</a:t>
            </a:r>
            <a:r>
              <a:rPr lang="en-US" sz="1595" baseline="0" b="0" i="0" dirty="0" spc="-175">
                <a:latin typeface="CIDFont+F3" pitchFamily="0" charset="1"/>
              </a:rPr>
              <a:t>г</a:t>
            </a:r>
            <a:r>
              <a:rPr lang="en-US" sz="1595" baseline="0" b="0" i="0" dirty="0" spc="398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398">
                <a:latin typeface="CIDFont+F3" pitchFamily="0" charset="1"/>
              </a:rPr>
              <a:t>о</a:t>
            </a:r>
            <a:r>
              <a:rPr lang="en-US" sz="1595" baseline="0" b="0" i="0" dirty="0" spc="414">
                <a:latin typeface="CIDFont+F3" pitchFamily="0" charset="1"/>
              </a:rPr>
              <a:t>6</a:t>
            </a:r>
            <a:r>
              <a:rPr lang="en-US" sz="1595" baseline="0" b="0" i="0" dirty="0" spc="39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383">
                <a:latin typeface="CIDFont+F3" pitchFamily="0" charset="1"/>
              </a:rPr>
              <a:t>9</a:t>
            </a:r>
            <a:r>
              <a:rPr lang="en-US" sz="1595" baseline="0" b="0" i="0" dirty="0" spc="-175">
                <a:latin typeface="CIDFont+F3" pitchFamily="0" charset="1"/>
              </a:rPr>
              <a:t>г</a:t>
            </a:r>
            <a:r>
              <a:rPr lang="en-US" sz="1595" baseline="0" b="0" i="0" dirty="0" spc="0">
                <a:latin typeface="CIDFont+F3" pitchFamily="0" charset="1"/>
              </a:rPr>
              <a:t>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50" name="Freeform 250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51" name="Picture 101"/>
          <p:cNvPicPr>
            <a:picLocks noChangeAspect="0" noChangeArrowheads="1"/>
          </p:cNvPicPr>
          <p:nvPr/>
        </p:nvPicPr>
        <p:blipFill>
          <a:blip r:embed="rId2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252" name="Picture 252"/>
          <p:cNvPicPr>
            <a:picLocks noChangeAspect="0" noChangeArrowheads="1"/>
          </p:cNvPicPr>
          <p:nvPr/>
        </p:nvPicPr>
        <p:blipFill>
          <a:blip r:embed="rId2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253" name="Picture 103"/>
          <p:cNvPicPr>
            <a:picLocks noChangeAspect="0" noChangeArrowheads="1"/>
          </p:cNvPicPr>
          <p:nvPr/>
        </p:nvPicPr>
        <p:blipFill>
          <a:blip r:embed="rId2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254" name="Picture 254"/>
          <p:cNvPicPr>
            <a:picLocks noChangeAspect="0" noChangeArrowheads="1"/>
          </p:cNvPicPr>
          <p:nvPr/>
        </p:nvPicPr>
        <p:blipFill>
          <a:blip r:embed="rId2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255" name="Picture 107"/>
          <p:cNvPicPr>
            <a:picLocks noChangeAspect="0" noChangeArrowheads="1"/>
          </p:cNvPicPr>
          <p:nvPr/>
        </p:nvPicPr>
        <p:blipFill>
          <a:blip r:embed="rId2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256" name="Picture 256"/>
          <p:cNvPicPr>
            <a:picLocks noChangeAspect="0" noChangeArrowheads="1"/>
          </p:cNvPicPr>
          <p:nvPr/>
        </p:nvPicPr>
        <p:blipFill>
          <a:blip r:embed="rId2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872484" y="694944"/>
            <a:ext cx="2852927" cy="246888"/>
          </a:xfrm>
          <a:prstGeom prst="rect">
            <a:avLst/>
          </a:prstGeom>
          <a:noFill/>
          <a:extLst/>
        </p:spPr>
      </p:pic>
      <p:pic>
        <p:nvPicPr>
          <p:cNvPr id="257" name="Picture 257"/>
          <p:cNvPicPr>
            <a:picLocks noChangeAspect="0" noChangeArrowheads="1"/>
          </p:cNvPicPr>
          <p:nvPr/>
        </p:nvPicPr>
        <p:blipFill>
          <a:blip r:embed="rId2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130808" y="1874521"/>
            <a:ext cx="1499616" cy="1470659"/>
          </a:xfrm>
          <a:prstGeom prst="rect">
            <a:avLst/>
          </a:prstGeom>
          <a:noFill/>
          <a:extLst/>
        </p:spPr>
      </p:pic>
      <p:pic>
        <p:nvPicPr>
          <p:cNvPr id="258" name="Picture 258"/>
          <p:cNvPicPr>
            <a:picLocks noChangeAspect="0" noChangeArrowheads="1"/>
          </p:cNvPicPr>
          <p:nvPr/>
        </p:nvPicPr>
        <p:blipFill>
          <a:blip r:embed="rId2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121663" y="3255264"/>
            <a:ext cx="1517904" cy="915924"/>
          </a:xfrm>
          <a:prstGeom prst="rect">
            <a:avLst/>
          </a:prstGeom>
          <a:noFill/>
          <a:extLst/>
        </p:spPr>
      </p:pic>
      <p:pic>
        <p:nvPicPr>
          <p:cNvPr id="259" name="Picture 259"/>
          <p:cNvPicPr>
            <a:picLocks noChangeAspect="0" noChangeArrowheads="1"/>
          </p:cNvPicPr>
          <p:nvPr/>
        </p:nvPicPr>
        <p:blipFill>
          <a:blip r:embed="rId2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156460" y="5404104"/>
            <a:ext cx="1517904" cy="591312"/>
          </a:xfrm>
          <a:prstGeom prst="rect">
            <a:avLst/>
          </a:prstGeom>
          <a:noFill/>
          <a:extLst/>
        </p:spPr>
      </p:pic>
      <p:pic>
        <p:nvPicPr>
          <p:cNvPr id="260" name="Picture 260"/>
          <p:cNvPicPr>
            <a:picLocks noChangeAspect="0" noChangeArrowheads="1"/>
          </p:cNvPicPr>
          <p:nvPr/>
        </p:nvPicPr>
        <p:blipFill>
          <a:blip r:embed="rId2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872995" y="3678936"/>
            <a:ext cx="2084832" cy="1909572"/>
          </a:xfrm>
          <a:prstGeom prst="rect">
            <a:avLst/>
          </a:prstGeom>
          <a:noFill/>
          <a:extLst/>
        </p:spPr>
      </p:pic>
      <p:pic>
        <p:nvPicPr>
          <p:cNvPr id="261" name="Picture 261"/>
          <p:cNvPicPr>
            <a:picLocks noChangeAspect="0" noChangeArrowheads="1"/>
          </p:cNvPicPr>
          <p:nvPr/>
        </p:nvPicPr>
        <p:blipFill>
          <a:blip r:embed="rId2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049767" y="3105912"/>
            <a:ext cx="1517904" cy="1065275"/>
          </a:xfrm>
          <a:prstGeom prst="rect">
            <a:avLst/>
          </a:prstGeom>
          <a:noFill/>
          <a:extLst/>
        </p:spPr>
      </p:pic>
      <p:pic>
        <p:nvPicPr>
          <p:cNvPr id="262" name="Picture 262"/>
          <p:cNvPicPr>
            <a:picLocks noChangeAspect="0" noChangeArrowheads="1"/>
          </p:cNvPicPr>
          <p:nvPr/>
        </p:nvPicPr>
        <p:blipFill>
          <a:blip r:embed="rId2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305300" y="2511553"/>
            <a:ext cx="2590800" cy="2357627"/>
          </a:xfrm>
          <a:prstGeom prst="rect">
            <a:avLst/>
          </a:prstGeom>
          <a:noFill/>
          <a:extLst/>
        </p:spPr>
      </p:pic>
      <p:pic>
        <p:nvPicPr>
          <p:cNvPr id="263" name="Picture 263"/>
          <p:cNvPicPr>
            <a:picLocks noChangeAspect="0" noChangeArrowheads="1"/>
          </p:cNvPicPr>
          <p:nvPr/>
        </p:nvPicPr>
        <p:blipFill>
          <a:blip r:embed="rId2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494974" y="4147820"/>
            <a:ext cx="133727" cy="869695"/>
          </a:xfrm>
          <a:prstGeom prst="rect">
            <a:avLst/>
          </a:prstGeom>
          <a:noFill/>
          <a:extLst/>
        </p:spPr>
      </p:pic>
      <p:pic>
        <p:nvPicPr>
          <p:cNvPr id="264" name="Picture 264"/>
          <p:cNvPicPr>
            <a:picLocks noChangeAspect="0" noChangeArrowheads="1"/>
          </p:cNvPicPr>
          <p:nvPr/>
        </p:nvPicPr>
        <p:blipFill>
          <a:blip r:embed="rId2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124444" y="1866901"/>
            <a:ext cx="1406651" cy="1252727"/>
          </a:xfrm>
          <a:prstGeom prst="rect">
            <a:avLst/>
          </a:prstGeom>
          <a:noFill/>
          <a:extLst/>
        </p:spPr>
      </p:pic>
      <p:pic>
        <p:nvPicPr>
          <p:cNvPr id="265" name="Picture 265"/>
          <p:cNvPicPr>
            <a:picLocks noChangeAspect="0" noChangeArrowheads="1"/>
          </p:cNvPicPr>
          <p:nvPr/>
        </p:nvPicPr>
        <p:blipFill>
          <a:blip r:embed="rId2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484364" y="4556760"/>
            <a:ext cx="1606295" cy="2278379"/>
          </a:xfrm>
          <a:prstGeom prst="rect">
            <a:avLst/>
          </a:prstGeom>
          <a:noFill/>
          <a:extLst/>
        </p:spPr>
      </p:pic>
      <p:pic>
        <p:nvPicPr>
          <p:cNvPr id="266" name="Picture 266"/>
          <p:cNvPicPr>
            <a:picLocks noChangeAspect="0" noChangeArrowheads="1"/>
          </p:cNvPicPr>
          <p:nvPr/>
        </p:nvPicPr>
        <p:blipFill>
          <a:blip r:embed="rId2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904235" y="2715261"/>
            <a:ext cx="1738376" cy="942847"/>
          </a:xfrm>
          <a:prstGeom prst="rect">
            <a:avLst/>
          </a:prstGeom>
          <a:noFill/>
          <a:extLst/>
        </p:spPr>
      </p:pic>
      <p:pic>
        <p:nvPicPr>
          <p:cNvPr id="267" name="Picture 267"/>
          <p:cNvPicPr>
            <a:picLocks noChangeAspect="0" noChangeArrowheads="1"/>
          </p:cNvPicPr>
          <p:nvPr/>
        </p:nvPicPr>
        <p:blipFill>
          <a:blip r:embed="rId2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398767" y="3949700"/>
            <a:ext cx="1102867" cy="700532"/>
          </a:xfrm>
          <a:prstGeom prst="rect">
            <a:avLst/>
          </a:prstGeom>
          <a:noFill/>
          <a:extLst/>
        </p:spPr>
      </p:pic>
      <p:pic>
        <p:nvPicPr>
          <p:cNvPr id="268" name="Picture 268"/>
          <p:cNvPicPr>
            <a:picLocks noChangeAspect="0" noChangeArrowheads="1"/>
          </p:cNvPicPr>
          <p:nvPr/>
        </p:nvPicPr>
        <p:blipFill>
          <a:blip r:embed="rId2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542023" y="2817369"/>
            <a:ext cx="1459484" cy="887983"/>
          </a:xfrm>
          <a:prstGeom prst="rect">
            <a:avLst/>
          </a:prstGeom>
          <a:noFill/>
          <a:extLst/>
        </p:spPr>
      </p:pic>
      <p:pic>
        <p:nvPicPr>
          <p:cNvPr id="269" name="Picture 269"/>
          <p:cNvPicPr>
            <a:picLocks noChangeAspect="0" noChangeArrowheads="1"/>
          </p:cNvPicPr>
          <p:nvPr/>
        </p:nvPicPr>
        <p:blipFill>
          <a:blip r:embed="rId2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760723" y="3949700"/>
            <a:ext cx="1029716" cy="432308"/>
          </a:xfrm>
          <a:prstGeom prst="rect">
            <a:avLst/>
          </a:prstGeom>
          <a:noFill/>
          <a:extLst/>
        </p:spPr>
      </p:pic>
      <p:pic>
        <p:nvPicPr>
          <p:cNvPr id="270" name="Picture 270"/>
          <p:cNvPicPr>
            <a:picLocks noChangeAspect="0" noChangeArrowheads="1"/>
          </p:cNvPicPr>
          <p:nvPr/>
        </p:nvPicPr>
        <p:blipFill>
          <a:blip r:embed="rId2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837176" y="5977128"/>
            <a:ext cx="1589532" cy="853439"/>
          </a:xfrm>
          <a:prstGeom prst="rect">
            <a:avLst/>
          </a:prstGeom>
          <a:noFill/>
          <a:extLst/>
        </p:spPr>
      </p:pic>
      <p:pic>
        <p:nvPicPr>
          <p:cNvPr id="271" name="Picture 271"/>
          <p:cNvPicPr>
            <a:picLocks noChangeAspect="0" noChangeArrowheads="1"/>
          </p:cNvPicPr>
          <p:nvPr/>
        </p:nvPicPr>
        <p:blipFill>
          <a:blip r:embed="rId2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837176" y="4992624"/>
            <a:ext cx="1584959" cy="1127760"/>
          </a:xfrm>
          <a:prstGeom prst="rect">
            <a:avLst/>
          </a:prstGeom>
          <a:noFill/>
          <a:extLst/>
        </p:spPr>
      </p:pic>
      <p:sp>
        <p:nvSpPr>
          <p:cNvPr id="272" name="Rectangle 272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273" name="Rectangle 273"/>
          <p:cNvSpPr/>
          <p:nvPr/>
        </p:nvSpPr>
        <p:spPr>
          <a:xfrm rot="0" flipH="0" flipV="0">
            <a:off x="2540489" y="1271228"/>
            <a:ext cx="5463525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2" pitchFamily="0" charset="1"/>
              </a:rPr>
              <a:t>Ф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на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с</a:t>
            </a:r>
            <a:r>
              <a:rPr lang="en-US" sz="1799" baseline="0" b="0" i="0" dirty="0" spc="-53">
                <a:latin typeface="CIDFont+F2" pitchFamily="0" charset="1"/>
              </a:rPr>
              <a:t>о</a:t>
            </a:r>
            <a:r>
              <a:rPr lang="en-US" sz="1799" baseline="0" b="0" i="0" dirty="0" spc="0">
                <a:latin typeface="CIDFont+F2" pitchFamily="0" charset="1"/>
              </a:rPr>
              <a:t>ва</a:t>
            </a:r>
            <a:r>
              <a:rPr lang="en-US" sz="1799" baseline="0" b="0" i="0" dirty="0" spc="466">
                <a:latin typeface="CIDFont+F2" pitchFamily="0" charset="1"/>
              </a:rPr>
              <a:t>я</a:t>
            </a:r>
            <a:r>
              <a:rPr lang="en-US" sz="1799" baseline="0" b="0" i="0" dirty="0" spc="-10">
                <a:latin typeface="CIDFont+F2" pitchFamily="0" charset="1"/>
              </a:rPr>
              <a:t>п</a:t>
            </a:r>
            <a:r>
              <a:rPr lang="en-US" sz="1799" baseline="0" b="0" i="0" dirty="0" spc="-35">
                <a:latin typeface="CIDFont+F2" pitchFamily="0" charset="1"/>
              </a:rPr>
              <a:t>о</a:t>
            </a:r>
            <a:r>
              <a:rPr lang="en-US" sz="1799" baseline="0" b="0" i="0" dirty="0" spc="-19">
                <a:latin typeface="CIDFont+F2" pitchFamily="0" charset="1"/>
              </a:rPr>
              <a:t>м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25">
                <a:latin typeface="CIDFont+F2" pitchFamily="0" charset="1"/>
              </a:rPr>
              <a:t>щ</a:t>
            </a:r>
            <a:r>
              <a:rPr lang="en-US" sz="1799" baseline="0" b="0" i="0" dirty="0" spc="489">
                <a:latin typeface="CIDFont+F2" pitchFamily="0" charset="1"/>
              </a:rPr>
              <a:t>ь</a:t>
            </a:r>
            <a:r>
              <a:rPr lang="en-US" sz="1799" baseline="0" b="0" i="0" dirty="0" spc="0">
                <a:latin typeface="CIDFont+F2" pitchFamily="0" charset="1"/>
              </a:rPr>
              <a:t>и</a:t>
            </a:r>
            <a:r>
              <a:rPr lang="en-US" sz="1799" baseline="0" b="0" i="0" dirty="0" spc="448">
                <a:latin typeface="CIDFont+F2" pitchFamily="0" charset="1"/>
              </a:rPr>
              <a:t>з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53">
                <a:latin typeface="CIDFont+F2" pitchFamily="0" charset="1"/>
              </a:rPr>
              <a:t>б</a:t>
            </a:r>
            <a:r>
              <a:rPr lang="en-US" sz="1799" baseline="0" b="0" i="0" dirty="0" spc="0">
                <a:latin typeface="CIDFont+F2" pitchFamily="0" charset="1"/>
              </a:rPr>
              <a:t>ласт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43">
                <a:latin typeface="CIDFont+F2" pitchFamily="0" charset="1"/>
              </a:rPr>
              <a:t>г</a:t>
            </a:r>
            <a:r>
              <a:rPr lang="en-US" sz="1799" baseline="0" b="0" i="0" dirty="0" spc="467">
                <a:latin typeface="CIDFont+F2" pitchFamily="0" charset="1"/>
              </a:rPr>
              <a:t>о</a:t>
            </a:r>
            <a:r>
              <a:rPr lang="en-US" sz="1799" baseline="0" b="0" i="0" dirty="0" spc="0">
                <a:latin typeface="CIDFont+F2" pitchFamily="0" charset="1"/>
              </a:rPr>
              <a:t>б</a:t>
            </a:r>
            <a:r>
              <a:rPr lang="en-US" sz="1799" baseline="0" b="0" i="0" dirty="0" spc="-115">
                <a:latin typeface="CIDFont+F2" pitchFamily="0" charset="1"/>
              </a:rPr>
              <a:t>ю</a:t>
            </a:r>
            <a:r>
              <a:rPr lang="en-US" sz="1799" baseline="0" b="0" i="0" dirty="0" spc="0">
                <a:latin typeface="CIDFont+F2" pitchFamily="0" charset="1"/>
              </a:rPr>
              <a:t>д</a:t>
            </a:r>
            <a:r>
              <a:rPr lang="en-US" sz="1799" baseline="0" b="0" i="0" dirty="0" spc="-44">
                <a:latin typeface="CIDFont+F2" pitchFamily="0" charset="1"/>
              </a:rPr>
              <a:t>ж</a:t>
            </a:r>
            <a:r>
              <a:rPr lang="en-US" sz="1799" baseline="0" b="0" i="0" dirty="0" spc="0">
                <a:latin typeface="CIDFont+F2" pitchFamily="0" charset="1"/>
              </a:rPr>
              <a:t>ет</a:t>
            </a:r>
            <a:r>
              <a:rPr lang="en-US" sz="1799" baseline="0" b="0" i="0" dirty="0" spc="467">
                <a:latin typeface="CIDFont+F2" pitchFamily="0" charset="1"/>
              </a:rPr>
              <a:t>а</a:t>
            </a:r>
            <a:r>
              <a:rPr lang="en-US" sz="1799" baseline="0" b="0" i="0" dirty="0" spc="0">
                <a:latin typeface="CIDFont+F2" pitchFamily="0" charset="1"/>
              </a:rPr>
              <a:t>в 201</a:t>
            </a:r>
            <a:r>
              <a:rPr lang="en-US" sz="1799" baseline="0" b="0" i="0" dirty="0" spc="432">
                <a:latin typeface="CIDFont+F2" pitchFamily="0" charset="1"/>
              </a:rPr>
              <a:t>9</a:t>
            </a:r>
            <a:r>
              <a:rPr lang="en-US" sz="1799" baseline="0" b="0" i="0" dirty="0" spc="-205">
                <a:latin typeface="CIDFont+F2" pitchFamily="0" charset="1"/>
              </a:rPr>
              <a:t>г</a:t>
            </a:r>
            <a:r>
              <a:rPr lang="en-US" sz="1799" baseline="0" b="0" i="0" dirty="0" spc="0">
                <a:latin typeface="CIDFont+F2" pitchFamily="0" charset="1"/>
              </a:rPr>
              <a:t>.</a:t>
            </a:r>
          </a:p>
        </p:txBody>
      </p:sp>
      <p:sp>
        <p:nvSpPr>
          <p:cNvPr id="274" name="Rectangle 274"/>
          <p:cNvSpPr/>
          <p:nvPr/>
        </p:nvSpPr>
        <p:spPr>
          <a:xfrm rot="0" flipH="0" flipV="0">
            <a:off x="1453892" y="3486200"/>
            <a:ext cx="855236" cy="39488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45335"/>
            <a:r>
              <a:rPr lang="en-US" sz="995" baseline="0" b="0" i="0" dirty="0" spc="0">
                <a:ln w="1264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282,9</a:t>
            </a:r>
          </a:p>
          <a:p>
            <a:pPr marL="0">
              <a:lnSpc>
                <a:spcPts val="1274"/>
              </a:lnSpc>
            </a:pPr>
            <a:r>
              <a:rPr lang="en-US" sz="1056" baseline="0" b="0" i="0" dirty="0" spc="0">
                <a:ln w="1341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образование</a:t>
            </a:r>
          </a:p>
        </p:txBody>
      </p:sp>
      <p:sp>
        <p:nvSpPr>
          <p:cNvPr id="276" name="Rectangle 276"/>
          <p:cNvSpPr/>
          <p:nvPr/>
        </p:nvSpPr>
        <p:spPr>
          <a:xfrm rot="0" flipH="0" flipV="0">
            <a:off x="8389653" y="1332053"/>
            <a:ext cx="689625" cy="26104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solidFill>
                  <a:srgbClr val="464646"/>
                </a:solidFill>
                <a:latin typeface="CIDFont+F4" pitchFamily="0" charset="1"/>
              </a:rPr>
              <a:t>мл</a:t>
            </a:r>
            <a:r>
              <a:rPr lang="en-US" sz="1404" baseline="0" b="0" i="0" dirty="0" spc="343">
                <a:solidFill>
                  <a:srgbClr val="464646"/>
                </a:solidFill>
                <a:latin typeface="CIDFont+F4" pitchFamily="0" charset="1"/>
              </a:rPr>
              <a:t>н</a:t>
            </a:r>
            <a:r>
              <a:rPr lang="en-US" sz="1404" baseline="0" b="0" i="0" dirty="0" spc="0">
                <a:solidFill>
                  <a:srgbClr val="464646"/>
                </a:solidFill>
                <a:latin typeface="CIDFont+F4" pitchFamily="0" charset="1"/>
              </a:rPr>
              <a:t>руб</a:t>
            </a:r>
            <a:r>
              <a:rPr lang="en-US" sz="1404" baseline="0" b="0" i="0" dirty="0" spc="0">
                <a:ln w="1783">
                  <a:solidFill>
                    <a:srgbClr val="464646"/>
                  </a:solidFill>
                  <a:prstDash val="solid"/>
                </a:ln>
                <a:solidFill>
                  <a:srgbClr val="464646"/>
                </a:solidFill>
                <a:latin typeface="CIDFont+F5" pitchFamily="0" charset="1"/>
              </a:rPr>
              <a:t>.</a:t>
            </a:r>
          </a:p>
        </p:txBody>
      </p:sp>
      <p:sp>
        <p:nvSpPr>
          <p:cNvPr id="277" name="Rectangle 277"/>
          <p:cNvSpPr/>
          <p:nvPr/>
        </p:nvSpPr>
        <p:spPr>
          <a:xfrm rot="0" flipH="0" flipV="0">
            <a:off x="2517692" y="5395731"/>
            <a:ext cx="796629" cy="55492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16315"/>
            <a:r>
              <a:rPr lang="en-US" sz="995" baseline="0" b="0" i="0" dirty="0" spc="0">
                <a:ln w="1264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216,2</a:t>
            </a:r>
          </a:p>
          <a:p>
            <a:pPr marL="0">
              <a:lnSpc>
                <a:spcPts val="1275"/>
              </a:lnSpc>
            </a:pPr>
            <a:r>
              <a:rPr lang="en-US" sz="1056" baseline="0" b="0" i="0" dirty="0" spc="0">
                <a:ln w="1341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Соци</a:t>
            </a:r>
            <a:r>
              <a:rPr lang="en-US" sz="1056" baseline="0" b="0" i="0" dirty="0" spc="-12">
                <a:ln w="1341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а</a:t>
            </a:r>
            <a:r>
              <a:rPr lang="en-US" sz="1056" baseline="0" b="0" i="0" dirty="0" spc="0">
                <a:ln w="1341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льн</a:t>
            </a:r>
            <a:r>
              <a:rPr lang="en-US" sz="1056" baseline="0" b="0" i="0" dirty="0" spc="-12">
                <a:ln w="1341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а</a:t>
            </a:r>
            <a:r>
              <a:rPr lang="en-US" sz="1056" baseline="0" b="0" i="0" dirty="0" spc="0">
                <a:ln w="1341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я</a:t>
            </a:r>
          </a:p>
          <a:p>
            <a:pPr marL="85326">
              <a:lnSpc>
                <a:spcPts val="1259"/>
              </a:lnSpc>
            </a:pPr>
            <a:r>
              <a:rPr lang="en-US" sz="1056" baseline="0" b="0" i="0" dirty="0" spc="0">
                <a:ln w="1341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политика</a:t>
            </a:r>
          </a:p>
        </p:txBody>
      </p:sp>
      <p:sp>
        <p:nvSpPr>
          <p:cNvPr id="278" name="Rectangle 278"/>
          <p:cNvSpPr/>
          <p:nvPr/>
        </p:nvSpPr>
        <p:spPr>
          <a:xfrm rot="0" flipH="0" flipV="0">
            <a:off x="8420152" y="3411529"/>
            <a:ext cx="784692" cy="39490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49773"/>
            <a:r>
              <a:rPr lang="en-US" sz="995" baseline="0" b="0" i="0" dirty="0" spc="0">
                <a:ln w="1264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14,9</a:t>
            </a:r>
          </a:p>
          <a:p>
            <a:pPr marL="0">
              <a:lnSpc>
                <a:spcPts val="1274"/>
              </a:lnSpc>
            </a:pPr>
            <a:r>
              <a:rPr lang="en-US" sz="1056" baseline="0" b="0" i="0" dirty="0" spc="0">
                <a:ln w="1341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Газопровод</a:t>
            </a:r>
          </a:p>
        </p:txBody>
      </p:sp>
      <p:sp>
        <p:nvSpPr>
          <p:cNvPr id="279" name="Rectangle 279"/>
          <p:cNvSpPr/>
          <p:nvPr/>
        </p:nvSpPr>
        <p:spPr>
          <a:xfrm rot="0" flipH="0" flipV="0">
            <a:off x="5580901" y="2465561"/>
            <a:ext cx="782267" cy="47258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latin typeface="CIDFont+F8" pitchFamily="0" charset="1"/>
              </a:rPr>
              <a:t>Дотации </a:t>
            </a:r>
          </a:p>
          <a:p>
            <a:pPr marL="187429">
              <a:lnSpc>
                <a:spcPts val="1692"/>
              </a:lnSpc>
            </a:pPr>
            <a:r>
              <a:rPr lang="en-US" sz="1199" baseline="0" b="0" i="0" dirty="0" spc="0">
                <a:latin typeface="CIDFont+F8" pitchFamily="0" charset="1"/>
              </a:rPr>
              <a:t>63,4</a:t>
            </a:r>
          </a:p>
        </p:txBody>
      </p:sp>
      <p:sp>
        <p:nvSpPr>
          <p:cNvPr id="280" name="Rectangle 280"/>
          <p:cNvSpPr/>
          <p:nvPr/>
        </p:nvSpPr>
        <p:spPr>
          <a:xfrm rot="0" flipH="0" flipV="0">
            <a:off x="5230318" y="3296094"/>
            <a:ext cx="834083" cy="68749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580"/>
            <a:r>
              <a:rPr lang="en-US" sz="1199" baseline="0" b="0" i="0" dirty="0" spc="0">
                <a:latin typeface="CIDFont+F8" pitchFamily="0" charset="1"/>
              </a:rPr>
              <a:t>Целевые </a:t>
            </a:r>
          </a:p>
          <a:p>
            <a:pPr marL="0">
              <a:lnSpc>
                <a:spcPts val="1692"/>
              </a:lnSpc>
            </a:pPr>
            <a:r>
              <a:rPr lang="en-US" sz="1199" baseline="0" b="0" i="0" dirty="0" spc="0">
                <a:latin typeface="CIDFont+F8" pitchFamily="0" charset="1"/>
              </a:rPr>
              <a:t>средства </a:t>
            </a:r>
          </a:p>
          <a:p>
            <a:pPr marL="161570">
              <a:lnSpc>
                <a:spcPts val="1692"/>
              </a:lnSpc>
            </a:pPr>
            <a:r>
              <a:rPr lang="en-US" sz="1199" baseline="0" b="0" i="0" dirty="0" spc="0">
                <a:latin typeface="CIDFont+F8" pitchFamily="0" charset="1"/>
              </a:rPr>
              <a:t>735,5</a:t>
            </a:r>
          </a:p>
        </p:txBody>
      </p:sp>
      <p:sp>
        <p:nvSpPr>
          <p:cNvPr id="281" name="Rectangle 281"/>
          <p:cNvSpPr/>
          <p:nvPr/>
        </p:nvSpPr>
        <p:spPr>
          <a:xfrm rot="0" flipH="0" flipV="0">
            <a:off x="4285503" y="1699638"/>
            <a:ext cx="1616126" cy="3380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004" baseline="0" b="0" i="0" dirty="0" spc="0">
                <a:solidFill>
                  <a:srgbClr val="C00000"/>
                </a:solidFill>
                <a:latin typeface="CIDFont+F2" pitchFamily="0" charset="1"/>
              </a:rPr>
              <a:t>798,</a:t>
            </a:r>
            <a:r>
              <a:rPr lang="en-US" sz="2004" baseline="0" b="0" i="0" dirty="0" spc="480">
                <a:solidFill>
                  <a:srgbClr val="C00000"/>
                </a:solidFill>
                <a:latin typeface="CIDFont+F2" pitchFamily="0" charset="1"/>
              </a:rPr>
              <a:t>9</a:t>
            </a:r>
            <a:r>
              <a:rPr lang="en-US" sz="2004" baseline="0" b="0" i="0" dirty="0" spc="0">
                <a:solidFill>
                  <a:srgbClr val="C00000"/>
                </a:solidFill>
                <a:latin typeface="CIDFont+F2" pitchFamily="0" charset="1"/>
              </a:rPr>
              <a:t>мл</a:t>
            </a:r>
            <a:r>
              <a:rPr lang="en-US" sz="2004" baseline="0" b="0" i="0" dirty="0" spc="488">
                <a:solidFill>
                  <a:srgbClr val="C00000"/>
                </a:solidFill>
                <a:latin typeface="CIDFont+F2" pitchFamily="0" charset="1"/>
              </a:rPr>
              <a:t>н</a:t>
            </a:r>
            <a:r>
              <a:rPr lang="en-US" sz="2004" baseline="0" b="0" i="0" dirty="0" spc="-32">
                <a:solidFill>
                  <a:srgbClr val="C00000"/>
                </a:solidFill>
                <a:latin typeface="CIDFont+F2" pitchFamily="0" charset="1"/>
              </a:rPr>
              <a:t>р</a:t>
            </a:r>
            <a:r>
              <a:rPr lang="en-US" sz="2004" baseline="0" b="0" i="0" dirty="0" spc="0">
                <a:solidFill>
                  <a:srgbClr val="C00000"/>
                </a:solidFill>
                <a:latin typeface="CIDFont+F2" pitchFamily="0" charset="1"/>
              </a:rPr>
              <a:t>уб.</a:t>
            </a:r>
          </a:p>
        </p:txBody>
      </p:sp>
      <p:sp>
        <p:nvSpPr>
          <p:cNvPr id="282" name="Rectangle 282"/>
          <p:cNvSpPr/>
          <p:nvPr/>
        </p:nvSpPr>
        <p:spPr>
          <a:xfrm rot="0" flipH="0" flipV="0">
            <a:off x="7810570" y="6069374"/>
            <a:ext cx="973255" cy="55492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345793"/>
            <a:r>
              <a:rPr lang="en-US" sz="995" baseline="0" b="0" i="0" dirty="0" spc="0">
                <a:ln w="1264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39,8</a:t>
            </a:r>
          </a:p>
          <a:p>
            <a:pPr marL="0">
              <a:lnSpc>
                <a:spcPts val="1274"/>
              </a:lnSpc>
            </a:pPr>
            <a:r>
              <a:rPr lang="en-US" sz="1056" baseline="0" b="0" i="0" dirty="0" spc="0">
                <a:ln w="1341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Коммуна</a:t>
            </a:r>
            <a:r>
              <a:rPr lang="en-US" sz="1056" baseline="0" b="0" i="0" dirty="0" spc="-17">
                <a:ln w="1341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л</a:t>
            </a:r>
            <a:r>
              <a:rPr lang="en-US" sz="1056" baseline="0" b="0" i="0" dirty="0" spc="0">
                <a:ln w="1341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ьное</a:t>
            </a:r>
          </a:p>
          <a:p>
            <a:pPr marL="150861">
              <a:lnSpc>
                <a:spcPts val="1260"/>
              </a:lnSpc>
            </a:pPr>
            <a:r>
              <a:rPr lang="en-US" sz="1056" baseline="0" b="0" i="0" dirty="0" spc="0">
                <a:ln w="1341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хозяйство</a:t>
            </a:r>
          </a:p>
        </p:txBody>
      </p:sp>
      <p:sp>
        <p:nvSpPr>
          <p:cNvPr id="283" name="Rectangle 283"/>
          <p:cNvSpPr/>
          <p:nvPr/>
        </p:nvSpPr>
        <p:spPr>
          <a:xfrm rot="0" flipH="0" flipV="0">
            <a:off x="4986541" y="6180625"/>
            <a:ext cx="1286676" cy="39488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542495"/>
            <a:r>
              <a:rPr lang="en-US" sz="995" baseline="0" b="0" i="0" dirty="0" spc="0">
                <a:ln w="1264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9,8</a:t>
            </a:r>
          </a:p>
          <a:p>
            <a:pPr marL="0">
              <a:lnSpc>
                <a:spcPts val="1274"/>
              </a:lnSpc>
            </a:pPr>
            <a:r>
              <a:rPr lang="en-US" sz="1056" baseline="0" b="0" i="0" dirty="0" spc="0">
                <a:ln w="1341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Содерж</a:t>
            </a:r>
            <a:r>
              <a:rPr lang="en-US" sz="1056" baseline="0" b="0" i="0" dirty="0" spc="-12">
                <a:ln w="1341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а</a:t>
            </a:r>
            <a:r>
              <a:rPr lang="en-US" sz="1056" baseline="0" b="0" i="0" dirty="0" spc="0">
                <a:ln w="1341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ни</a:t>
            </a:r>
            <a:r>
              <a:rPr lang="en-US" sz="1056" baseline="0" b="0" i="0" dirty="0" spc="309">
                <a:ln w="1341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е</a:t>
            </a:r>
            <a:r>
              <a:rPr lang="en-US" sz="1056" baseline="0" b="0" i="0" dirty="0" spc="0">
                <a:ln w="1341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дорог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203" name="Freeform 1203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04" name="Picture 101"/>
          <p:cNvPicPr>
            <a:picLocks noChangeAspect="0" noChangeArrowheads="1"/>
          </p:cNvPicPr>
          <p:nvPr/>
        </p:nvPicPr>
        <p:blipFill>
          <a:blip r:embed="rId12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205" name="Picture 1205"/>
          <p:cNvPicPr>
            <a:picLocks noChangeAspect="0" noChangeArrowheads="1"/>
          </p:cNvPicPr>
          <p:nvPr/>
        </p:nvPicPr>
        <p:blipFill>
          <a:blip r:embed="rId12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206" name="Picture 103"/>
          <p:cNvPicPr>
            <a:picLocks noChangeAspect="0" noChangeArrowheads="1"/>
          </p:cNvPicPr>
          <p:nvPr/>
        </p:nvPicPr>
        <p:blipFill>
          <a:blip r:embed="rId12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207" name="Picture 1207"/>
          <p:cNvPicPr>
            <a:picLocks noChangeAspect="0" noChangeArrowheads="1"/>
          </p:cNvPicPr>
          <p:nvPr/>
        </p:nvPicPr>
        <p:blipFill>
          <a:blip r:embed="rId12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208" name="Picture 1208"/>
          <p:cNvPicPr>
            <a:picLocks noChangeAspect="0" noChangeArrowheads="1"/>
          </p:cNvPicPr>
          <p:nvPr/>
        </p:nvPicPr>
        <p:blipFill>
          <a:blip r:embed="rId12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322064" y="699516"/>
            <a:ext cx="2045207" cy="237743"/>
          </a:xfrm>
          <a:prstGeom prst="rect">
            <a:avLst/>
          </a:prstGeom>
          <a:noFill/>
          <a:extLst/>
        </p:spPr>
      </p:pic>
      <p:pic>
        <p:nvPicPr>
          <p:cNvPr id="1209" name="Picture 107"/>
          <p:cNvPicPr>
            <a:picLocks noChangeAspect="0" noChangeArrowheads="1"/>
          </p:cNvPicPr>
          <p:nvPr/>
        </p:nvPicPr>
        <p:blipFill>
          <a:blip r:embed="rId12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89135" y="467868"/>
            <a:ext cx="652272" cy="647700"/>
          </a:xfrm>
          <a:prstGeom prst="rect">
            <a:avLst/>
          </a:prstGeom>
          <a:noFill/>
          <a:extLst/>
        </p:spPr>
      </p:pic>
      <p:sp>
        <p:nvSpPr>
          <p:cNvPr id="1210" name="Freeform 1210"/>
          <p:cNvSpPr/>
          <p:nvPr/>
        </p:nvSpPr>
        <p:spPr>
          <a:xfrm rot="0" flipH="0" flipV="1">
            <a:off x="1060704" y="1187196"/>
            <a:ext cx="8569451" cy="2586228"/>
          </a:xfrm>
          <a:custGeom>
            <a:pathLst>
              <a:path w="11425935" h="3448305">
                <a:moveTo>
                  <a:pt x="0" y="3448305"/>
                </a:moveTo>
                <a:lnTo>
                  <a:pt x="11425935" y="3448305"/>
                </a:lnTo>
                <a:lnTo>
                  <a:pt x="1142593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11" name="Picture 1211"/>
          <p:cNvPicPr>
            <a:picLocks noChangeAspect="0" noChangeArrowheads="1"/>
          </p:cNvPicPr>
          <p:nvPr/>
        </p:nvPicPr>
        <p:blipFill>
          <a:blip r:embed="rId12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020572" y="1147064"/>
            <a:ext cx="8649716" cy="2666491"/>
          </a:xfrm>
          <a:prstGeom prst="rect">
            <a:avLst/>
          </a:prstGeom>
          <a:noFill/>
          <a:extLst/>
        </p:spPr>
      </p:pic>
      <p:sp>
        <p:nvSpPr>
          <p:cNvPr id="1212" name="Rectangle 1212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40</a:t>
            </a:r>
          </a:p>
        </p:txBody>
      </p:sp>
      <p:sp>
        <p:nvSpPr>
          <p:cNvPr id="1213" name="Rectangle 1213"/>
          <p:cNvSpPr/>
          <p:nvPr/>
        </p:nvSpPr>
        <p:spPr>
          <a:xfrm rot="0" flipH="0" flipV="0">
            <a:off x="1153694" y="1199567"/>
            <a:ext cx="7212257" cy="54808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084760"/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17">
                <a:latin typeface="CIDFont+F2" pitchFamily="0" charset="1"/>
              </a:rPr>
              <a:t>б</a:t>
            </a:r>
            <a:r>
              <a:rPr lang="en-US" sz="1799" baseline="0" b="0" i="0" dirty="0" spc="0">
                <a:latin typeface="CIDFont+F2" pitchFamily="0" charset="1"/>
              </a:rPr>
              <a:t>есп</a:t>
            </a:r>
            <a:r>
              <a:rPr lang="en-US" sz="1799" baseline="0" b="0" i="0" dirty="0" spc="-41">
                <a:latin typeface="CIDFont+F2" pitchFamily="0" charset="1"/>
              </a:rPr>
              <a:t>е</a:t>
            </a:r>
            <a:r>
              <a:rPr lang="en-US" sz="1799" baseline="0" b="0" i="0" dirty="0" spc="0">
                <a:latin typeface="CIDFont+F2" pitchFamily="0" charset="1"/>
              </a:rPr>
              <a:t>че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ность м</a:t>
            </a:r>
            <a:r>
              <a:rPr lang="en-US" sz="1799" baseline="0" b="0" i="0" dirty="0" spc="-23">
                <a:latin typeface="CIDFont+F2" pitchFamily="0" charset="1"/>
              </a:rPr>
              <a:t>е</a:t>
            </a:r>
            <a:r>
              <a:rPr lang="en-US" sz="1799" baseline="0" b="0" i="0" dirty="0" spc="0">
                <a:latin typeface="CIDFont+F2" pitchFamily="0" charset="1"/>
              </a:rPr>
              <a:t>д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ц</a:t>
            </a:r>
            <a:r>
              <a:rPr lang="en-US" sz="1799" baseline="0" b="0" i="0" dirty="0" spc="-10">
                <a:latin typeface="CIDFont+F2" pitchFamily="0" charset="1"/>
              </a:rPr>
              <a:t>ин</a:t>
            </a:r>
            <a:r>
              <a:rPr lang="en-US" sz="1799" baseline="0" b="0" i="0" dirty="0" spc="0">
                <a:latin typeface="CIDFont+F2" pitchFamily="0" charset="1"/>
              </a:rPr>
              <a:t>с</a:t>
            </a:r>
            <a:r>
              <a:rPr lang="en-US" sz="1799" baseline="0" b="0" i="0" dirty="0" spc="-10">
                <a:latin typeface="CIDFont+F2" pitchFamily="0" charset="1"/>
              </a:rPr>
              <a:t>к</a:t>
            </a:r>
            <a:r>
              <a:rPr lang="en-US" sz="1799" baseline="0" b="0" i="0" dirty="0" spc="0">
                <a:latin typeface="CIDFont+F2" pitchFamily="0" charset="1"/>
              </a:rPr>
              <a:t>им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 </a:t>
            </a:r>
            <a:r>
              <a:rPr lang="en-US" sz="1799" baseline="0" b="0" i="0" dirty="0" spc="-28">
                <a:latin typeface="CIDFont+F2" pitchFamily="0" charset="1"/>
              </a:rPr>
              <a:t>к</a:t>
            </a:r>
            <a:r>
              <a:rPr lang="en-US" sz="1799" baseline="0" b="0" i="0" dirty="0" spc="0">
                <a:latin typeface="CIDFont+F2" pitchFamily="0" charset="1"/>
              </a:rPr>
              <a:t>адрами</a:t>
            </a:r>
          </a:p>
          <a:p>
            <a:pPr marL="0">
              <a:lnSpc>
                <a:spcPts val="1924"/>
              </a:lnSpc>
            </a:pPr>
            <a:r>
              <a:rPr lang="en-US" sz="1595" baseline="0" b="0" i="0" dirty="0" spc="401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40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Варненс</a:t>
            </a:r>
            <a:r>
              <a:rPr lang="en-US" sz="1595" baseline="0" b="0" i="0" dirty="0" spc="-87">
                <a:latin typeface="CIDFont+F3" pitchFamily="0" charset="1"/>
              </a:rPr>
              <a:t>к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427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район</a:t>
            </a:r>
            <a:r>
              <a:rPr lang="en-US" sz="1595" baseline="0" b="0" i="0" dirty="0" spc="41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раб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та</a:t>
            </a:r>
            <a:r>
              <a:rPr lang="en-US" sz="1595" baseline="0" b="0" i="0" dirty="0" spc="-27">
                <a:latin typeface="CIDFont+F3" pitchFamily="0" charset="1"/>
              </a:rPr>
              <a:t>ю</a:t>
            </a:r>
            <a:r>
              <a:rPr lang="en-US" sz="1595" baseline="0" b="0" i="0" dirty="0" spc="403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4</a:t>
            </a:r>
            <a:r>
              <a:rPr lang="en-US" sz="1595" baseline="0" b="0" i="0" dirty="0" spc="398">
                <a:latin typeface="CIDFont+F3" pitchFamily="0" charset="1"/>
              </a:rPr>
              <a:t>4</a:t>
            </a:r>
            <a:r>
              <a:rPr lang="en-US" sz="1595" baseline="0" b="0" i="0" dirty="0" spc="0">
                <a:latin typeface="CIDFont+F3" pitchFamily="0" charset="1"/>
              </a:rPr>
              <a:t>вр</a:t>
            </a:r>
            <a:r>
              <a:rPr lang="en-US" sz="1595" baseline="0" b="0" i="0" dirty="0" spc="-68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ча</a:t>
            </a:r>
            <a:r>
              <a:rPr lang="en-US" sz="1595" baseline="0" b="0" i="0" dirty="0" spc="398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21</a:t>
            </a:r>
            <a:r>
              <a:rPr lang="en-US" sz="1595" baseline="0" b="0" i="0" dirty="0" spc="383">
                <a:latin typeface="CIDFont+F3" pitchFamily="0" charset="1"/>
              </a:rPr>
              <a:t>3</a:t>
            </a:r>
            <a:r>
              <a:rPr lang="en-US" sz="1595" baseline="0" b="0" i="0" dirty="0" spc="0">
                <a:latin typeface="CIDFont+F3" pitchFamily="0" charset="1"/>
              </a:rPr>
              <a:t>ср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дни</a:t>
            </a:r>
            <a:r>
              <a:rPr lang="en-US" sz="1595" baseline="0" b="0" i="0" dirty="0" spc="430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м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дицински</a:t>
            </a:r>
            <a:r>
              <a:rPr lang="en-US" sz="1595" baseline="0" b="0" i="0" dirty="0" spc="462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раб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тни</a:t>
            </a:r>
            <a:r>
              <a:rPr lang="en-US" sz="1595" baseline="0" b="0" i="0" dirty="0" spc="-71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ов.</a:t>
            </a:r>
          </a:p>
        </p:txBody>
      </p:sp>
      <p:sp>
        <p:nvSpPr>
          <p:cNvPr id="1214" name="Rectangle 1214"/>
          <p:cNvSpPr/>
          <p:nvPr/>
        </p:nvSpPr>
        <p:spPr>
          <a:xfrm rot="0" flipH="0" flipV="0">
            <a:off x="1153694" y="1713646"/>
            <a:ext cx="8385837" cy="198470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401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0">
                <a:latin typeface="CIDFont+F3" pitchFamily="0" charset="1"/>
              </a:rPr>
              <a:t>Име</a:t>
            </a:r>
            <a:r>
              <a:rPr lang="en-US" sz="1595" baseline="0" b="0" i="0" dirty="0" spc="-27">
                <a:latin typeface="CIDFont+F3" pitchFamily="0" charset="1"/>
              </a:rPr>
              <a:t>ю</a:t>
            </a:r>
            <a:r>
              <a:rPr lang="en-US" sz="1595" baseline="0" b="0" i="0" dirty="0" spc="419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к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алификационну</a:t>
            </a:r>
            <a:r>
              <a:rPr lang="en-US" sz="1595" baseline="0" b="0" i="0" dirty="0" spc="467">
                <a:latin typeface="CIDFont+F3" pitchFamily="0" charset="1"/>
              </a:rPr>
              <a:t>ю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-36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те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0">
                <a:latin typeface="CIDFont+F3" pitchFamily="0" charset="1"/>
              </a:rPr>
              <a:t>ори</a:t>
            </a:r>
            <a:r>
              <a:rPr lang="en-US" sz="1595" baseline="0" b="0" i="0" dirty="0" spc="403">
                <a:latin typeface="CIDFont+F3" pitchFamily="0" charset="1"/>
              </a:rPr>
              <a:t>ю</a:t>
            </a:r>
            <a:r>
              <a:rPr lang="en-US" sz="1595" baseline="0" b="0" i="0" dirty="0" spc="414">
                <a:latin typeface="CIDFont+F3" pitchFamily="0" charset="1"/>
              </a:rPr>
              <a:t>4</a:t>
            </a:r>
            <a:r>
              <a:rPr lang="en-US" sz="1595" baseline="0" b="0" i="0" dirty="0" spc="0">
                <a:latin typeface="CIDFont+F3" pitchFamily="0" charset="1"/>
              </a:rPr>
              <a:t>вр</a:t>
            </a:r>
            <a:r>
              <a:rPr lang="en-US" sz="1595" baseline="0" b="0" i="0" dirty="0" spc="-52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ча</a:t>
            </a:r>
            <a:r>
              <a:rPr lang="en-US" sz="1595" baseline="0" b="0" i="0" dirty="0" spc="383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высш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451">
                <a:latin typeface="CIDFont+F3" pitchFamily="0" charset="1"/>
              </a:rPr>
              <a:t>ю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-36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те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0">
                <a:latin typeface="CIDFont+F3" pitchFamily="0" charset="1"/>
              </a:rPr>
              <a:t>ори</a:t>
            </a:r>
            <a:r>
              <a:rPr lang="en-US" sz="1595" baseline="0" b="0" i="0" dirty="0" spc="403">
                <a:latin typeface="CIDFont+F3" pitchFamily="0" charset="1"/>
              </a:rPr>
              <a:t>ю</a:t>
            </a:r>
            <a:r>
              <a:rPr lang="en-US" sz="1595" baseline="0" b="0" i="0" dirty="0" spc="0">
                <a:latin typeface="CIDFont+F3" pitchFamily="0" charset="1"/>
              </a:rPr>
              <a:t>4.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401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0">
                <a:latin typeface="CIDFont+F3" pitchFamily="0" charset="1"/>
              </a:rPr>
              <a:t>Ср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дни</a:t>
            </a:r>
            <a:r>
              <a:rPr lang="en-US" sz="1595" baseline="0" b="0" i="0" dirty="0" spc="422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м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дперсонал</a:t>
            </a:r>
            <a:r>
              <a:rPr lang="en-US" sz="1595" baseline="0" b="0" i="0" dirty="0" spc="435">
                <a:latin typeface="CIDFont+F3" pitchFamily="0" charset="1"/>
              </a:rPr>
              <a:t>:</a:t>
            </a:r>
            <a:r>
              <a:rPr lang="en-US" sz="1595" baseline="0" b="0" i="0" dirty="0" spc="0">
                <a:latin typeface="CIDFont+F3" pitchFamily="0" charset="1"/>
              </a:rPr>
              <a:t>высша</a:t>
            </a:r>
            <a:r>
              <a:rPr lang="en-US" sz="1595" baseline="0" b="0" i="0" dirty="0" spc="432">
                <a:latin typeface="CIDFont+F3" pitchFamily="0" charset="1"/>
              </a:rPr>
              <a:t>я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-36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те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0">
                <a:latin typeface="CIDFont+F3" pitchFamily="0" charset="1"/>
              </a:rPr>
              <a:t>ори</a:t>
            </a:r>
            <a:r>
              <a:rPr lang="en-US" sz="1595" baseline="0" b="0" i="0" dirty="0" spc="400">
                <a:latin typeface="CIDFont+F3" pitchFamily="0" charset="1"/>
              </a:rPr>
              <a:t>я</a:t>
            </a:r>
            <a:r>
              <a:rPr lang="en-US" sz="1595" baseline="0" b="0" i="0" dirty="0" spc="398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3</a:t>
            </a:r>
            <a:r>
              <a:rPr lang="en-US" sz="1595" baseline="0" b="0" i="0" dirty="0" spc="398">
                <a:latin typeface="CIDFont+F3" pitchFamily="0" charset="1"/>
              </a:rPr>
              <a:t>5</a:t>
            </a:r>
            <a:r>
              <a:rPr lang="en-US" sz="1595" baseline="0" b="0" i="0" dirty="0" spc="0">
                <a:latin typeface="CIDFont+F3" pitchFamily="0" charset="1"/>
              </a:rPr>
              <a:t>человек</a:t>
            </a:r>
            <a:r>
              <a:rPr lang="en-US" sz="1595" baseline="0" b="0" i="0" dirty="0" spc="414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пер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</a:t>
            </a:r>
            <a:r>
              <a:rPr lang="en-US" sz="1595" baseline="0" b="0" i="0" dirty="0" spc="400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к</a:t>
            </a:r>
            <a:r>
              <a:rPr lang="en-US" sz="1595" baseline="0" b="0" i="0" dirty="0" spc="-36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те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0">
                <a:latin typeface="CIDFont+F3" pitchFamily="0" charset="1"/>
              </a:rPr>
              <a:t>ори</a:t>
            </a:r>
            <a:r>
              <a:rPr lang="en-US" sz="1595" baseline="0" b="0" i="0" dirty="0" spc="416">
                <a:latin typeface="CIDFont+F3" pitchFamily="0" charset="1"/>
              </a:rPr>
              <a:t>я</a:t>
            </a:r>
            <a:r>
              <a:rPr lang="en-US" sz="1595" baseline="0" b="0" i="0" dirty="0" spc="414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1</a:t>
            </a:r>
            <a:r>
              <a:rPr lang="en-US" sz="1595" baseline="0" b="0" i="0" dirty="0" spc="383">
                <a:latin typeface="CIDFont+F3" pitchFamily="0" charset="1"/>
              </a:rPr>
              <a:t>9</a:t>
            </a:r>
            <a:r>
              <a:rPr lang="en-US" sz="1595" baseline="0" b="0" i="0" dirty="0" spc="0">
                <a:latin typeface="CIDFont+F3" pitchFamily="0" charset="1"/>
              </a:rPr>
              <a:t>человек.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401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0">
                <a:latin typeface="CIDFont+F3" pitchFamily="0" charset="1"/>
              </a:rPr>
              <a:t>Прошл</a:t>
            </a:r>
            <a:r>
              <a:rPr lang="en-US" sz="1595" baseline="0" b="0" i="0" dirty="0" spc="486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к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рс</a:t>
            </a:r>
            <a:r>
              <a:rPr lang="en-US" sz="1595" baseline="0" b="0" i="0" dirty="0" spc="477">
                <a:latin typeface="CIDFont+F3" pitchFamily="0" charset="1"/>
              </a:rPr>
              <a:t>ы</a:t>
            </a:r>
            <a:r>
              <a:rPr lang="en-US" sz="1595" baseline="0" b="0" i="0" dirty="0" spc="0">
                <a:latin typeface="CIDFont+F3" pitchFamily="0" charset="1"/>
              </a:rPr>
              <a:t>повышени</a:t>
            </a:r>
            <a:r>
              <a:rPr lang="en-US" sz="1595" baseline="0" b="0" i="0" dirty="0" spc="480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к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али</a:t>
            </a:r>
            <a:r>
              <a:rPr lang="en-US" sz="1595" baseline="0" b="0" i="0" dirty="0" spc="-11">
                <a:latin typeface="CIDFont+F3" pitchFamily="0" charset="1"/>
              </a:rPr>
              <a:t>ф</a:t>
            </a:r>
            <a:r>
              <a:rPr lang="en-US" sz="1595" baseline="0" b="0" i="0" dirty="0" spc="0">
                <a:latin typeface="CIDFont+F3" pitchFamily="0" charset="1"/>
              </a:rPr>
              <a:t>и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аци</a:t>
            </a:r>
            <a:r>
              <a:rPr lang="en-US" sz="1595" baseline="0" b="0" i="0" dirty="0" spc="486">
                <a:latin typeface="CIDFont+F3" pitchFamily="0" charset="1"/>
              </a:rPr>
              <a:t>и</a:t>
            </a:r>
            <a:r>
              <a:rPr lang="en-US" sz="1595" baseline="0" b="0" i="0" dirty="0" spc="494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2</a:t>
            </a:r>
            <a:r>
              <a:rPr lang="en-US" sz="1595" baseline="0" b="0" i="0" dirty="0" spc="494">
                <a:latin typeface="CIDFont+F3" pitchFamily="0" charset="1"/>
              </a:rPr>
              <a:t>9</a:t>
            </a:r>
            <a:r>
              <a:rPr lang="en-US" sz="1595" baseline="0" b="0" i="0" dirty="0" spc="0">
                <a:latin typeface="CIDFont+F3" pitchFamily="0" charset="1"/>
              </a:rPr>
              <a:t>вр</a:t>
            </a:r>
            <a:r>
              <a:rPr lang="en-US" sz="1595" baseline="0" b="0" i="0" dirty="0" spc="-68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чей</a:t>
            </a:r>
            <a:r>
              <a:rPr lang="en-US" sz="1595" baseline="0" b="0" i="0" dirty="0" spc="494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3</a:t>
            </a:r>
            <a:r>
              <a:rPr lang="en-US" sz="1595" baseline="0" b="0" i="0" dirty="0" spc="494">
                <a:latin typeface="CIDFont+F3" pitchFamily="0" charset="1"/>
              </a:rPr>
              <a:t>8</a:t>
            </a:r>
            <a:r>
              <a:rPr lang="en-US" sz="1595" baseline="0" b="0" i="0" dirty="0" spc="0">
                <a:latin typeface="CIDFont+F3" pitchFamily="0" charset="1"/>
              </a:rPr>
              <a:t>ср</a:t>
            </a:r>
            <a:r>
              <a:rPr lang="en-US" sz="1595" baseline="0" b="0" i="0" dirty="0" spc="-36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дни</a:t>
            </a:r>
            <a:r>
              <a:rPr lang="en-US" sz="1595" baseline="0" b="0" i="0" dirty="0" spc="494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м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дицински</a:t>
            </a:r>
            <a:r>
              <a:rPr lang="en-US" sz="1595" baseline="0" b="0" i="0" dirty="0" spc="494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раб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тни</a:t>
            </a:r>
            <a:r>
              <a:rPr lang="en-US" sz="1595" baseline="0" b="0" i="0" dirty="0" spc="-71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ов.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12">
                <a:latin typeface="CIDFont+F3" pitchFamily="0" charset="1"/>
              </a:rPr>
              <a:t>б</a:t>
            </a:r>
            <a:r>
              <a:rPr lang="en-US" sz="1595" baseline="0" b="0" i="0" dirty="0" spc="0">
                <a:latin typeface="CIDFont+F3" pitchFamily="0" charset="1"/>
              </a:rPr>
              <a:t>есп</a:t>
            </a:r>
            <a:r>
              <a:rPr lang="en-US" sz="1595" baseline="0" b="0" i="0" dirty="0" spc="-36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ченнос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453">
                <a:latin typeface="CIDFont+F3" pitchFamily="0" charset="1"/>
              </a:rPr>
              <a:t>ь</a:t>
            </a:r>
            <a:r>
              <a:rPr lang="en-US" sz="1595" baseline="0" b="0" i="0" dirty="0" spc="0">
                <a:latin typeface="CIDFont+F3" pitchFamily="0" charset="1"/>
              </a:rPr>
              <a:t>населени</a:t>
            </a:r>
            <a:r>
              <a:rPr lang="en-US" sz="1595" baseline="0" b="0" i="0" dirty="0" spc="448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вр</a:t>
            </a:r>
            <a:r>
              <a:rPr lang="en-US" sz="1595" baseline="0" b="0" i="0" dirty="0" spc="-52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чам</a:t>
            </a:r>
            <a:r>
              <a:rPr lang="en-US" sz="1595" baseline="0" b="0" i="0" dirty="0" spc="406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410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1</a:t>
            </a:r>
            <a:r>
              <a:rPr lang="en-US" sz="1595" baseline="0" b="0" i="0" dirty="0" spc="383">
                <a:latin typeface="CIDFont+F3" pitchFamily="0" charset="1"/>
              </a:rPr>
              <a:t>0</a:t>
            </a:r>
            <a:r>
              <a:rPr lang="en-US" sz="1595" baseline="0" b="0" i="0" dirty="0" spc="0">
                <a:latin typeface="CIDFont+F3" pitchFamily="0" charset="1"/>
              </a:rPr>
              <a:t>тыс</a:t>
            </a:r>
            <a:r>
              <a:rPr lang="en-US" sz="1595" baseline="0" b="0" i="0" dirty="0" spc="414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населени</a:t>
            </a:r>
            <a:r>
              <a:rPr lang="en-US" sz="1595" baseline="0" b="0" i="0" dirty="0" spc="464">
                <a:latin typeface="CIDFont+F3" pitchFamily="0" charset="1"/>
              </a:rPr>
              <a:t>я</a:t>
            </a:r>
            <a:r>
              <a:rPr lang="en-US" sz="1595" baseline="0" b="0" i="0" dirty="0" spc="398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17,8.</a:t>
            </a:r>
          </a:p>
          <a:p>
            <a:pPr marL="0">
              <a:lnSpc>
                <a:spcPts val="1919"/>
              </a:lnSpc>
            </a:pPr>
            <a:r>
              <a:rPr lang="en-US" sz="1595" baseline="0" b="0" i="0" dirty="0" spc="401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900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909">
                <a:latin typeface="CIDFont+F3" pitchFamily="0" charset="1"/>
              </a:rPr>
              <a:t>9</a:t>
            </a:r>
            <a:r>
              <a:rPr lang="en-US" sz="1595" baseline="0" b="0" i="0" dirty="0" spc="-175">
                <a:latin typeface="CIDFont+F3" pitchFamily="0" charset="1"/>
              </a:rPr>
              <a:t>г</a:t>
            </a:r>
            <a:r>
              <a:rPr lang="en-US" sz="1595" baseline="0" b="0" i="0" dirty="0" spc="893">
                <a:latin typeface="CIDFont+F3" pitchFamily="0" charset="1"/>
              </a:rPr>
              <a:t>.</a:t>
            </a:r>
            <a:r>
              <a:rPr lang="en-US" sz="1595" baseline="0" b="0" i="0" dirty="0" spc="906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Г</a:t>
            </a:r>
            <a:r>
              <a:rPr lang="en-US" sz="1595" baseline="0" b="0" i="0" dirty="0" spc="-54">
                <a:latin typeface="CIDFont+F3" pitchFamily="0" charset="1"/>
              </a:rPr>
              <a:t>Б</a:t>
            </a:r>
            <a:r>
              <a:rPr lang="en-US" sz="1595" baseline="0" b="0" i="0" dirty="0" spc="-28">
                <a:latin typeface="CIDFont+F3" pitchFamily="0" charset="1"/>
              </a:rPr>
              <a:t>У</a:t>
            </a:r>
            <a:r>
              <a:rPr lang="en-US" sz="1595" baseline="0" b="0" i="0" dirty="0" spc="925">
                <a:latin typeface="CIDFont+F3" pitchFamily="0" charset="1"/>
              </a:rPr>
              <a:t>З</a:t>
            </a:r>
            <a:r>
              <a:rPr lang="en-US" sz="1595" baseline="0" b="0" i="0" dirty="0" spc="-15">
                <a:latin typeface="CIDFont+F3" pitchFamily="0" charset="1"/>
              </a:rPr>
              <a:t>«</a:t>
            </a:r>
            <a:r>
              <a:rPr lang="en-US" sz="1595" baseline="0" b="0" i="0" dirty="0" spc="0">
                <a:latin typeface="CIDFont+F3" pitchFamily="0" charset="1"/>
              </a:rPr>
              <a:t>Районна</a:t>
            </a:r>
            <a:r>
              <a:rPr lang="en-US" sz="1595" baseline="0" b="0" i="0" dirty="0" spc="927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б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льниц</a:t>
            </a:r>
            <a:r>
              <a:rPr lang="en-US" sz="1595" baseline="0" b="0" i="0" dirty="0" spc="920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с</a:t>
            </a:r>
            <a:r>
              <a:rPr lang="en-US" sz="1595" baseline="0" b="0" i="0" dirty="0" spc="909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Варна</a:t>
            </a:r>
            <a:r>
              <a:rPr lang="en-US" sz="1595" baseline="0" b="0" i="0" dirty="0" spc="893">
                <a:latin typeface="CIDFont+F3" pitchFamily="0" charset="1"/>
              </a:rPr>
              <a:t>»</a:t>
            </a:r>
            <a:r>
              <a:rPr lang="en-US" sz="1595" baseline="0" b="0" i="0" dirty="0" spc="0">
                <a:latin typeface="CIDFont+F3" pitchFamily="0" charset="1"/>
              </a:rPr>
              <a:t>прибы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909">
                <a:latin typeface="CIDFont+F3" pitchFamily="0" charset="1"/>
              </a:rPr>
              <a:t>о2</a:t>
            </a:r>
            <a:r>
              <a:rPr lang="en-US" sz="1595" baseline="0" b="0" i="0" dirty="0" spc="0">
                <a:latin typeface="CIDFont+F3" pitchFamily="0" charset="1"/>
              </a:rPr>
              <a:t>вр</a:t>
            </a:r>
            <a:r>
              <a:rPr lang="en-US" sz="1595" baseline="0" b="0" i="0" dirty="0" spc="-52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ч</a:t>
            </a:r>
            <a:r>
              <a:rPr lang="en-US" sz="1595" baseline="0" b="0" i="0" dirty="0" spc="904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(хи</a:t>
            </a:r>
            <a:r>
              <a:rPr lang="en-US" sz="1595" baseline="0" b="0" i="0" dirty="0" spc="-15">
                <a:latin typeface="CIDFont+F3" pitchFamily="0" charset="1"/>
              </a:rPr>
              <a:t>ру</a:t>
            </a:r>
            <a:r>
              <a:rPr lang="en-US" sz="1595" baseline="0" b="0" i="0" dirty="0" spc="0">
                <a:latin typeface="CIDFont+F3" pitchFamily="0" charset="1"/>
              </a:rPr>
              <a:t>р</a:t>
            </a:r>
            <a:r>
              <a:rPr lang="en-US" sz="1595" baseline="0" b="0" i="0" dirty="0" spc="-175">
                <a:latin typeface="CIDFont+F3" pitchFamily="0" charset="1"/>
              </a:rPr>
              <a:t>г</a:t>
            </a:r>
            <a:r>
              <a:rPr lang="en-US" sz="1595" baseline="0" b="0" i="0" dirty="0" spc="909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невр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ог),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м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дицински</a:t>
            </a:r>
            <a:r>
              <a:rPr lang="en-US" sz="1595" baseline="0" b="0" i="0" dirty="0" spc="454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пси</a:t>
            </a:r>
            <a:r>
              <a:rPr lang="en-US" sz="1595" baseline="0" b="0" i="0" dirty="0" spc="-47">
                <a:latin typeface="CIDFont+F3" pitchFamily="0" charset="1"/>
              </a:rPr>
              <a:t>х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175">
                <a:latin typeface="CIDFont+F3" pitchFamily="0" charset="1"/>
              </a:rPr>
              <a:t>г</a:t>
            </a:r>
            <a:r>
              <a:rPr lang="en-US" sz="1595" baseline="0" b="0" i="0" dirty="0" spc="0">
                <a:latin typeface="CIDFont+F3" pitchFamily="0" charset="1"/>
              </a:rPr>
              <a:t>.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401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-188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величилас</a:t>
            </a:r>
            <a:r>
              <a:rPr lang="en-US" sz="1595" baseline="0" b="0" i="0" dirty="0" spc="501">
                <a:latin typeface="CIDFont+F3" pitchFamily="0" charset="1"/>
              </a:rPr>
              <a:t>ь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28">
                <a:latin typeface="CIDFont+F3" pitchFamily="0" charset="1"/>
              </a:rPr>
              <a:t>б</a:t>
            </a:r>
            <a:r>
              <a:rPr lang="en-US" sz="1595" baseline="0" b="0" i="0" dirty="0" spc="0">
                <a:latin typeface="CIDFont+F3" pitchFamily="0" charset="1"/>
              </a:rPr>
              <a:t>есп</a:t>
            </a:r>
            <a:r>
              <a:rPr lang="en-US" sz="1595" baseline="0" b="0" i="0" dirty="0" spc="-36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ченност</a:t>
            </a:r>
            <a:r>
              <a:rPr lang="en-US" sz="1595" baseline="0" b="0" i="0" dirty="0" spc="485">
                <a:latin typeface="CIDFont+F3" pitchFamily="0" charset="1"/>
              </a:rPr>
              <a:t>ь</a:t>
            </a:r>
            <a:r>
              <a:rPr lang="en-US" sz="1595" baseline="0" b="0" i="0" dirty="0" spc="0">
                <a:latin typeface="CIDFont+F3" pitchFamily="0" charset="1"/>
              </a:rPr>
              <a:t>ср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дни</a:t>
            </a:r>
            <a:r>
              <a:rPr lang="en-US" sz="1595" baseline="0" b="0" i="0" dirty="0" spc="507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м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дицински</a:t>
            </a:r>
            <a:r>
              <a:rPr lang="en-US" sz="1595" baseline="0" b="0" i="0" dirty="0" spc="507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персона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507">
                <a:latin typeface="CIDFont+F3" pitchFamily="0" charset="1"/>
              </a:rPr>
              <a:t>м</a:t>
            </a:r>
            <a:r>
              <a:rPr lang="en-US" sz="1595" baseline="0" b="0" i="0" dirty="0" spc="489">
                <a:latin typeface="CIDFont+F3" pitchFamily="0" charset="1"/>
              </a:rPr>
              <a:t>с</a:t>
            </a:r>
            <a:r>
              <a:rPr lang="en-US" sz="1595" baseline="0" b="0" i="0" dirty="0" spc="0">
                <a:latin typeface="CIDFont+F3" pitchFamily="0" charset="1"/>
              </a:rPr>
              <a:t>84</a:t>
            </a:r>
            <a:r>
              <a:rPr lang="en-US" sz="1595" baseline="0" b="0" i="0" dirty="0" spc="-15">
                <a:latin typeface="CIDFont+F3" pitchFamily="0" charset="1"/>
              </a:rPr>
              <a:t>,</a:t>
            </a:r>
            <a:r>
              <a:rPr lang="en-US" sz="1595" baseline="0" b="0" i="0" dirty="0" spc="510">
                <a:latin typeface="CIDFont+F3" pitchFamily="0" charset="1"/>
              </a:rPr>
              <a:t>6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489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1</a:t>
            </a:r>
            <a:r>
              <a:rPr lang="en-US" sz="1595" baseline="0" b="0" i="0" dirty="0" spc="510">
                <a:latin typeface="CIDFont+F3" pitchFamily="0" charset="1"/>
              </a:rPr>
              <a:t>0</a:t>
            </a:r>
            <a:r>
              <a:rPr lang="en-US" sz="1595" baseline="0" b="0" i="0" dirty="0" spc="0">
                <a:latin typeface="CIDFont+F3" pitchFamily="0" charset="1"/>
              </a:rPr>
              <a:t>тыс</a:t>
            </a:r>
            <a:r>
              <a:rPr lang="en-US" sz="1595" baseline="0" b="0" i="0" dirty="0" spc="494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насе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ения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39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398">
                <a:latin typeface="CIDFont+F3" pitchFamily="0" charset="1"/>
              </a:rPr>
              <a:t>8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398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398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86,</a:t>
            </a:r>
            <a:r>
              <a:rPr lang="en-US" sz="1595" baseline="0" b="0" i="0" dirty="0" spc="398">
                <a:latin typeface="CIDFont+F3" pitchFamily="0" charset="1"/>
              </a:rPr>
              <a:t>6</a:t>
            </a:r>
            <a:r>
              <a:rPr lang="en-US" sz="1595" baseline="0" b="0" i="0" dirty="0" spc="37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398">
                <a:latin typeface="CIDFont+F3" pitchFamily="0" charset="1"/>
              </a:rPr>
              <a:t>9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-159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.</a:t>
            </a:r>
          </a:p>
        </p:txBody>
      </p:sp>
      <p:sp>
        <p:nvSpPr>
          <p:cNvPr id="1215" name="Rectangle 1215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216" name="Freeform 1216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17" name="Picture 101"/>
          <p:cNvPicPr>
            <a:picLocks noChangeAspect="0" noChangeArrowheads="1"/>
          </p:cNvPicPr>
          <p:nvPr/>
        </p:nvPicPr>
        <p:blipFill>
          <a:blip r:embed="rId12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218" name="Picture 1218"/>
          <p:cNvPicPr>
            <a:picLocks noChangeAspect="0" noChangeArrowheads="1"/>
          </p:cNvPicPr>
          <p:nvPr/>
        </p:nvPicPr>
        <p:blipFill>
          <a:blip r:embed="rId12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219" name="Picture 103"/>
          <p:cNvPicPr>
            <a:picLocks noChangeAspect="0" noChangeArrowheads="1"/>
          </p:cNvPicPr>
          <p:nvPr/>
        </p:nvPicPr>
        <p:blipFill>
          <a:blip r:embed="rId12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220" name="Picture 1220"/>
          <p:cNvPicPr>
            <a:picLocks noChangeAspect="0" noChangeArrowheads="1"/>
          </p:cNvPicPr>
          <p:nvPr/>
        </p:nvPicPr>
        <p:blipFill>
          <a:blip r:embed="rId12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221" name="Picture 1221"/>
          <p:cNvPicPr>
            <a:picLocks noChangeAspect="0" noChangeArrowheads="1"/>
          </p:cNvPicPr>
          <p:nvPr/>
        </p:nvPicPr>
        <p:blipFill>
          <a:blip r:embed="rId12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262627" y="694944"/>
            <a:ext cx="2046732" cy="237743"/>
          </a:xfrm>
          <a:prstGeom prst="rect">
            <a:avLst/>
          </a:prstGeom>
          <a:noFill/>
          <a:extLst/>
        </p:spPr>
      </p:pic>
      <p:pic>
        <p:nvPicPr>
          <p:cNvPr id="1222" name="Picture 107"/>
          <p:cNvPicPr>
            <a:picLocks noChangeAspect="0" noChangeArrowheads="1"/>
          </p:cNvPicPr>
          <p:nvPr/>
        </p:nvPicPr>
        <p:blipFill>
          <a:blip r:embed="rId12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89135" y="467868"/>
            <a:ext cx="652272" cy="647700"/>
          </a:xfrm>
          <a:prstGeom prst="rect">
            <a:avLst/>
          </a:prstGeom>
          <a:noFill/>
          <a:extLst/>
        </p:spPr>
      </p:pic>
      <p:sp>
        <p:nvSpPr>
          <p:cNvPr id="1223" name="Freeform 1223"/>
          <p:cNvSpPr/>
          <p:nvPr/>
        </p:nvSpPr>
        <p:spPr>
          <a:xfrm rot="0" flipH="0" flipV="1">
            <a:off x="4619244" y="1659636"/>
            <a:ext cx="1502663" cy="1653540"/>
          </a:xfrm>
          <a:custGeom>
            <a:pathLst>
              <a:path w="2003551" h="2204720">
                <a:moveTo>
                  <a:pt x="0" y="0"/>
                </a:moveTo>
                <a:lnTo>
                  <a:pt x="2003551" y="0"/>
                </a:lnTo>
                <a:moveTo>
                  <a:pt x="0" y="550672"/>
                </a:moveTo>
                <a:lnTo>
                  <a:pt x="2003551" y="550672"/>
                </a:lnTo>
                <a:moveTo>
                  <a:pt x="0" y="1103375"/>
                </a:moveTo>
                <a:lnTo>
                  <a:pt x="2003551" y="1103375"/>
                </a:lnTo>
                <a:moveTo>
                  <a:pt x="0" y="1654048"/>
                </a:moveTo>
                <a:lnTo>
                  <a:pt x="2003551" y="1654048"/>
                </a:lnTo>
                <a:moveTo>
                  <a:pt x="0" y="2204720"/>
                </a:moveTo>
                <a:lnTo>
                  <a:pt x="2003551" y="2204720"/>
                </a:lnTo>
              </a:path>
            </a:pathLst>
          </a:custGeom>
          <a:noFill/>
          <a:ln w="9143" cap="flat" cmpd="sng">
            <a:solidFill>
              <a:srgbClr val="D9D9D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24" name="Freeform 1224"/>
          <p:cNvSpPr/>
          <p:nvPr/>
        </p:nvSpPr>
        <p:spPr>
          <a:xfrm rot="0" flipH="0" flipV="1">
            <a:off x="4988051" y="1915668"/>
            <a:ext cx="336804" cy="1812036"/>
          </a:xfrm>
          <a:custGeom>
            <a:pathLst>
              <a:path w="449072" h="2416048">
                <a:moveTo>
                  <a:pt x="0" y="2416048"/>
                </a:moveTo>
                <a:lnTo>
                  <a:pt x="449072" y="2416048"/>
                </a:lnTo>
                <a:lnTo>
                  <a:pt x="449072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25" name="Freeform 1225"/>
          <p:cNvSpPr/>
          <p:nvPr/>
        </p:nvSpPr>
        <p:spPr>
          <a:xfrm rot="0" flipH="0" flipV="1">
            <a:off x="5416296" y="2266188"/>
            <a:ext cx="336804" cy="1461516"/>
          </a:xfrm>
          <a:custGeom>
            <a:pathLst>
              <a:path w="449072" h="1948688">
                <a:moveTo>
                  <a:pt x="0" y="1948688"/>
                </a:moveTo>
                <a:lnTo>
                  <a:pt x="449072" y="1948688"/>
                </a:lnTo>
                <a:lnTo>
                  <a:pt x="449072" y="0"/>
                </a:lnTo>
                <a:lnTo>
                  <a:pt x="0" y="0"/>
                </a:lnTo>
                <a:close/>
              </a:path>
            </a:pathLst>
          </a:custGeom>
          <a:solidFill>
            <a:srgbClr val="DA1F2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26" name="Freeform 1226"/>
          <p:cNvSpPr/>
          <p:nvPr/>
        </p:nvSpPr>
        <p:spPr>
          <a:xfrm rot="0" flipH="0" flipV="1">
            <a:off x="4619243" y="3727704"/>
            <a:ext cx="1502664" cy="0"/>
          </a:xfrm>
          <a:custGeom>
            <a:pathLst>
              <a:path w="2003552" h="0">
                <a:moveTo>
                  <a:pt x="0" y="0"/>
                </a:moveTo>
                <a:lnTo>
                  <a:pt x="2003552" y="0"/>
                </a:lnTo>
              </a:path>
            </a:pathLst>
          </a:custGeom>
          <a:noFill/>
          <a:ln w="9143" cap="flat" cmpd="sng">
            <a:solidFill>
              <a:srgbClr val="D9D9D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27" name="Freeform 1227"/>
          <p:cNvSpPr/>
          <p:nvPr/>
        </p:nvSpPr>
        <p:spPr>
          <a:xfrm rot="0" flipH="0" flipV="1">
            <a:off x="4855464" y="4358640"/>
            <a:ext cx="88391" cy="88392"/>
          </a:xfrm>
          <a:custGeom>
            <a:pathLst>
              <a:path w="117855" h="117856">
                <a:moveTo>
                  <a:pt x="0" y="117856"/>
                </a:moveTo>
                <a:lnTo>
                  <a:pt x="117855" y="117856"/>
                </a:lnTo>
                <a:lnTo>
                  <a:pt x="117855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28" name="Freeform 1228"/>
          <p:cNvSpPr/>
          <p:nvPr/>
        </p:nvSpPr>
        <p:spPr>
          <a:xfrm rot="0" flipH="0" flipV="1">
            <a:off x="5426964" y="4358640"/>
            <a:ext cx="89916" cy="88392"/>
          </a:xfrm>
          <a:custGeom>
            <a:pathLst>
              <a:path w="119888" h="117856">
                <a:moveTo>
                  <a:pt x="0" y="117856"/>
                </a:moveTo>
                <a:lnTo>
                  <a:pt x="119888" y="117856"/>
                </a:lnTo>
                <a:lnTo>
                  <a:pt x="119888" y="0"/>
                </a:lnTo>
                <a:lnTo>
                  <a:pt x="0" y="0"/>
                </a:lnTo>
                <a:close/>
              </a:path>
            </a:pathLst>
          </a:custGeom>
          <a:solidFill>
            <a:srgbClr val="DA1F2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29" name="Freeform 1229"/>
          <p:cNvSpPr/>
          <p:nvPr/>
        </p:nvSpPr>
        <p:spPr>
          <a:xfrm rot="0" flipH="0" flipV="1">
            <a:off x="1406651" y="1162813"/>
            <a:ext cx="1543812" cy="1597151"/>
          </a:xfrm>
          <a:custGeom>
            <a:pathLst>
              <a:path w="2058416" h="2129535">
                <a:moveTo>
                  <a:pt x="0" y="0"/>
                </a:moveTo>
                <a:lnTo>
                  <a:pt x="2058416" y="0"/>
                </a:lnTo>
                <a:moveTo>
                  <a:pt x="0" y="304800"/>
                </a:moveTo>
                <a:lnTo>
                  <a:pt x="2058416" y="304800"/>
                </a:lnTo>
                <a:moveTo>
                  <a:pt x="0" y="609600"/>
                </a:moveTo>
                <a:lnTo>
                  <a:pt x="2058416" y="609600"/>
                </a:lnTo>
                <a:moveTo>
                  <a:pt x="0" y="912367"/>
                </a:moveTo>
                <a:lnTo>
                  <a:pt x="2058416" y="912367"/>
                </a:lnTo>
                <a:moveTo>
                  <a:pt x="0" y="1217167"/>
                </a:moveTo>
                <a:lnTo>
                  <a:pt x="2058416" y="1217167"/>
                </a:lnTo>
                <a:moveTo>
                  <a:pt x="0" y="1521967"/>
                </a:moveTo>
                <a:lnTo>
                  <a:pt x="2058416" y="1521967"/>
                </a:lnTo>
                <a:moveTo>
                  <a:pt x="0" y="1826767"/>
                </a:moveTo>
                <a:lnTo>
                  <a:pt x="2058416" y="1826767"/>
                </a:lnTo>
                <a:moveTo>
                  <a:pt x="0" y="2129535"/>
                </a:moveTo>
                <a:lnTo>
                  <a:pt x="2058416" y="2129535"/>
                </a:lnTo>
              </a:path>
            </a:pathLst>
          </a:custGeom>
          <a:noFill/>
          <a:ln w="9143" cap="flat" cmpd="sng">
            <a:solidFill>
              <a:srgbClr val="D9D9D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30" name="Freeform 1230"/>
          <p:cNvSpPr/>
          <p:nvPr/>
        </p:nvSpPr>
        <p:spPr>
          <a:xfrm rot="0" flipH="0" flipV="1">
            <a:off x="1784604" y="1286256"/>
            <a:ext cx="345947" cy="1703832"/>
          </a:xfrm>
          <a:custGeom>
            <a:pathLst>
              <a:path w="461263" h="2271777">
                <a:moveTo>
                  <a:pt x="0" y="2271777"/>
                </a:moveTo>
                <a:lnTo>
                  <a:pt x="461263" y="2271777"/>
                </a:lnTo>
                <a:lnTo>
                  <a:pt x="461263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31" name="Freeform 1231"/>
          <p:cNvSpPr/>
          <p:nvPr/>
        </p:nvSpPr>
        <p:spPr>
          <a:xfrm rot="0" flipH="0" flipV="1">
            <a:off x="2225040" y="2406396"/>
            <a:ext cx="345948" cy="583692"/>
          </a:xfrm>
          <a:custGeom>
            <a:pathLst>
              <a:path w="461264" h="778257">
                <a:moveTo>
                  <a:pt x="0" y="778257"/>
                </a:moveTo>
                <a:lnTo>
                  <a:pt x="461264" y="778257"/>
                </a:lnTo>
                <a:lnTo>
                  <a:pt x="461264" y="0"/>
                </a:lnTo>
                <a:lnTo>
                  <a:pt x="0" y="0"/>
                </a:lnTo>
                <a:close/>
              </a:path>
            </a:pathLst>
          </a:custGeom>
          <a:solidFill>
            <a:srgbClr val="DA1F2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32" name="Freeform 1232"/>
          <p:cNvSpPr/>
          <p:nvPr/>
        </p:nvSpPr>
        <p:spPr>
          <a:xfrm rot="0" flipH="0" flipV="1">
            <a:off x="1406651" y="2990089"/>
            <a:ext cx="1543812" cy="0"/>
          </a:xfrm>
          <a:custGeom>
            <a:pathLst>
              <a:path w="2058417" h="0">
                <a:moveTo>
                  <a:pt x="0" y="0"/>
                </a:moveTo>
                <a:lnTo>
                  <a:pt x="2058417" y="0"/>
                </a:lnTo>
              </a:path>
            </a:pathLst>
          </a:custGeom>
          <a:noFill/>
          <a:ln w="9143" cap="flat" cmpd="sng">
            <a:solidFill>
              <a:srgbClr val="D9D9D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33" name="Freeform 1233"/>
          <p:cNvSpPr/>
          <p:nvPr/>
        </p:nvSpPr>
        <p:spPr>
          <a:xfrm rot="0" flipH="0" flipV="1">
            <a:off x="1545336" y="4335781"/>
            <a:ext cx="88392" cy="88392"/>
          </a:xfrm>
          <a:custGeom>
            <a:pathLst>
              <a:path w="117856" h="117856">
                <a:moveTo>
                  <a:pt x="0" y="117856"/>
                </a:moveTo>
                <a:lnTo>
                  <a:pt x="117856" y="117856"/>
                </a:lnTo>
                <a:lnTo>
                  <a:pt x="117856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34" name="Freeform 1234"/>
          <p:cNvSpPr/>
          <p:nvPr/>
        </p:nvSpPr>
        <p:spPr>
          <a:xfrm rot="0" flipH="0" flipV="1">
            <a:off x="2148840" y="4335781"/>
            <a:ext cx="88392" cy="88392"/>
          </a:xfrm>
          <a:custGeom>
            <a:pathLst>
              <a:path w="117856" h="117856">
                <a:moveTo>
                  <a:pt x="0" y="117856"/>
                </a:moveTo>
                <a:lnTo>
                  <a:pt x="117856" y="117856"/>
                </a:lnTo>
                <a:lnTo>
                  <a:pt x="117856" y="0"/>
                </a:lnTo>
                <a:lnTo>
                  <a:pt x="0" y="0"/>
                </a:lnTo>
                <a:close/>
              </a:path>
            </a:pathLst>
          </a:custGeom>
          <a:solidFill>
            <a:srgbClr val="DA1F2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35" name="Freeform 1235"/>
          <p:cNvSpPr/>
          <p:nvPr/>
        </p:nvSpPr>
        <p:spPr>
          <a:xfrm rot="0" flipH="0" flipV="1">
            <a:off x="7787640" y="1248156"/>
            <a:ext cx="1693163" cy="1920240"/>
          </a:xfrm>
          <a:custGeom>
            <a:pathLst>
              <a:path w="2257551" h="2560320">
                <a:moveTo>
                  <a:pt x="0" y="0"/>
                </a:moveTo>
                <a:lnTo>
                  <a:pt x="2257551" y="0"/>
                </a:lnTo>
                <a:moveTo>
                  <a:pt x="0" y="512063"/>
                </a:moveTo>
                <a:lnTo>
                  <a:pt x="2257551" y="512063"/>
                </a:lnTo>
                <a:moveTo>
                  <a:pt x="0" y="1024127"/>
                </a:moveTo>
                <a:lnTo>
                  <a:pt x="2257551" y="1024127"/>
                </a:lnTo>
                <a:moveTo>
                  <a:pt x="0" y="1536191"/>
                </a:moveTo>
                <a:lnTo>
                  <a:pt x="2257551" y="1536191"/>
                </a:lnTo>
                <a:moveTo>
                  <a:pt x="0" y="2048255"/>
                </a:moveTo>
                <a:lnTo>
                  <a:pt x="2257551" y="2048255"/>
                </a:lnTo>
                <a:moveTo>
                  <a:pt x="0" y="2560320"/>
                </a:moveTo>
                <a:lnTo>
                  <a:pt x="2257551" y="2560320"/>
                </a:lnTo>
              </a:path>
            </a:pathLst>
          </a:custGeom>
          <a:noFill/>
          <a:ln w="9143" cap="flat" cmpd="sng">
            <a:solidFill>
              <a:srgbClr val="D9D9D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36" name="Freeform 1236"/>
          <p:cNvSpPr/>
          <p:nvPr/>
        </p:nvSpPr>
        <p:spPr>
          <a:xfrm rot="0" flipH="0" flipV="1">
            <a:off x="8202167" y="1578864"/>
            <a:ext cx="379476" cy="1975104"/>
          </a:xfrm>
          <a:custGeom>
            <a:pathLst>
              <a:path w="505969" h="2633472">
                <a:moveTo>
                  <a:pt x="0" y="2633472"/>
                </a:moveTo>
                <a:lnTo>
                  <a:pt x="505969" y="2633472"/>
                </a:lnTo>
                <a:lnTo>
                  <a:pt x="505969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37" name="Freeform 1237"/>
          <p:cNvSpPr/>
          <p:nvPr/>
        </p:nvSpPr>
        <p:spPr>
          <a:xfrm rot="0" flipH="0" flipV="1">
            <a:off x="8685276" y="1988820"/>
            <a:ext cx="379475" cy="1565147"/>
          </a:xfrm>
          <a:custGeom>
            <a:pathLst>
              <a:path w="505967" h="2086863">
                <a:moveTo>
                  <a:pt x="0" y="2086863"/>
                </a:moveTo>
                <a:lnTo>
                  <a:pt x="505967" y="2086863"/>
                </a:lnTo>
                <a:lnTo>
                  <a:pt x="505967" y="0"/>
                </a:lnTo>
                <a:lnTo>
                  <a:pt x="0" y="0"/>
                </a:lnTo>
                <a:close/>
              </a:path>
            </a:pathLst>
          </a:custGeom>
          <a:solidFill>
            <a:srgbClr val="DA1F2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38" name="Freeform 1238"/>
          <p:cNvSpPr/>
          <p:nvPr/>
        </p:nvSpPr>
        <p:spPr>
          <a:xfrm rot="0" flipH="0" flipV="1">
            <a:off x="7787639" y="3553968"/>
            <a:ext cx="1693164" cy="0"/>
          </a:xfrm>
          <a:custGeom>
            <a:pathLst>
              <a:path w="2257552" h="0">
                <a:moveTo>
                  <a:pt x="0" y="0"/>
                </a:moveTo>
                <a:lnTo>
                  <a:pt x="2257552" y="0"/>
                </a:lnTo>
              </a:path>
            </a:pathLst>
          </a:custGeom>
          <a:noFill/>
          <a:ln w="9143" cap="flat" cmpd="sng">
            <a:solidFill>
              <a:srgbClr val="D9D9D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39" name="Freeform 1239"/>
          <p:cNvSpPr/>
          <p:nvPr/>
        </p:nvSpPr>
        <p:spPr>
          <a:xfrm rot="0" flipH="0" flipV="1">
            <a:off x="8121396" y="4424173"/>
            <a:ext cx="88391" cy="88392"/>
          </a:xfrm>
          <a:custGeom>
            <a:pathLst>
              <a:path w="117855" h="117856">
                <a:moveTo>
                  <a:pt x="0" y="117856"/>
                </a:moveTo>
                <a:lnTo>
                  <a:pt x="117855" y="117856"/>
                </a:lnTo>
                <a:lnTo>
                  <a:pt x="117855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40" name="Freeform 1240"/>
          <p:cNvSpPr/>
          <p:nvPr/>
        </p:nvSpPr>
        <p:spPr>
          <a:xfrm rot="0" flipH="0" flipV="1">
            <a:off x="8694419" y="4424173"/>
            <a:ext cx="88392" cy="88392"/>
          </a:xfrm>
          <a:custGeom>
            <a:pathLst>
              <a:path w="117857" h="117856">
                <a:moveTo>
                  <a:pt x="0" y="117856"/>
                </a:moveTo>
                <a:lnTo>
                  <a:pt x="117857" y="117856"/>
                </a:lnTo>
                <a:lnTo>
                  <a:pt x="117857" y="0"/>
                </a:lnTo>
                <a:lnTo>
                  <a:pt x="0" y="0"/>
                </a:lnTo>
                <a:close/>
              </a:path>
            </a:pathLst>
          </a:custGeom>
          <a:solidFill>
            <a:srgbClr val="DA1F2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41" name="Freeform 1241"/>
          <p:cNvSpPr/>
          <p:nvPr/>
        </p:nvSpPr>
        <p:spPr>
          <a:xfrm rot="0" flipH="0" flipV="1">
            <a:off x="880872" y="4652773"/>
            <a:ext cx="8891016" cy="2092451"/>
          </a:xfrm>
          <a:custGeom>
            <a:pathLst>
              <a:path w="11854688" h="2789935">
                <a:moveTo>
                  <a:pt x="0" y="2789935"/>
                </a:moveTo>
                <a:lnTo>
                  <a:pt x="11854688" y="2789935"/>
                </a:lnTo>
                <a:lnTo>
                  <a:pt x="1185468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42" name="Picture 1242"/>
          <p:cNvPicPr>
            <a:picLocks noChangeAspect="0" noChangeArrowheads="1"/>
          </p:cNvPicPr>
          <p:nvPr/>
        </p:nvPicPr>
        <p:blipFill>
          <a:blip r:embed="rId12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40739" y="4612641"/>
            <a:ext cx="8971280" cy="2172716"/>
          </a:xfrm>
          <a:prstGeom prst="rect">
            <a:avLst/>
          </a:prstGeom>
          <a:noFill/>
          <a:extLst/>
        </p:spPr>
      </p:pic>
      <p:sp>
        <p:nvSpPr>
          <p:cNvPr id="1243" name="Rectangle 1243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41</a:t>
            </a:r>
          </a:p>
        </p:txBody>
      </p:sp>
      <p:sp>
        <p:nvSpPr>
          <p:cNvPr id="1244" name="Rectangle 1244"/>
          <p:cNvSpPr/>
          <p:nvPr/>
        </p:nvSpPr>
        <p:spPr>
          <a:xfrm rot="0" flipH="0" flipV="0">
            <a:off x="3369608" y="1114289"/>
            <a:ext cx="4180625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2" pitchFamily="0" charset="1"/>
              </a:rPr>
              <a:t>Ам</a:t>
            </a:r>
            <a:r>
              <a:rPr lang="en-US" sz="1799" baseline="0" b="0" i="0" dirty="0" spc="-71">
                <a:latin typeface="CIDFont+F2" pitchFamily="0" charset="1"/>
              </a:rPr>
              <a:t>б</a:t>
            </a:r>
            <a:r>
              <a:rPr lang="en-US" sz="1799" baseline="0" b="0" i="0" dirty="0" spc="-35">
                <a:latin typeface="CIDFont+F2" pitchFamily="0" charset="1"/>
              </a:rPr>
              <a:t>у</a:t>
            </a:r>
            <a:r>
              <a:rPr lang="en-US" sz="1799" baseline="0" b="0" i="0" dirty="0" spc="0">
                <a:latin typeface="CIDFont+F2" pitchFamily="0" charset="1"/>
              </a:rPr>
              <a:t>л</a:t>
            </a:r>
            <a:r>
              <a:rPr lang="en-US" sz="1799" baseline="0" b="0" i="0" dirty="0" spc="-53">
                <a:latin typeface="CIDFont+F2" pitchFamily="0" charset="1"/>
              </a:rPr>
              <a:t>а</a:t>
            </a:r>
            <a:r>
              <a:rPr lang="en-US" sz="1799" baseline="0" b="0" i="0" dirty="0" spc="-19">
                <a:latin typeface="CIDFont+F2" pitchFamily="0" charset="1"/>
              </a:rPr>
              <a:t>т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10">
                <a:latin typeface="CIDFont+F2" pitchFamily="0" charset="1"/>
              </a:rPr>
              <a:t>рн</a:t>
            </a:r>
            <a:r>
              <a:rPr lang="en-US" sz="1799" baseline="0" b="0" i="0" dirty="0" spc="0">
                <a:latin typeface="CIDFont+F2" pitchFamily="0" charset="1"/>
              </a:rPr>
              <a:t>о-</a:t>
            </a:r>
            <a:r>
              <a:rPr lang="en-US" sz="1799" baseline="0" b="0" i="0" dirty="0" spc="-10">
                <a:latin typeface="CIDFont+F2" pitchFamily="0" charset="1"/>
              </a:rPr>
              <a:t>п</a:t>
            </a:r>
            <a:r>
              <a:rPr lang="en-US" sz="1799" baseline="0" b="0" i="0" dirty="0" spc="-17">
                <a:latin typeface="CIDFont+F2" pitchFamily="0" charset="1"/>
              </a:rPr>
              <a:t>о</a:t>
            </a:r>
            <a:r>
              <a:rPr lang="en-US" sz="1799" baseline="0" b="0" i="0" dirty="0" spc="0">
                <a:latin typeface="CIDFont+F2" pitchFamily="0" charset="1"/>
              </a:rPr>
              <a:t>л</a:t>
            </a:r>
            <a:r>
              <a:rPr lang="en-US" sz="1799" baseline="0" b="0" i="0" dirty="0" spc="-10">
                <a:latin typeface="CIDFont+F2" pitchFamily="0" charset="1"/>
              </a:rPr>
              <a:t>ик</a:t>
            </a:r>
            <a:r>
              <a:rPr lang="en-US" sz="1799" baseline="0" b="0" i="0" dirty="0" spc="0">
                <a:latin typeface="CIDFont+F2" pitchFamily="0" charset="1"/>
              </a:rPr>
              <a:t>лин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чес</a:t>
            </a:r>
            <a:r>
              <a:rPr lang="en-US" sz="1799" baseline="0" b="0" i="0" dirty="0" spc="-28">
                <a:latin typeface="CIDFont+F2" pitchFamily="0" charset="1"/>
              </a:rPr>
              <a:t>к</a:t>
            </a:r>
            <a:r>
              <a:rPr lang="en-US" sz="1799" baseline="0" b="0" i="0" dirty="0" spc="0">
                <a:latin typeface="CIDFont+F2" pitchFamily="0" charset="1"/>
              </a:rPr>
              <a:t>ая </a:t>
            </a:r>
            <a:r>
              <a:rPr lang="en-US" sz="1799" baseline="0" b="0" i="0" dirty="0" spc="-10">
                <a:latin typeface="CIDFont+F2" pitchFamily="0" charset="1"/>
              </a:rPr>
              <a:t>п</a:t>
            </a:r>
            <a:r>
              <a:rPr lang="en-US" sz="1799" baseline="0" b="0" i="0" dirty="0" spc="-35">
                <a:latin typeface="CIDFont+F2" pitchFamily="0" charset="1"/>
              </a:rPr>
              <a:t>о</a:t>
            </a:r>
            <a:r>
              <a:rPr lang="en-US" sz="1799" baseline="0" b="0" i="0" dirty="0" spc="-19">
                <a:latin typeface="CIDFont+F2" pitchFamily="0" charset="1"/>
              </a:rPr>
              <a:t>м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25">
                <a:latin typeface="CIDFont+F2" pitchFamily="0" charset="1"/>
              </a:rPr>
              <a:t>щ</a:t>
            </a:r>
            <a:r>
              <a:rPr lang="en-US" sz="1799" baseline="0" b="0" i="0" dirty="0" spc="0">
                <a:latin typeface="CIDFont+F2" pitchFamily="0" charset="1"/>
              </a:rPr>
              <a:t>ь</a:t>
            </a:r>
          </a:p>
        </p:txBody>
      </p:sp>
      <p:sp>
        <p:nvSpPr>
          <p:cNvPr id="1245" name="Rectangle 1245"/>
          <p:cNvSpPr/>
          <p:nvPr/>
        </p:nvSpPr>
        <p:spPr>
          <a:xfrm rot="0" flipH="0" flipV="0">
            <a:off x="5021624" y="1534410"/>
            <a:ext cx="697429" cy="47011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218</a:t>
            </a:r>
          </a:p>
          <a:p>
            <a:pPr marL="0">
              <a:lnSpc>
                <a:spcPts val="1836"/>
              </a:lnSpc>
            </a:pPr>
            <a:r>
              <a:rPr lang="en-US" sz="1404" baseline="0" b="0" i="0" dirty="0" spc="0">
                <a:latin typeface="CIDFont+F3" pitchFamily="0" charset="1"/>
              </a:rPr>
              <a:t>94</a:t>
            </a:r>
            <a:r>
              <a:rPr lang="en-US" sz="1404" baseline="0" b="0" i="0" dirty="0" spc="1251">
                <a:latin typeface="CIDFont+F3" pitchFamily="0" charset="1"/>
              </a:rPr>
              <a:t>7</a:t>
            </a:r>
            <a:r>
              <a:rPr lang="en-US" sz="2127" baseline="-16259" b="0" i="0" dirty="0" spc="0">
                <a:latin typeface="CIDFont+F3" pitchFamily="0" charset="1"/>
              </a:rPr>
              <a:t>176</a:t>
            </a:r>
          </a:p>
        </p:txBody>
      </p:sp>
      <p:sp>
        <p:nvSpPr>
          <p:cNvPr id="1246" name="Rectangle 1246"/>
          <p:cNvSpPr/>
          <p:nvPr/>
        </p:nvSpPr>
        <p:spPr>
          <a:xfrm rot="0" flipH="0" flipV="0">
            <a:off x="5449808" y="1971822"/>
            <a:ext cx="269245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568</a:t>
            </a:r>
          </a:p>
        </p:txBody>
      </p:sp>
      <p:sp>
        <p:nvSpPr>
          <p:cNvPr id="1247" name="Rectangle 1247"/>
          <p:cNvSpPr/>
          <p:nvPr/>
        </p:nvSpPr>
        <p:spPr>
          <a:xfrm rot="0" flipH="0" flipV="0">
            <a:off x="4626873" y="3800614"/>
            <a:ext cx="1533451" cy="4411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Число</a:t>
            </a:r>
            <a:r>
              <a:rPr lang="en-US" sz="1404" baseline="0" b="0" i="0" dirty="0" spc="-14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посещений</a:t>
            </a:r>
            <a:r>
              <a:rPr lang="en-US" sz="1404" baseline="0" b="0" i="0" dirty="0" spc="-42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в </a:t>
            </a:r>
          </a:p>
          <a:p>
            <a:pPr marL="243868">
              <a:lnSpc>
                <a:spcPts val="1608"/>
              </a:lnSpc>
            </a:pPr>
            <a:r>
              <a:rPr lang="en-US" sz="1404" baseline="0" b="0" i="0" dirty="0" spc="0">
                <a:latin typeface="CIDFont+F3" pitchFamily="0" charset="1"/>
              </a:rPr>
              <a:t>п</a:t>
            </a:r>
            <a:r>
              <a:rPr lang="en-US" sz="1404" baseline="0" b="0" i="0" dirty="0" spc="-14">
                <a:latin typeface="CIDFont+F3" pitchFamily="0" charset="1"/>
              </a:rPr>
              <a:t>о</a:t>
            </a:r>
            <a:r>
              <a:rPr lang="en-US" sz="1404" baseline="0" b="0" i="0" dirty="0" spc="-12">
                <a:latin typeface="CIDFont+F3" pitchFamily="0" charset="1"/>
              </a:rPr>
              <a:t>л</a:t>
            </a:r>
            <a:r>
              <a:rPr lang="en-US" sz="1404" baseline="0" b="0" i="0" dirty="0" spc="0">
                <a:latin typeface="CIDFont+F3" pitchFamily="0" charset="1"/>
              </a:rPr>
              <a:t>ик</a:t>
            </a:r>
            <a:r>
              <a:rPr lang="en-US" sz="1404" baseline="0" b="0" i="0" dirty="0" spc="-12">
                <a:latin typeface="CIDFont+F3" pitchFamily="0" charset="1"/>
              </a:rPr>
              <a:t>л</a:t>
            </a:r>
            <a:r>
              <a:rPr lang="en-US" sz="1404" baseline="0" b="0" i="0" dirty="0" spc="0">
                <a:latin typeface="CIDFont+F3" pitchFamily="0" charset="1"/>
              </a:rPr>
              <a:t>ини</a:t>
            </a:r>
            <a:r>
              <a:rPr lang="en-US" sz="1404" baseline="0" b="0" i="0" dirty="0" spc="-21">
                <a:latin typeface="CIDFont+F3" pitchFamily="0" charset="1"/>
              </a:rPr>
              <a:t>к</a:t>
            </a:r>
            <a:r>
              <a:rPr lang="en-US" sz="1404" baseline="0" b="0" i="0" dirty="0" spc="0">
                <a:latin typeface="CIDFont+F3" pitchFamily="0" charset="1"/>
              </a:rPr>
              <a:t>у</a:t>
            </a:r>
          </a:p>
        </p:txBody>
      </p:sp>
      <p:sp>
        <p:nvSpPr>
          <p:cNvPr id="1248" name="Rectangle 1248"/>
          <p:cNvSpPr/>
          <p:nvPr/>
        </p:nvSpPr>
        <p:spPr>
          <a:xfrm rot="0" flipH="0" flipV="0">
            <a:off x="4984970" y="4259358"/>
            <a:ext cx="928217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201</a:t>
            </a:r>
            <a:r>
              <a:rPr lang="en-US" sz="1404" baseline="0" b="0" i="0" dirty="0" spc="1692">
                <a:latin typeface="CIDFont+F3" pitchFamily="0" charset="1"/>
              </a:rPr>
              <a:t>8</a:t>
            </a:r>
            <a:r>
              <a:rPr lang="en-US" sz="1404" baseline="0" b="0" i="0" dirty="0" spc="0">
                <a:latin typeface="CIDFont+F3" pitchFamily="0" charset="1"/>
              </a:rPr>
              <a:t>2019</a:t>
            </a:r>
          </a:p>
        </p:txBody>
      </p:sp>
      <p:sp>
        <p:nvSpPr>
          <p:cNvPr id="1249" name="Rectangle 1249"/>
          <p:cNvSpPr/>
          <p:nvPr/>
        </p:nvSpPr>
        <p:spPr>
          <a:xfrm rot="0" flipH="0" flipV="0">
            <a:off x="1802933" y="789224"/>
            <a:ext cx="313822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108,</a:t>
            </a:r>
          </a:p>
        </p:txBody>
      </p:sp>
      <p:sp>
        <p:nvSpPr>
          <p:cNvPr id="1250" name="Rectangle 1250"/>
          <p:cNvSpPr/>
          <p:nvPr/>
        </p:nvSpPr>
        <p:spPr>
          <a:xfrm rot="0" flipH="0" flipV="0">
            <a:off x="1914115" y="993391"/>
            <a:ext cx="89154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9</a:t>
            </a:r>
          </a:p>
        </p:txBody>
      </p:sp>
      <p:sp>
        <p:nvSpPr>
          <p:cNvPr id="1251" name="Rectangle 1251"/>
          <p:cNvSpPr/>
          <p:nvPr/>
        </p:nvSpPr>
        <p:spPr>
          <a:xfrm rot="0" flipH="0" flipV="0">
            <a:off x="2241826" y="2111996"/>
            <a:ext cx="313822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99,1</a:t>
            </a:r>
          </a:p>
        </p:txBody>
      </p:sp>
      <p:sp>
        <p:nvSpPr>
          <p:cNvPr id="1252" name="Rectangle 1252"/>
          <p:cNvSpPr/>
          <p:nvPr/>
        </p:nvSpPr>
        <p:spPr>
          <a:xfrm rot="0" flipH="0" flipV="0">
            <a:off x="1507262" y="3061523"/>
            <a:ext cx="1389020" cy="125943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95024"/>
            <a:r>
              <a:rPr lang="en-US" sz="1404" baseline="0" b="0" i="0" dirty="0" spc="0">
                <a:latin typeface="CIDFont+F3" pitchFamily="0" charset="1"/>
              </a:rPr>
              <a:t>Вып</a:t>
            </a:r>
            <a:r>
              <a:rPr lang="en-US" sz="1404" baseline="0" b="0" i="0" dirty="0" spc="-14">
                <a:latin typeface="CIDFont+F3" pitchFamily="0" charset="1"/>
              </a:rPr>
              <a:t>о</a:t>
            </a:r>
            <a:r>
              <a:rPr lang="en-US" sz="1404" baseline="0" b="0" i="0" dirty="0" spc="-12">
                <a:latin typeface="CIDFont+F3" pitchFamily="0" charset="1"/>
              </a:rPr>
              <a:t>л</a:t>
            </a:r>
            <a:r>
              <a:rPr lang="en-US" sz="1404" baseline="0" b="0" i="0" dirty="0" spc="0">
                <a:latin typeface="CIDFont+F3" pitchFamily="0" charset="1"/>
              </a:rPr>
              <a:t>нение </a:t>
            </a:r>
          </a:p>
          <a:p>
            <a:pPr marL="6094">
              <a:lnSpc>
                <a:spcPts val="1607"/>
              </a:lnSpc>
            </a:pPr>
            <a:r>
              <a:rPr lang="en-US" sz="1404" baseline="0" b="0" i="0" dirty="0" spc="-42">
                <a:latin typeface="CIDFont+F3" pitchFamily="0" charset="1"/>
              </a:rPr>
              <a:t>г</a:t>
            </a:r>
            <a:r>
              <a:rPr lang="en-US" sz="1404" baseline="0" b="0" i="0" dirty="0" spc="0">
                <a:latin typeface="CIDFont+F3" pitchFamily="0" charset="1"/>
              </a:rPr>
              <a:t>о</a:t>
            </a:r>
            <a:r>
              <a:rPr lang="en-US" sz="1404" baseline="0" b="0" i="0" dirty="0" spc="-18">
                <a:latin typeface="CIDFont+F3" pitchFamily="0" charset="1"/>
              </a:rPr>
              <a:t>с</a:t>
            </a:r>
            <a:r>
              <a:rPr lang="en-US" sz="1404" baseline="0" b="0" i="0" dirty="0" spc="-98">
                <a:latin typeface="CIDFont+F3" pitchFamily="0" charset="1"/>
              </a:rPr>
              <a:t>у</a:t>
            </a:r>
            <a:r>
              <a:rPr lang="en-US" sz="1404" baseline="0" b="0" i="0" dirty="0" spc="0">
                <a:latin typeface="CIDFont+F3" pitchFamily="0" charset="1"/>
              </a:rPr>
              <a:t>дарст</a:t>
            </a:r>
            <a:r>
              <a:rPr lang="en-US" sz="1404" baseline="0" b="0" i="0" dirty="0" spc="-16">
                <a:latin typeface="CIDFont+F3" pitchFamily="0" charset="1"/>
              </a:rPr>
              <a:t>в</a:t>
            </a:r>
            <a:r>
              <a:rPr lang="en-US" sz="1404" baseline="0" b="0" i="0" dirty="0" spc="0">
                <a:latin typeface="CIDFont+F3" pitchFamily="0" charset="1"/>
              </a:rPr>
              <a:t>енно</a:t>
            </a:r>
            <a:r>
              <a:rPr lang="en-US" sz="1404" baseline="0" b="0" i="0" dirty="0" spc="-42">
                <a:latin typeface="CIDFont+F3" pitchFamily="0" charset="1"/>
              </a:rPr>
              <a:t>г</a:t>
            </a:r>
            <a:r>
              <a:rPr lang="en-US" sz="1404" baseline="0" b="0" i="0" dirty="0" spc="0">
                <a:latin typeface="CIDFont+F3" pitchFamily="0" charset="1"/>
              </a:rPr>
              <a:t>о </a:t>
            </a:r>
          </a:p>
          <a:p>
            <a:pPr marL="16716">
              <a:lnSpc>
                <a:spcPts val="1608"/>
              </a:lnSpc>
            </a:pPr>
            <a:r>
              <a:rPr lang="en-US" sz="1404" baseline="0" b="0" i="0" dirty="0" spc="0">
                <a:latin typeface="CIDFont+F3" pitchFamily="0" charset="1"/>
              </a:rPr>
              <a:t>задания</a:t>
            </a:r>
            <a:r>
              <a:rPr lang="en-US" sz="1404" baseline="0" b="0" i="0" dirty="0" spc="-28">
                <a:latin typeface="CIDFont+F3" pitchFamily="0" charset="1"/>
              </a:rPr>
              <a:t> </a:t>
            </a:r>
            <a:r>
              <a:rPr lang="en-US" sz="1404" baseline="0" b="0" i="0" dirty="0" spc="0">
                <a:latin typeface="CIDFont+F3" pitchFamily="0" charset="1"/>
              </a:rPr>
              <a:t>о</a:t>
            </a:r>
            <a:r>
              <a:rPr lang="en-US" sz="1404" baseline="0" b="0" i="0" dirty="0" spc="-21">
                <a:latin typeface="CIDFont+F3" pitchFamily="0" charset="1"/>
              </a:rPr>
              <a:t>к</a:t>
            </a:r>
            <a:r>
              <a:rPr lang="en-US" sz="1404" baseline="0" b="0" i="0" dirty="0" spc="0">
                <a:latin typeface="CIDFont+F3" pitchFamily="0" charset="1"/>
              </a:rPr>
              <a:t>азания </a:t>
            </a:r>
          </a:p>
          <a:p>
            <a:pPr marL="163072">
              <a:lnSpc>
                <a:spcPts val="1607"/>
              </a:lnSpc>
            </a:pPr>
            <a:r>
              <a:rPr lang="en-US" sz="1404" baseline="0" b="0" i="0" dirty="0" spc="0">
                <a:latin typeface="CIDFont+F3" pitchFamily="0" charset="1"/>
              </a:rPr>
              <a:t>ам</a:t>
            </a:r>
            <a:r>
              <a:rPr lang="en-US" sz="1404" baseline="0" b="0" i="0" dirty="0" spc="-39">
                <a:latin typeface="CIDFont+F3" pitchFamily="0" charset="1"/>
              </a:rPr>
              <a:t>б</a:t>
            </a:r>
            <a:r>
              <a:rPr lang="en-US" sz="1404" baseline="0" b="0" i="0" dirty="0" spc="-84">
                <a:latin typeface="CIDFont+F3" pitchFamily="0" charset="1"/>
              </a:rPr>
              <a:t>у</a:t>
            </a:r>
            <a:r>
              <a:rPr lang="en-US" sz="1404" baseline="0" b="0" i="0" dirty="0" spc="0">
                <a:latin typeface="CIDFont+F3" pitchFamily="0" charset="1"/>
              </a:rPr>
              <a:t>л</a:t>
            </a:r>
            <a:r>
              <a:rPr lang="en-US" sz="1404" baseline="0" b="0" i="0" dirty="0" spc="-46">
                <a:latin typeface="CIDFont+F3" pitchFamily="0" charset="1"/>
              </a:rPr>
              <a:t>а</a:t>
            </a:r>
            <a:r>
              <a:rPr lang="en-US" sz="1404" baseline="0" b="0" i="0" dirty="0" spc="-23">
                <a:latin typeface="CIDFont+F3" pitchFamily="0" charset="1"/>
              </a:rPr>
              <a:t>т</a:t>
            </a:r>
            <a:r>
              <a:rPr lang="en-US" sz="1404" baseline="0" b="0" i="0" dirty="0" spc="0">
                <a:latin typeface="CIDFont+F3" pitchFamily="0" charset="1"/>
              </a:rPr>
              <a:t>орно-</a:t>
            </a:r>
          </a:p>
          <a:p>
            <a:pPr marL="0">
              <a:lnSpc>
                <a:spcPts val="1619"/>
              </a:lnSpc>
            </a:pPr>
            <a:r>
              <a:rPr lang="en-US" sz="1404" baseline="0" b="0" i="0" dirty="0" spc="0">
                <a:latin typeface="CIDFont+F3" pitchFamily="0" charset="1"/>
              </a:rPr>
              <a:t>п</a:t>
            </a:r>
            <a:r>
              <a:rPr lang="en-US" sz="1404" baseline="0" b="0" i="0" dirty="0" spc="-14">
                <a:latin typeface="CIDFont+F3" pitchFamily="0" charset="1"/>
              </a:rPr>
              <a:t>о</a:t>
            </a:r>
            <a:r>
              <a:rPr lang="en-US" sz="1404" baseline="0" b="0" i="0" dirty="0" spc="-12">
                <a:latin typeface="CIDFont+F3" pitchFamily="0" charset="1"/>
              </a:rPr>
              <a:t>л</a:t>
            </a:r>
            <a:r>
              <a:rPr lang="en-US" sz="1404" baseline="0" b="0" i="0" dirty="0" spc="0">
                <a:latin typeface="CIDFont+F3" pitchFamily="0" charset="1"/>
              </a:rPr>
              <a:t>ик</a:t>
            </a:r>
            <a:r>
              <a:rPr lang="en-US" sz="1404" baseline="0" b="0" i="0" dirty="0" spc="-12">
                <a:latin typeface="CIDFont+F3" pitchFamily="0" charset="1"/>
              </a:rPr>
              <a:t>л</a:t>
            </a:r>
            <a:r>
              <a:rPr lang="en-US" sz="1404" baseline="0" b="0" i="0" dirty="0" spc="0">
                <a:latin typeface="CIDFont+F3" pitchFamily="0" charset="1"/>
              </a:rPr>
              <a:t>иничес</a:t>
            </a:r>
            <a:r>
              <a:rPr lang="en-US" sz="1404" baseline="0" b="0" i="0" dirty="0" spc="-77">
                <a:latin typeface="CIDFont+F3" pitchFamily="0" charset="1"/>
              </a:rPr>
              <a:t>к</a:t>
            </a:r>
            <a:r>
              <a:rPr lang="en-US" sz="1404" baseline="0" b="0" i="0" dirty="0" spc="0">
                <a:latin typeface="CIDFont+F3" pitchFamily="0" charset="1"/>
              </a:rPr>
              <a:t>ой </a:t>
            </a:r>
          </a:p>
          <a:p>
            <a:pPr marL="362711">
              <a:lnSpc>
                <a:spcPts val="1608"/>
              </a:lnSpc>
            </a:pPr>
            <a:r>
              <a:rPr lang="en-US" sz="1404" baseline="0" b="0" i="0" dirty="0" spc="0">
                <a:latin typeface="CIDFont+F3" pitchFamily="0" charset="1"/>
              </a:rPr>
              <a:t>п</a:t>
            </a:r>
            <a:r>
              <a:rPr lang="en-US" sz="1404" baseline="0" b="0" i="0" dirty="0" spc="-14">
                <a:latin typeface="CIDFont+F3" pitchFamily="0" charset="1"/>
              </a:rPr>
              <a:t>о</a:t>
            </a:r>
            <a:r>
              <a:rPr lang="en-US" sz="1404" baseline="0" b="0" i="0" dirty="0" spc="0">
                <a:latin typeface="CIDFont+F3" pitchFamily="0" charset="1"/>
              </a:rPr>
              <a:t>мощи</a:t>
            </a:r>
          </a:p>
        </p:txBody>
      </p:sp>
      <p:sp>
        <p:nvSpPr>
          <p:cNvPr id="1253" name="Rectangle 1253"/>
          <p:cNvSpPr/>
          <p:nvPr/>
        </p:nvSpPr>
        <p:spPr>
          <a:xfrm rot="0" flipH="0" flipV="0">
            <a:off x="1673381" y="4236460"/>
            <a:ext cx="961628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201</a:t>
            </a:r>
            <a:r>
              <a:rPr lang="en-US" sz="1404" baseline="0" b="0" i="0" dirty="0" spc="1955">
                <a:latin typeface="CIDFont+F3" pitchFamily="0" charset="1"/>
              </a:rPr>
              <a:t>8</a:t>
            </a:r>
            <a:r>
              <a:rPr lang="en-US" sz="1404" baseline="0" b="0" i="0" dirty="0" spc="0">
                <a:latin typeface="CIDFont+F3" pitchFamily="0" charset="1"/>
              </a:rPr>
              <a:t>2019</a:t>
            </a:r>
          </a:p>
        </p:txBody>
      </p:sp>
      <p:sp>
        <p:nvSpPr>
          <p:cNvPr id="1254" name="Rectangle 1254"/>
          <p:cNvSpPr/>
          <p:nvPr/>
        </p:nvSpPr>
        <p:spPr>
          <a:xfrm rot="0" flipH="0" flipV="0">
            <a:off x="8237290" y="1284535"/>
            <a:ext cx="313822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51,4</a:t>
            </a:r>
          </a:p>
        </p:txBody>
      </p:sp>
      <p:sp>
        <p:nvSpPr>
          <p:cNvPr id="1255" name="Rectangle 1255"/>
          <p:cNvSpPr/>
          <p:nvPr/>
        </p:nvSpPr>
        <p:spPr>
          <a:xfrm rot="0" flipH="0" flipV="0">
            <a:off x="8718812" y="1696002"/>
            <a:ext cx="313822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3" pitchFamily="0" charset="1"/>
              </a:rPr>
              <a:t>40,7</a:t>
            </a:r>
          </a:p>
        </p:txBody>
      </p:sp>
      <p:sp>
        <p:nvSpPr>
          <p:cNvPr id="1256" name="Rectangle 1256"/>
          <p:cNvSpPr/>
          <p:nvPr/>
        </p:nvSpPr>
        <p:spPr>
          <a:xfrm rot="0" flipH="0" flipV="0">
            <a:off x="7918688" y="3626920"/>
            <a:ext cx="1478174" cy="64528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388689"/>
            <a:r>
              <a:rPr lang="en-US" sz="1404" baseline="0" b="0" i="0" dirty="0" spc="0">
                <a:latin typeface="CIDFont+F3" pitchFamily="0" charset="1"/>
              </a:rPr>
              <a:t>Процент </a:t>
            </a:r>
          </a:p>
          <a:p>
            <a:pPr marL="0">
              <a:lnSpc>
                <a:spcPts val="1607"/>
              </a:lnSpc>
            </a:pPr>
            <a:r>
              <a:rPr lang="en-US" sz="1404" baseline="0" b="0" i="0" dirty="0" spc="0">
                <a:latin typeface="CIDFont+F3" pitchFamily="0" charset="1"/>
              </a:rPr>
              <a:t>профи</a:t>
            </a:r>
            <a:r>
              <a:rPr lang="en-US" sz="1404" baseline="0" b="0" i="0" dirty="0" spc="-12">
                <a:latin typeface="CIDFont+F3" pitchFamily="0" charset="1"/>
              </a:rPr>
              <a:t>л</a:t>
            </a:r>
            <a:r>
              <a:rPr lang="en-US" sz="1404" baseline="0" b="0" i="0" dirty="0" spc="0">
                <a:latin typeface="CIDFont+F3" pitchFamily="0" charset="1"/>
              </a:rPr>
              <a:t>а</a:t>
            </a:r>
            <a:r>
              <a:rPr lang="en-US" sz="1404" baseline="0" b="0" i="0" dirty="0" spc="-21">
                <a:latin typeface="CIDFont+F3" pitchFamily="0" charset="1"/>
              </a:rPr>
              <a:t>к</a:t>
            </a:r>
            <a:r>
              <a:rPr lang="en-US" sz="1404" baseline="0" b="0" i="0" dirty="0" spc="0">
                <a:latin typeface="CIDFont+F3" pitchFamily="0" charset="1"/>
              </a:rPr>
              <a:t>тически</a:t>
            </a:r>
            <a:r>
              <a:rPr lang="en-US" sz="1404" baseline="0" b="0" i="0" dirty="0" spc="-14">
                <a:latin typeface="CIDFont+F3" pitchFamily="0" charset="1"/>
              </a:rPr>
              <a:t>х</a:t>
            </a:r>
            <a:r>
              <a:rPr lang="en-US" sz="1404" baseline="0" b="0" i="0" dirty="0" spc="0">
                <a:latin typeface="CIDFont+F3" pitchFamily="0" charset="1"/>
              </a:rPr>
              <a:t> </a:t>
            </a:r>
          </a:p>
          <a:p>
            <a:pPr marL="289598">
              <a:lnSpc>
                <a:spcPts val="1608"/>
              </a:lnSpc>
            </a:pPr>
            <a:r>
              <a:rPr lang="en-US" sz="1404" baseline="0" b="0" i="0" dirty="0" spc="0">
                <a:latin typeface="CIDFont+F3" pitchFamily="0" charset="1"/>
              </a:rPr>
              <a:t>посе</a:t>
            </a:r>
            <a:r>
              <a:rPr lang="en-US" sz="1404" baseline="0" b="0" i="0" dirty="0" spc="-14">
                <a:latin typeface="CIDFont+F3" pitchFamily="0" charset="1"/>
              </a:rPr>
              <a:t>щ</a:t>
            </a:r>
            <a:r>
              <a:rPr lang="en-US" sz="1404" baseline="0" b="0" i="0" dirty="0" spc="0">
                <a:latin typeface="CIDFont+F3" pitchFamily="0" charset="1"/>
              </a:rPr>
              <a:t>ений</a:t>
            </a:r>
          </a:p>
        </p:txBody>
      </p:sp>
      <p:sp>
        <p:nvSpPr>
          <p:cNvPr id="1257" name="Rectangle 1257"/>
          <p:cNvSpPr/>
          <p:nvPr/>
        </p:nvSpPr>
        <p:spPr>
          <a:xfrm rot="0" flipH="0" flipV="0">
            <a:off x="972281" y="4324918"/>
            <a:ext cx="8706290" cy="61392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7277196"/>
            <a:r>
              <a:rPr lang="en-US" sz="1404" baseline="0" b="0" i="0" dirty="0" spc="0">
                <a:latin typeface="CIDFont+F3" pitchFamily="0" charset="1"/>
              </a:rPr>
              <a:t>201</a:t>
            </a:r>
            <a:r>
              <a:rPr lang="en-US" sz="1404" baseline="0" b="0" i="0" dirty="0" spc="1703">
                <a:latin typeface="CIDFont+F3" pitchFamily="0" charset="1"/>
              </a:rPr>
              <a:t>8</a:t>
            </a:r>
            <a:r>
              <a:rPr lang="en-US" sz="1404" baseline="0" b="0" i="0" dirty="0" spc="0">
                <a:latin typeface="CIDFont+F3" pitchFamily="0" charset="1"/>
              </a:rPr>
              <a:t>2019</a:t>
            </a:r>
          </a:p>
          <a:p>
            <a:pPr marL="0">
              <a:lnSpc>
                <a:spcPts val="2968"/>
              </a:lnSpc>
            </a:pPr>
            <a:r>
              <a:rPr lang="en-US" sz="1595" baseline="0" b="0" i="0" dirty="0" spc="1697">
                <a:latin typeface="CIDFont+F11" pitchFamily="0" charset="1"/>
              </a:rPr>
              <a:t>•</a:t>
            </a:r>
            <a:r>
              <a:rPr lang="en-US" sz="1595" baseline="0" b="0" i="0" dirty="0" spc="0">
                <a:latin typeface="CIDFont+F3" pitchFamily="0" charset="1"/>
              </a:rPr>
              <a:t>Ох</a:t>
            </a:r>
            <a:r>
              <a:rPr lang="en-US" sz="1595" baseline="0" b="0" i="0" dirty="0" spc="-35">
                <a:latin typeface="CIDFont+F3" pitchFamily="0" charset="1"/>
              </a:rPr>
              <a:t>в</a:t>
            </a:r>
            <a:r>
              <a:rPr lang="en-US" sz="1595" baseline="0" b="0" i="0" dirty="0" spc="-52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чен</a:t>
            </a:r>
            <a:r>
              <a:rPr lang="en-US" sz="1595" baseline="0" b="0" i="0" dirty="0" spc="526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профилак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ическим</a:t>
            </a:r>
            <a:r>
              <a:rPr lang="en-US" sz="1595" baseline="0" b="0" i="0" dirty="0" spc="502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осм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трам</a:t>
            </a:r>
            <a:r>
              <a:rPr lang="en-US" sz="1595" baseline="0" b="0" i="0" dirty="0" spc="534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несо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ершеннолетни</a:t>
            </a:r>
            <a:r>
              <a:rPr lang="en-US" sz="1595" baseline="0" b="0" i="0" dirty="0" spc="510">
                <a:latin typeface="CIDFont+F3" pitchFamily="0" charset="1"/>
              </a:rPr>
              <a:t>х</a:t>
            </a:r>
            <a:r>
              <a:rPr lang="en-US" sz="1595" baseline="0" b="0" i="0" dirty="0" spc="542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74,</a:t>
            </a:r>
            <a:r>
              <a:rPr lang="en-US" sz="1595" baseline="0" b="0" i="0" dirty="0" spc="510">
                <a:latin typeface="CIDFont+F3" pitchFamily="0" charset="1"/>
              </a:rPr>
              <a:t>8</a:t>
            </a:r>
            <a:r>
              <a:rPr lang="en-US" sz="1595" baseline="0" b="0" i="0" dirty="0" spc="0">
                <a:latin typeface="CIDFont+F3" pitchFamily="0" charset="1"/>
              </a:rPr>
              <a:t>%</a:t>
            </a:r>
            <a:r>
              <a:rPr lang="en-US" sz="1595" baseline="0" b="0" i="0" dirty="0" spc="526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детей-сир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1058">
                <a:latin typeface="CIDFont+F3" pitchFamily="0" charset="1"/>
              </a:rPr>
              <a:t>т</a:t>
            </a:r>
            <a:r>
              <a:rPr lang="en-US" sz="1595" baseline="0" b="0" i="0" dirty="0" spc="518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детей,</a:t>
            </a:r>
          </a:p>
        </p:txBody>
      </p:sp>
      <p:sp>
        <p:nvSpPr>
          <p:cNvPr id="1258" name="Rectangle 1258"/>
          <p:cNvSpPr/>
          <p:nvPr/>
        </p:nvSpPr>
        <p:spPr>
          <a:xfrm rot="0" flipH="0" flipV="0">
            <a:off x="972282" y="4913450"/>
            <a:ext cx="5307167" cy="5130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86518"/>
            <a:r>
              <a:rPr lang="en-US" sz="1595" baseline="0" b="0" i="0" dirty="0" spc="0">
                <a:latin typeface="CIDFont+F3" pitchFamily="0" charset="1"/>
              </a:rPr>
              <a:t>на</a:t>
            </a:r>
            <a:r>
              <a:rPr lang="en-US" sz="1595" baseline="0" b="0" i="0" dirty="0" spc="-63">
                <a:latin typeface="CIDFont+F3" pitchFamily="0" charset="1"/>
              </a:rPr>
              <a:t>х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дя</a:t>
            </a:r>
            <a:r>
              <a:rPr lang="en-US" sz="1595" baseline="0" b="0" i="0" dirty="0" spc="-15">
                <a:latin typeface="CIDFont+F3" pitchFamily="0" charset="1"/>
              </a:rPr>
              <a:t>щ</a:t>
            </a:r>
            <a:r>
              <a:rPr lang="en-US" sz="1595" baseline="0" b="0" i="0" dirty="0" spc="0">
                <a:latin typeface="CIDFont+F3" pitchFamily="0" charset="1"/>
              </a:rPr>
              <a:t>и</a:t>
            </a:r>
            <a:r>
              <a:rPr lang="en-US" sz="1595" baseline="0" b="0" i="0" dirty="0" spc="-47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с</a:t>
            </a:r>
            <a:r>
              <a:rPr lang="en-US" sz="1595" baseline="0" b="0" i="0" dirty="0" spc="432">
                <a:latin typeface="CIDFont+F3" pitchFamily="0" charset="1"/>
              </a:rPr>
              <a:t>я</a:t>
            </a:r>
            <a:r>
              <a:rPr lang="en-US" sz="1595" baseline="0" b="0" i="0" dirty="0" spc="39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т</a:t>
            </a:r>
            <a:r>
              <a:rPr lang="en-US" sz="1595" baseline="0" b="0" i="0" dirty="0" spc="-31">
                <a:latin typeface="CIDFont+F3" pitchFamily="0" charset="1"/>
              </a:rPr>
              <a:t>р</a:t>
            </a:r>
            <a:r>
              <a:rPr lang="en-US" sz="1595" baseline="0" b="0" i="0" dirty="0" spc="-9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дно</a:t>
            </a:r>
            <a:r>
              <a:rPr lang="en-US" sz="1595" baseline="0" b="0" i="0" dirty="0" spc="406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жизненно</a:t>
            </a:r>
            <a:r>
              <a:rPr lang="en-US" sz="1595" baseline="0" b="0" i="0" dirty="0" spc="454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си</a:t>
            </a:r>
            <a:r>
              <a:rPr lang="en-US" sz="1595" baseline="0" b="0" i="0" dirty="0" spc="-27">
                <a:latin typeface="CIDFont+F3" pitchFamily="0" charset="1"/>
              </a:rPr>
              <a:t>т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аци</a:t>
            </a:r>
            <a:r>
              <a:rPr lang="en-US" sz="1595" baseline="0" b="0" i="0" dirty="0" spc="454">
                <a:latin typeface="CIDFont+F3" pitchFamily="0" charset="1"/>
              </a:rPr>
              <a:t>и</a:t>
            </a:r>
            <a:r>
              <a:rPr lang="en-US" sz="1595" baseline="0" b="0" i="0" dirty="0" spc="398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10</a:t>
            </a:r>
            <a:r>
              <a:rPr lang="en-US" sz="1595" baseline="0" b="0" i="0" dirty="0" spc="383">
                <a:latin typeface="CIDFont+F3" pitchFamily="0" charset="1"/>
              </a:rPr>
              <a:t>0</a:t>
            </a:r>
            <a:r>
              <a:rPr lang="en-US" sz="1595" baseline="0" b="0" i="0" dirty="0" spc="0">
                <a:latin typeface="CIDFont+F3" pitchFamily="0" charset="1"/>
              </a:rPr>
              <a:t>%.</a:t>
            </a:r>
          </a:p>
          <a:p>
            <a:pPr marL="0">
              <a:lnSpc>
                <a:spcPts val="1919"/>
              </a:lnSpc>
            </a:pPr>
            <a:r>
              <a:rPr lang="en-US" sz="1595" baseline="0" b="0" i="0" dirty="0" spc="1697">
                <a:latin typeface="CIDFont+F11" pitchFamily="0" charset="1"/>
              </a:rPr>
              <a:t>•</a:t>
            </a:r>
            <a:r>
              <a:rPr lang="en-US" sz="1595" baseline="0" b="0" i="0" dirty="0" spc="0">
                <a:latin typeface="CIDFont+F3" pitchFamily="0" charset="1"/>
              </a:rPr>
              <a:t>Диспансеризаци</a:t>
            </a:r>
            <a:r>
              <a:rPr lang="en-US" sz="1595" baseline="0" b="0" i="0" dirty="0" spc="448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взрос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398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населени</a:t>
            </a:r>
            <a:r>
              <a:rPr lang="en-US" sz="1595" baseline="0" b="0" i="0" dirty="0" spc="448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состави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841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65,</a:t>
            </a:r>
            <a:r>
              <a:rPr lang="en-US" sz="1595" baseline="0" b="0" i="0" dirty="0" spc="398">
                <a:latin typeface="CIDFont+F3" pitchFamily="0" charset="1"/>
              </a:rPr>
              <a:t>1</a:t>
            </a:r>
            <a:r>
              <a:rPr lang="en-US" sz="1595" baseline="0" b="0" i="0" dirty="0" spc="0">
                <a:latin typeface="CIDFont+F3" pitchFamily="0" charset="1"/>
              </a:rPr>
              <a:t>%.</a:t>
            </a:r>
          </a:p>
        </p:txBody>
      </p:sp>
      <p:sp>
        <p:nvSpPr>
          <p:cNvPr id="1259" name="Rectangle 1259"/>
          <p:cNvSpPr/>
          <p:nvPr/>
        </p:nvSpPr>
        <p:spPr>
          <a:xfrm rot="0" flipH="0" flipV="0">
            <a:off x="972282" y="5397873"/>
            <a:ext cx="8708318" cy="5163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1697">
                <a:latin typeface="CIDFont+F11" pitchFamily="0" charset="1"/>
              </a:rPr>
              <a:t>•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649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диспансерн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667">
                <a:latin typeface="CIDFont+F3" pitchFamily="0" charset="1"/>
              </a:rPr>
              <a:t>м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чет</a:t>
            </a:r>
            <a:r>
              <a:rPr lang="en-US" sz="1595" baseline="0" b="0" i="0" dirty="0" spc="649">
                <a:latin typeface="CIDFont+F3" pitchFamily="0" charset="1"/>
              </a:rPr>
              <a:t>е</a:t>
            </a:r>
            <a:r>
              <a:rPr lang="en-US" sz="1595" baseline="0" b="0" i="0" dirty="0" spc="651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654">
                <a:latin typeface="CIDFont+F3" pitchFamily="0" charset="1"/>
              </a:rPr>
              <a:t>9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638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сос</a:t>
            </a:r>
            <a:r>
              <a:rPr lang="en-US" sz="1595" baseline="0" b="0" i="0" dirty="0" spc="-27">
                <a:latin typeface="CIDFont+F3" pitchFamily="0" charset="1"/>
              </a:rPr>
              <a:t>т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я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654">
                <a:latin typeface="CIDFont+F3" pitchFamily="0" charset="1"/>
              </a:rPr>
              <a:t>о7</a:t>
            </a:r>
            <a:r>
              <a:rPr lang="en-US" sz="1595" baseline="0" b="0" i="0" dirty="0" spc="0">
                <a:latin typeface="CIDFont+F3" pitchFamily="0" charset="1"/>
              </a:rPr>
              <a:t>6</a:t>
            </a:r>
            <a:r>
              <a:rPr lang="en-US" sz="1595" baseline="0" b="0" i="0" dirty="0" spc="-15">
                <a:latin typeface="CIDFont+F3" pitchFamily="0" charset="1"/>
              </a:rPr>
              <a:t>3</a:t>
            </a:r>
            <a:r>
              <a:rPr lang="en-US" sz="1595" baseline="0" b="0" i="0" dirty="0" spc="654">
                <a:latin typeface="CIDFont+F3" pitchFamily="0" charset="1"/>
              </a:rPr>
              <a:t>7</a:t>
            </a:r>
            <a:r>
              <a:rPr lang="en-US" sz="1595" baseline="0" b="0" i="0" dirty="0" spc="0">
                <a:latin typeface="CIDFont+F3" pitchFamily="0" charset="1"/>
              </a:rPr>
              <a:t>человек</a:t>
            </a:r>
            <a:r>
              <a:rPr lang="en-US" sz="1595" baseline="0" b="0" i="0" dirty="0" spc="638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и</a:t>
            </a:r>
            <a:r>
              <a:rPr lang="en-US" sz="1595" baseline="0" b="0" i="0" dirty="0" spc="662">
                <a:latin typeface="CIDFont+F3" pitchFamily="0" charset="1"/>
              </a:rPr>
              <a:t>з</a:t>
            </a:r>
            <a:r>
              <a:rPr lang="en-US" sz="1595" baseline="0" b="0" i="0" dirty="0" spc="0">
                <a:latin typeface="CIDFont+F3" pitchFamily="0" charset="1"/>
              </a:rPr>
              <a:t>ни</a:t>
            </a:r>
            <a:r>
              <a:rPr lang="en-US" sz="1595" baseline="0" b="0" i="0" dirty="0" spc="654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взрослы</a:t>
            </a:r>
            <a:r>
              <a:rPr lang="en-US" sz="1595" baseline="0" b="0" i="0" dirty="0" spc="654">
                <a:latin typeface="CIDFont+F3" pitchFamily="0" charset="1"/>
              </a:rPr>
              <a:t>х6</a:t>
            </a:r>
            <a:r>
              <a:rPr lang="en-US" sz="1595" baseline="0" b="0" i="0" dirty="0" spc="0">
                <a:latin typeface="CIDFont+F3" pitchFamily="0" charset="1"/>
              </a:rPr>
              <a:t>33</a:t>
            </a:r>
            <a:r>
              <a:rPr lang="en-US" sz="1595" baseline="0" b="0" i="0" dirty="0" spc="654">
                <a:latin typeface="CIDFont+F3" pitchFamily="0" charset="1"/>
              </a:rPr>
              <a:t>1</a:t>
            </a:r>
            <a:r>
              <a:rPr lang="en-US" sz="1595" baseline="0" b="0" i="0" dirty="0" spc="0">
                <a:latin typeface="CIDFont+F3" pitchFamily="0" charset="1"/>
              </a:rPr>
              <a:t>человек,</a:t>
            </a:r>
          </a:p>
          <a:p>
            <a:pPr marL="286518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п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дрост</a:t>
            </a:r>
            <a:r>
              <a:rPr lang="en-US" sz="1595" baseline="0" b="0" i="0" dirty="0" spc="-87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39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39</a:t>
            </a:r>
            <a:r>
              <a:rPr lang="en-US" sz="1595" baseline="0" b="0" i="0" dirty="0" spc="383">
                <a:latin typeface="CIDFont+F3" pitchFamily="0" charset="1"/>
              </a:rPr>
              <a:t>1</a:t>
            </a:r>
            <a:r>
              <a:rPr lang="en-US" sz="1595" baseline="0" b="0" i="0" dirty="0" spc="0">
                <a:latin typeface="CIDFont+F3" pitchFamily="0" charset="1"/>
              </a:rPr>
              <a:t>человек</a:t>
            </a:r>
            <a:r>
              <a:rPr lang="en-US" sz="1595" baseline="0" b="0" i="0" dirty="0" spc="398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де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е</a:t>
            </a:r>
            <a:r>
              <a:rPr lang="en-US" sz="1595" baseline="0" b="0" i="0" dirty="0" spc="406">
                <a:latin typeface="CIDFont+F3" pitchFamily="0" charset="1"/>
              </a:rPr>
              <a:t>й</a:t>
            </a:r>
            <a:r>
              <a:rPr lang="en-US" sz="1595" baseline="0" b="0" i="0" dirty="0" spc="414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91</a:t>
            </a:r>
            <a:r>
              <a:rPr lang="en-US" sz="1595" baseline="0" b="0" i="0" dirty="0" spc="398">
                <a:latin typeface="CIDFont+F3" pitchFamily="0" charset="1"/>
              </a:rPr>
              <a:t>5</a:t>
            </a:r>
            <a:r>
              <a:rPr lang="en-US" sz="1595" baseline="0" b="0" i="0" dirty="0" spc="0">
                <a:latin typeface="CIDFont+F3" pitchFamily="0" charset="1"/>
              </a:rPr>
              <a:t>человек.</a:t>
            </a:r>
          </a:p>
        </p:txBody>
      </p:sp>
      <p:sp>
        <p:nvSpPr>
          <p:cNvPr id="1260" name="Rectangle 1260"/>
          <p:cNvSpPr/>
          <p:nvPr/>
        </p:nvSpPr>
        <p:spPr>
          <a:xfrm rot="0" flipH="0" flipV="0">
            <a:off x="972282" y="5885597"/>
            <a:ext cx="8706898" cy="76010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1697">
                <a:latin typeface="CIDFont+F11" pitchFamily="0" charset="1"/>
              </a:rPr>
              <a:t>•</a:t>
            </a:r>
            <a:r>
              <a:rPr lang="en-US" sz="1595" baseline="0" b="0" i="0" dirty="0" spc="-236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де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я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ос</a:t>
            </a:r>
            <a:r>
              <a:rPr lang="en-US" sz="1595" baseline="0" b="0" i="0" dirty="0" spc="469">
                <a:latin typeface="CIDFont+F3" pitchFamily="0" charset="1"/>
              </a:rPr>
              <a:t>ь</a:t>
            </a:r>
            <a:r>
              <a:rPr lang="en-US" sz="1595" baseline="0" b="0" i="0" dirty="0" spc="0">
                <a:latin typeface="CIDFont+F3" pitchFamily="0" charset="1"/>
              </a:rPr>
              <a:t>б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льшо</a:t>
            </a:r>
            <a:r>
              <a:rPr lang="en-US" sz="1595" baseline="0" b="0" i="0" dirty="0" spc="474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внимани</a:t>
            </a:r>
            <a:r>
              <a:rPr lang="en-US" sz="1595" baseline="0" b="0" i="0" dirty="0" spc="505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выя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лени</a:t>
            </a:r>
            <a:r>
              <a:rPr lang="en-US" sz="1595" baseline="0" b="0" i="0" dirty="0" spc="483">
                <a:latin typeface="CIDFont+F3" pitchFamily="0" charset="1"/>
              </a:rPr>
              <a:t>ю</a:t>
            </a:r>
            <a:r>
              <a:rPr lang="en-US" sz="1595" baseline="0" b="0" i="0" dirty="0" spc="0">
                <a:latin typeface="CIDFont+F3" pitchFamily="0" charset="1"/>
              </a:rPr>
              <a:t>заб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е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ани</a:t>
            </a:r>
            <a:r>
              <a:rPr lang="en-US" sz="1595" baseline="0" b="0" i="0" dirty="0" spc="486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489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ранни</a:t>
            </a:r>
            <a:r>
              <a:rPr lang="en-US" sz="1595" baseline="0" b="0" i="0" dirty="0" spc="478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стадиях</a:t>
            </a:r>
            <a:r>
              <a:rPr lang="en-US" sz="1595" baseline="0" b="0" i="0" dirty="0" spc="478">
                <a:latin typeface="CIDFont+F3" pitchFamily="0" charset="1"/>
              </a:rPr>
              <a:t>,</a:t>
            </a:r>
            <a:r>
              <a:rPr lang="en-US" sz="1595" baseline="0" b="0" i="0" dirty="0" spc="507">
                <a:latin typeface="CIDFont+F3" pitchFamily="0" charset="1"/>
              </a:rPr>
              <a:t>в</a:t>
            </a:r>
            <a:r>
              <a:rPr lang="en-US" sz="1595" baseline="0" b="0" i="0" dirty="0" spc="-27">
                <a:latin typeface="CIDFont+F3" pitchFamily="0" charset="1"/>
              </a:rPr>
              <a:t>т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491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числ</a:t>
            </a:r>
            <a:r>
              <a:rPr lang="en-US" sz="1595" baseline="0" b="0" i="0" dirty="0" spc="474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б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льных</a:t>
            </a:r>
          </a:p>
          <a:p>
            <a:pPr marL="286518">
              <a:lnSpc>
                <a:spcPts val="1920"/>
              </a:lnSpc>
            </a:pPr>
            <a:r>
              <a:rPr lang="en-US" sz="1595" baseline="0" b="0" i="0" dirty="0" spc="426">
                <a:latin typeface="CIDFont+F3" pitchFamily="0" charset="1"/>
              </a:rPr>
              <a:t>с</a:t>
            </a:r>
            <a:r>
              <a:rPr lang="en-US" sz="1595" baseline="0" b="0" i="0" dirty="0" spc="0">
                <a:latin typeface="CIDFont+F3" pitchFamily="0" charset="1"/>
              </a:rPr>
              <a:t>са</a:t>
            </a:r>
            <a:r>
              <a:rPr lang="en-US" sz="1595" baseline="0" b="0" i="0" dirty="0" spc="-15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арны</a:t>
            </a:r>
            <a:r>
              <a:rPr lang="en-US" sz="1595" baseline="0" b="0" i="0" dirty="0" spc="427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диа</a:t>
            </a:r>
            <a:r>
              <a:rPr lang="en-US" sz="1595" baseline="0" b="0" i="0" dirty="0" spc="-12">
                <a:latin typeface="CIDFont+F3" pitchFamily="0" charset="1"/>
              </a:rPr>
              <a:t>б</a:t>
            </a:r>
            <a:r>
              <a:rPr lang="en-US" sz="1595" baseline="0" b="0" i="0" dirty="0" spc="0">
                <a:latin typeface="CIDFont+F3" pitchFamily="0" charset="1"/>
              </a:rPr>
              <a:t>е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м</a:t>
            </a:r>
            <a:r>
              <a:rPr lang="en-US" sz="1595" baseline="0" b="0" i="0" dirty="0" spc="430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выя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лен</a:t>
            </a:r>
            <a:r>
              <a:rPr lang="en-US" sz="1595" baseline="0" b="0" i="0" dirty="0" spc="446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злок</a:t>
            </a:r>
            <a:r>
              <a:rPr lang="en-US" sz="1595" baseline="0" b="0" i="0" dirty="0" spc="-68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чественны</a:t>
            </a:r>
            <a:r>
              <a:rPr lang="en-US" sz="1595" baseline="0" b="0" i="0" dirty="0" spc="446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новообразо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ани</a:t>
            </a:r>
            <a:r>
              <a:rPr lang="en-US" sz="1595" baseline="0" b="0" i="0" dirty="0" spc="438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426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ранни</a:t>
            </a:r>
            <a:r>
              <a:rPr lang="en-US" sz="1595" baseline="0" b="0" i="0" dirty="0" spc="446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стадия</a:t>
            </a:r>
            <a:r>
              <a:rPr lang="en-US" sz="1595" baseline="0" b="0" i="0" dirty="0" spc="446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(</a:t>
            </a:r>
            <a:r>
              <a:rPr lang="en-US" sz="1595" baseline="0" b="0" i="0" dirty="0" spc="426">
                <a:latin typeface="CIDFont+F3" pitchFamily="0" charset="1"/>
              </a:rPr>
              <a:t>I</a:t>
            </a:r>
            <a:r>
              <a:rPr lang="en-US" sz="1595" baseline="0" b="0" i="0" dirty="0" spc="446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I</a:t>
            </a:r>
            <a:r>
              <a:rPr lang="en-US" sz="1595" baseline="0" b="0" i="0" dirty="0" spc="442">
                <a:latin typeface="CIDFont+F3" pitchFamily="0" charset="1"/>
              </a:rPr>
              <a:t>I</a:t>
            </a:r>
            <a:r>
              <a:rPr lang="en-US" sz="1595" baseline="0" b="0" i="0" dirty="0" spc="0">
                <a:latin typeface="CIDFont+F3" pitchFamily="0" charset="1"/>
              </a:rPr>
              <a:t>с</a:t>
            </a:r>
            <a:r>
              <a:rPr lang="en-US" sz="1595" baseline="0" b="0" i="0" dirty="0" spc="-106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.)</a:t>
            </a:r>
          </a:p>
          <a:p>
            <a:pPr marL="286518">
              <a:lnSpc>
                <a:spcPts val="1919"/>
              </a:lnSpc>
            </a:pPr>
            <a:r>
              <a:rPr lang="en-US" sz="1595" baseline="0" b="0" i="0" dirty="0" spc="398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5</a:t>
            </a:r>
            <a:r>
              <a:rPr lang="en-US" sz="1595" baseline="0" b="0" i="0" dirty="0" spc="398">
                <a:latin typeface="CIDFont+F3" pitchFamily="0" charset="1"/>
              </a:rPr>
              <a:t>9</a:t>
            </a:r>
            <a:r>
              <a:rPr lang="en-US" sz="1595" baseline="0" b="0" i="0" dirty="0" spc="0">
                <a:latin typeface="CIDFont+F3" pitchFamily="0" charset="1"/>
              </a:rPr>
              <a:t>и</a:t>
            </a:r>
            <a:r>
              <a:rPr lang="en-US" sz="1595" baseline="0" b="0" i="0" dirty="0" spc="422">
                <a:latin typeface="CIDFont+F3" pitchFamily="0" charset="1"/>
              </a:rPr>
              <a:t>з</a:t>
            </a:r>
            <a:r>
              <a:rPr lang="en-US" sz="1595" baseline="0" b="0" i="0" dirty="0" spc="-63">
                <a:latin typeface="CIDFont+F3" pitchFamily="0" charset="1"/>
              </a:rPr>
              <a:t>1</a:t>
            </a:r>
            <a:r>
              <a:rPr lang="en-US" sz="1595" baseline="0" b="0" i="0" dirty="0" spc="0">
                <a:latin typeface="CIDFont+F3" pitchFamily="0" charset="1"/>
              </a:rPr>
              <a:t>1</a:t>
            </a:r>
            <a:r>
              <a:rPr lang="en-US" sz="1595" baseline="0" b="0" i="0" dirty="0" spc="383">
                <a:latin typeface="CIDFont+F3" pitchFamily="0" charset="1"/>
              </a:rPr>
              <a:t>5</a:t>
            </a:r>
            <a:r>
              <a:rPr lang="en-US" sz="1595" baseline="0" b="0" i="0" dirty="0" spc="0">
                <a:latin typeface="CIDFont+F3" pitchFamily="0" charset="1"/>
              </a:rPr>
              <a:t>выя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ленны</a:t>
            </a:r>
            <a:r>
              <a:rPr lang="en-US" sz="1595" baseline="0" b="0" i="0" dirty="0" spc="446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сл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чаев.</a:t>
            </a:r>
          </a:p>
        </p:txBody>
      </p:sp>
      <p:sp>
        <p:nvSpPr>
          <p:cNvPr id="1261" name="Rectangle 1261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262" name="Freeform 1262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63" name="Picture 101"/>
          <p:cNvPicPr>
            <a:picLocks noChangeAspect="0" noChangeArrowheads="1"/>
          </p:cNvPicPr>
          <p:nvPr/>
        </p:nvPicPr>
        <p:blipFill>
          <a:blip r:embed="rId12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264" name="Picture 1264"/>
          <p:cNvPicPr>
            <a:picLocks noChangeAspect="0" noChangeArrowheads="1"/>
          </p:cNvPicPr>
          <p:nvPr/>
        </p:nvPicPr>
        <p:blipFill>
          <a:blip r:embed="rId12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265" name="Picture 103"/>
          <p:cNvPicPr>
            <a:picLocks noChangeAspect="0" noChangeArrowheads="1"/>
          </p:cNvPicPr>
          <p:nvPr/>
        </p:nvPicPr>
        <p:blipFill>
          <a:blip r:embed="rId12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266" name="Picture 1266"/>
          <p:cNvPicPr>
            <a:picLocks noChangeAspect="0" noChangeArrowheads="1"/>
          </p:cNvPicPr>
          <p:nvPr/>
        </p:nvPicPr>
        <p:blipFill>
          <a:blip r:embed="rId12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267" name="Picture 1267"/>
          <p:cNvPicPr>
            <a:picLocks noChangeAspect="0" noChangeArrowheads="1"/>
          </p:cNvPicPr>
          <p:nvPr/>
        </p:nvPicPr>
        <p:blipFill>
          <a:blip r:embed="rId12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288535" y="716280"/>
            <a:ext cx="2046732" cy="242315"/>
          </a:xfrm>
          <a:prstGeom prst="rect">
            <a:avLst/>
          </a:prstGeom>
          <a:noFill/>
          <a:extLst/>
        </p:spPr>
      </p:pic>
      <p:pic>
        <p:nvPicPr>
          <p:cNvPr id="1268" name="Picture 107"/>
          <p:cNvPicPr>
            <a:picLocks noChangeAspect="0" noChangeArrowheads="1"/>
          </p:cNvPicPr>
          <p:nvPr/>
        </p:nvPicPr>
        <p:blipFill>
          <a:blip r:embed="rId12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162288" y="537972"/>
            <a:ext cx="652272" cy="647700"/>
          </a:xfrm>
          <a:prstGeom prst="rect">
            <a:avLst/>
          </a:prstGeom>
          <a:noFill/>
          <a:extLst/>
        </p:spPr>
      </p:pic>
      <p:sp>
        <p:nvSpPr>
          <p:cNvPr id="1269" name="Freeform 1269"/>
          <p:cNvSpPr/>
          <p:nvPr/>
        </p:nvSpPr>
        <p:spPr>
          <a:xfrm rot="0" flipH="0" flipV="1">
            <a:off x="2563367" y="1709929"/>
            <a:ext cx="6719316" cy="377952"/>
          </a:xfrm>
          <a:custGeom>
            <a:pathLst>
              <a:path w="8959088" h="503936">
                <a:moveTo>
                  <a:pt x="0" y="503936"/>
                </a:moveTo>
                <a:lnTo>
                  <a:pt x="0" y="0"/>
                </a:lnTo>
                <a:moveTo>
                  <a:pt x="1119632" y="503936"/>
                </a:moveTo>
                <a:lnTo>
                  <a:pt x="1119632" y="0"/>
                </a:lnTo>
                <a:moveTo>
                  <a:pt x="2239264" y="503936"/>
                </a:moveTo>
                <a:lnTo>
                  <a:pt x="2239264" y="0"/>
                </a:lnTo>
                <a:moveTo>
                  <a:pt x="3358896" y="503936"/>
                </a:moveTo>
                <a:lnTo>
                  <a:pt x="3358896" y="0"/>
                </a:lnTo>
                <a:moveTo>
                  <a:pt x="4478528" y="503936"/>
                </a:moveTo>
                <a:lnTo>
                  <a:pt x="4478528" y="0"/>
                </a:lnTo>
                <a:moveTo>
                  <a:pt x="5598159" y="503936"/>
                </a:moveTo>
                <a:lnTo>
                  <a:pt x="5598159" y="0"/>
                </a:lnTo>
                <a:moveTo>
                  <a:pt x="6717792" y="503936"/>
                </a:moveTo>
                <a:lnTo>
                  <a:pt x="6717792" y="0"/>
                </a:lnTo>
                <a:moveTo>
                  <a:pt x="7837423" y="503936"/>
                </a:moveTo>
                <a:lnTo>
                  <a:pt x="7837423" y="0"/>
                </a:lnTo>
                <a:moveTo>
                  <a:pt x="8959088" y="503936"/>
                </a:moveTo>
                <a:lnTo>
                  <a:pt x="8959088" y="0"/>
                </a:lnTo>
              </a:path>
            </a:pathLst>
          </a:custGeom>
          <a:noFill/>
          <a:ln w="9143" cap="flat" cmpd="sng">
            <a:solidFill>
              <a:srgbClr val="D9D9D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70" name="Picture 1270"/>
          <p:cNvPicPr>
            <a:picLocks noChangeAspect="0" noChangeArrowheads="1"/>
          </p:cNvPicPr>
          <p:nvPr/>
        </p:nvPicPr>
        <p:blipFill>
          <a:blip r:embed="rId12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710943" y="1756664"/>
            <a:ext cx="7121144" cy="281432"/>
          </a:xfrm>
          <a:prstGeom prst="rect">
            <a:avLst/>
          </a:prstGeom>
          <a:noFill/>
          <a:extLst/>
        </p:spPr>
      </p:pic>
      <p:sp>
        <p:nvSpPr>
          <p:cNvPr id="1271" name="Freeform 1271"/>
          <p:cNvSpPr/>
          <p:nvPr/>
        </p:nvSpPr>
        <p:spPr>
          <a:xfrm rot="0" flipH="0" flipV="1">
            <a:off x="1723644" y="1709928"/>
            <a:ext cx="0" cy="377951"/>
          </a:xfrm>
          <a:custGeom>
            <a:pathLst>
              <a:path w="0" h="503935">
                <a:moveTo>
                  <a:pt x="0" y="0"/>
                </a:moveTo>
                <a:lnTo>
                  <a:pt x="0" y="503935"/>
                </a:lnTo>
              </a:path>
            </a:pathLst>
          </a:custGeom>
          <a:noFill/>
          <a:ln w="9143" cap="flat" cmpd="sng">
            <a:solidFill>
              <a:srgbClr val="D9D9D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72" name="Freeform 1272"/>
          <p:cNvSpPr/>
          <p:nvPr/>
        </p:nvSpPr>
        <p:spPr>
          <a:xfrm rot="0" flipH="0" flipV="1">
            <a:off x="3063240" y="2325624"/>
            <a:ext cx="100584" cy="102108"/>
          </a:xfrm>
          <a:custGeom>
            <a:pathLst>
              <a:path w="134112" h="136144">
                <a:moveTo>
                  <a:pt x="0" y="136144"/>
                </a:moveTo>
                <a:lnTo>
                  <a:pt x="134112" y="136144"/>
                </a:lnTo>
                <a:lnTo>
                  <a:pt x="134112" y="0"/>
                </a:lnTo>
                <a:lnTo>
                  <a:pt x="0" y="0"/>
                </a:lnTo>
                <a:close/>
              </a:path>
            </a:pathLst>
          </a:custGeom>
          <a:solidFill>
            <a:srgbClr val="A5301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73" name="Freeform 1273"/>
          <p:cNvSpPr/>
          <p:nvPr/>
        </p:nvSpPr>
        <p:spPr>
          <a:xfrm rot="0" flipH="0" flipV="1">
            <a:off x="1228344" y="3919728"/>
            <a:ext cx="8316467" cy="778764"/>
          </a:xfrm>
          <a:custGeom>
            <a:pathLst>
              <a:path w="11088623" h="1038352">
                <a:moveTo>
                  <a:pt x="0" y="1038352"/>
                </a:moveTo>
                <a:lnTo>
                  <a:pt x="0" y="0"/>
                </a:lnTo>
                <a:moveTo>
                  <a:pt x="1582927" y="1038352"/>
                </a:moveTo>
                <a:lnTo>
                  <a:pt x="1582927" y="0"/>
                </a:lnTo>
                <a:moveTo>
                  <a:pt x="3167888" y="1038352"/>
                </a:moveTo>
                <a:lnTo>
                  <a:pt x="3167888" y="0"/>
                </a:lnTo>
                <a:moveTo>
                  <a:pt x="4750815" y="1038352"/>
                </a:moveTo>
                <a:lnTo>
                  <a:pt x="4750815" y="0"/>
                </a:lnTo>
                <a:moveTo>
                  <a:pt x="6335776" y="1038352"/>
                </a:moveTo>
                <a:lnTo>
                  <a:pt x="6335776" y="0"/>
                </a:lnTo>
                <a:moveTo>
                  <a:pt x="7920735" y="1038352"/>
                </a:moveTo>
                <a:lnTo>
                  <a:pt x="7920735" y="0"/>
                </a:lnTo>
                <a:moveTo>
                  <a:pt x="9503664" y="1038352"/>
                </a:moveTo>
                <a:lnTo>
                  <a:pt x="9503664" y="0"/>
                </a:lnTo>
                <a:moveTo>
                  <a:pt x="11088623" y="1038352"/>
                </a:moveTo>
                <a:lnTo>
                  <a:pt x="11088623" y="0"/>
                </a:lnTo>
              </a:path>
            </a:pathLst>
          </a:custGeom>
          <a:noFill/>
          <a:ln w="9143" cap="flat" cmpd="sng">
            <a:solidFill>
              <a:srgbClr val="D9D9D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74" name="Freeform 1274"/>
          <p:cNvSpPr/>
          <p:nvPr/>
        </p:nvSpPr>
        <p:spPr>
          <a:xfrm rot="0" flipH="0" flipV="1">
            <a:off x="1228344" y="4442460"/>
            <a:ext cx="7484363" cy="134112"/>
          </a:xfrm>
          <a:custGeom>
            <a:pathLst>
              <a:path w="9979151" h="178817">
                <a:moveTo>
                  <a:pt x="0" y="178817"/>
                </a:moveTo>
                <a:lnTo>
                  <a:pt x="9979151" y="178817"/>
                </a:lnTo>
                <a:lnTo>
                  <a:pt x="9979151" y="0"/>
                </a:lnTo>
                <a:lnTo>
                  <a:pt x="0" y="0"/>
                </a:lnTo>
                <a:close/>
              </a:path>
            </a:pathLst>
          </a:custGeom>
          <a:solidFill>
            <a:srgbClr val="A5301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75" name="Freeform 1275"/>
          <p:cNvSpPr/>
          <p:nvPr/>
        </p:nvSpPr>
        <p:spPr>
          <a:xfrm rot="0" flipH="0" flipV="1">
            <a:off x="1228344" y="4308348"/>
            <a:ext cx="6344411" cy="134111"/>
          </a:xfrm>
          <a:custGeom>
            <a:pathLst>
              <a:path w="8459215" h="178815">
                <a:moveTo>
                  <a:pt x="0" y="178815"/>
                </a:moveTo>
                <a:lnTo>
                  <a:pt x="8459215" y="178815"/>
                </a:lnTo>
                <a:lnTo>
                  <a:pt x="8459215" y="0"/>
                </a:lnTo>
                <a:lnTo>
                  <a:pt x="0" y="0"/>
                </a:lnTo>
                <a:close/>
              </a:path>
            </a:pathLst>
          </a:custGeom>
          <a:solidFill>
            <a:srgbClr val="DE7E1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76" name="Freeform 1276"/>
          <p:cNvSpPr/>
          <p:nvPr/>
        </p:nvSpPr>
        <p:spPr>
          <a:xfrm rot="0" flipH="0" flipV="1">
            <a:off x="1228344" y="4174236"/>
            <a:ext cx="879347" cy="134112"/>
          </a:xfrm>
          <a:custGeom>
            <a:pathLst>
              <a:path w="1172463" h="178817">
                <a:moveTo>
                  <a:pt x="0" y="178817"/>
                </a:moveTo>
                <a:lnTo>
                  <a:pt x="1172463" y="178817"/>
                </a:lnTo>
                <a:lnTo>
                  <a:pt x="1172463" y="0"/>
                </a:lnTo>
                <a:lnTo>
                  <a:pt x="0" y="0"/>
                </a:lnTo>
                <a:close/>
              </a:path>
            </a:pathLst>
          </a:custGeom>
          <a:solidFill>
            <a:srgbClr val="9F8351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77" name="Freeform 1277"/>
          <p:cNvSpPr/>
          <p:nvPr/>
        </p:nvSpPr>
        <p:spPr>
          <a:xfrm rot="0" flipH="0" flipV="1">
            <a:off x="1228344" y="4041648"/>
            <a:ext cx="522731" cy="132587"/>
          </a:xfrm>
          <a:custGeom>
            <a:pathLst>
              <a:path w="696975" h="176783">
                <a:moveTo>
                  <a:pt x="0" y="176783"/>
                </a:moveTo>
                <a:lnTo>
                  <a:pt x="696975" y="176783"/>
                </a:lnTo>
                <a:lnTo>
                  <a:pt x="696975" y="0"/>
                </a:lnTo>
                <a:lnTo>
                  <a:pt x="0" y="0"/>
                </a:lnTo>
                <a:close/>
              </a:path>
            </a:pathLst>
          </a:custGeom>
          <a:solidFill>
            <a:srgbClr val="728653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78" name="Freeform 1278"/>
          <p:cNvSpPr/>
          <p:nvPr/>
        </p:nvSpPr>
        <p:spPr>
          <a:xfrm rot="0" flipH="0" flipV="1">
            <a:off x="1653540" y="4930140"/>
            <a:ext cx="88392" cy="88392"/>
          </a:xfrm>
          <a:custGeom>
            <a:pathLst>
              <a:path w="117856" h="117857">
                <a:moveTo>
                  <a:pt x="0" y="117857"/>
                </a:moveTo>
                <a:lnTo>
                  <a:pt x="117856" y="117857"/>
                </a:lnTo>
                <a:lnTo>
                  <a:pt x="117856" y="0"/>
                </a:lnTo>
                <a:lnTo>
                  <a:pt x="0" y="0"/>
                </a:lnTo>
                <a:close/>
              </a:path>
            </a:pathLst>
          </a:custGeom>
          <a:solidFill>
            <a:srgbClr val="728653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79" name="Freeform 1279"/>
          <p:cNvSpPr/>
          <p:nvPr/>
        </p:nvSpPr>
        <p:spPr>
          <a:xfrm rot="0" flipH="0" flipV="1">
            <a:off x="5440680" y="4930140"/>
            <a:ext cx="88391" cy="88392"/>
          </a:xfrm>
          <a:custGeom>
            <a:pathLst>
              <a:path w="117855" h="117857">
                <a:moveTo>
                  <a:pt x="0" y="117857"/>
                </a:moveTo>
                <a:lnTo>
                  <a:pt x="117855" y="117857"/>
                </a:lnTo>
                <a:lnTo>
                  <a:pt x="117855" y="0"/>
                </a:lnTo>
                <a:lnTo>
                  <a:pt x="0" y="0"/>
                </a:lnTo>
                <a:close/>
              </a:path>
            </a:pathLst>
          </a:custGeom>
          <a:solidFill>
            <a:srgbClr val="9F8351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80" name="Freeform 1280"/>
          <p:cNvSpPr/>
          <p:nvPr/>
        </p:nvSpPr>
        <p:spPr>
          <a:xfrm rot="0" flipH="0" flipV="1">
            <a:off x="1653540" y="5201413"/>
            <a:ext cx="88392" cy="88391"/>
          </a:xfrm>
          <a:custGeom>
            <a:pathLst>
              <a:path w="117856" h="117855">
                <a:moveTo>
                  <a:pt x="0" y="117855"/>
                </a:moveTo>
                <a:lnTo>
                  <a:pt x="117856" y="117855"/>
                </a:lnTo>
                <a:lnTo>
                  <a:pt x="117856" y="0"/>
                </a:lnTo>
                <a:lnTo>
                  <a:pt x="0" y="0"/>
                </a:lnTo>
                <a:close/>
              </a:path>
            </a:pathLst>
          </a:custGeom>
          <a:solidFill>
            <a:srgbClr val="DE7E1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81" name="Freeform 1281"/>
          <p:cNvSpPr/>
          <p:nvPr/>
        </p:nvSpPr>
        <p:spPr>
          <a:xfrm rot="0" flipH="0" flipV="1">
            <a:off x="5440680" y="5201413"/>
            <a:ext cx="88391" cy="88391"/>
          </a:xfrm>
          <a:custGeom>
            <a:pathLst>
              <a:path w="117855" h="117855">
                <a:moveTo>
                  <a:pt x="0" y="117855"/>
                </a:moveTo>
                <a:lnTo>
                  <a:pt x="117855" y="117855"/>
                </a:lnTo>
                <a:lnTo>
                  <a:pt x="117855" y="0"/>
                </a:lnTo>
                <a:lnTo>
                  <a:pt x="0" y="0"/>
                </a:lnTo>
                <a:close/>
              </a:path>
            </a:pathLst>
          </a:custGeom>
          <a:solidFill>
            <a:srgbClr val="A5301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82" name="Rectangle 1282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42</a:t>
            </a:r>
          </a:p>
        </p:txBody>
      </p:sp>
      <p:sp>
        <p:nvSpPr>
          <p:cNvPr id="1283" name="Rectangle 1283"/>
          <p:cNvSpPr/>
          <p:nvPr/>
        </p:nvSpPr>
        <p:spPr>
          <a:xfrm rot="0" flipH="0" flipV="0">
            <a:off x="4107199" y="1187401"/>
            <a:ext cx="2386120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21">
                <a:latin typeface="CIDFont+F2" pitchFamily="0" charset="1"/>
              </a:rPr>
              <a:t>С</a:t>
            </a:r>
            <a:r>
              <a:rPr lang="en-US" sz="1799" baseline="0" b="0" i="0" dirty="0" spc="0">
                <a:latin typeface="CIDFont+F2" pitchFamily="0" charset="1"/>
              </a:rPr>
              <a:t>та</a:t>
            </a:r>
            <a:r>
              <a:rPr lang="en-US" sz="1799" baseline="0" b="0" i="0" dirty="0" spc="-10">
                <a:latin typeface="CIDFont+F2" pitchFamily="0" charset="1"/>
              </a:rPr>
              <a:t>ци</a:t>
            </a:r>
            <a:r>
              <a:rPr lang="en-US" sz="1799" baseline="0" b="0" i="0" dirty="0" spc="0">
                <a:latin typeface="CIDFont+F2" pitchFamily="0" charset="1"/>
              </a:rPr>
              <a:t>она</a:t>
            </a:r>
            <a:r>
              <a:rPr lang="en-US" sz="1799" baseline="0" b="0" i="0" dirty="0" spc="-10">
                <a:latin typeface="CIDFont+F2" pitchFamily="0" charset="1"/>
              </a:rPr>
              <a:t>рн</a:t>
            </a:r>
            <a:r>
              <a:rPr lang="en-US" sz="1799" baseline="0" b="0" i="0" dirty="0" spc="0">
                <a:latin typeface="CIDFont+F2" pitchFamily="0" charset="1"/>
              </a:rPr>
              <a:t>ая </a:t>
            </a:r>
            <a:r>
              <a:rPr lang="en-US" sz="1799" baseline="0" b="0" i="0" dirty="0" spc="-10">
                <a:latin typeface="CIDFont+F2" pitchFamily="0" charset="1"/>
              </a:rPr>
              <a:t>п</a:t>
            </a:r>
            <a:r>
              <a:rPr lang="en-US" sz="1799" baseline="0" b="0" i="0" dirty="0" spc="-36">
                <a:latin typeface="CIDFont+F2" pitchFamily="0" charset="1"/>
              </a:rPr>
              <a:t>о</a:t>
            </a:r>
            <a:r>
              <a:rPr lang="en-US" sz="1799" baseline="0" b="0" i="0" dirty="0" spc="-19">
                <a:latin typeface="CIDFont+F2" pitchFamily="0" charset="1"/>
              </a:rPr>
              <a:t>м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25">
                <a:latin typeface="CIDFont+F2" pitchFamily="0" charset="1"/>
              </a:rPr>
              <a:t>щ</a:t>
            </a:r>
            <a:r>
              <a:rPr lang="en-US" sz="1799" baseline="0" b="0" i="0" dirty="0" spc="0">
                <a:latin typeface="CIDFont+F2" pitchFamily="0" charset="1"/>
              </a:rPr>
              <a:t>ь</a:t>
            </a:r>
          </a:p>
        </p:txBody>
      </p:sp>
      <p:sp>
        <p:nvSpPr>
          <p:cNvPr id="1284" name="Rectangle 1284"/>
          <p:cNvSpPr/>
          <p:nvPr/>
        </p:nvSpPr>
        <p:spPr>
          <a:xfrm rot="0" flipH="0" flipV="0">
            <a:off x="8897062" y="1877225"/>
            <a:ext cx="304799" cy="20244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404040"/>
                </a:solidFill>
                <a:latin typeface="CIDFont+F3" pitchFamily="0" charset="1"/>
              </a:rPr>
              <a:t>4269</a:t>
            </a:r>
          </a:p>
        </p:txBody>
      </p:sp>
      <p:sp>
        <p:nvSpPr>
          <p:cNvPr id="1285" name="Rectangle 1285"/>
          <p:cNvSpPr/>
          <p:nvPr/>
        </p:nvSpPr>
        <p:spPr>
          <a:xfrm rot="0" flipH="0" flipV="0">
            <a:off x="4613139" y="1688213"/>
            <a:ext cx="304799" cy="20244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404040"/>
                </a:solidFill>
                <a:latin typeface="CIDFont+F3" pitchFamily="0" charset="1"/>
              </a:rPr>
              <a:t>4167</a:t>
            </a:r>
          </a:p>
        </p:txBody>
      </p:sp>
      <p:sp>
        <p:nvSpPr>
          <p:cNvPr id="1286" name="Rectangle 1286"/>
          <p:cNvSpPr/>
          <p:nvPr/>
        </p:nvSpPr>
        <p:spPr>
          <a:xfrm rot="0" flipH="0" flipV="0">
            <a:off x="1290857" y="1872611"/>
            <a:ext cx="304799" cy="20244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595959"/>
                </a:solidFill>
                <a:latin typeface="CIDFont+F3" pitchFamily="0" charset="1"/>
              </a:rPr>
              <a:t>2018</a:t>
            </a:r>
          </a:p>
        </p:txBody>
      </p:sp>
      <p:sp>
        <p:nvSpPr>
          <p:cNvPr id="1287" name="Rectangle 1287"/>
          <p:cNvSpPr/>
          <p:nvPr/>
        </p:nvSpPr>
        <p:spPr>
          <a:xfrm rot="0" flipH="0" flipV="0">
            <a:off x="1290857" y="1683674"/>
            <a:ext cx="304799" cy="20244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595959"/>
                </a:solidFill>
                <a:latin typeface="CIDFont+F3" pitchFamily="0" charset="1"/>
              </a:rPr>
              <a:t>2019</a:t>
            </a:r>
          </a:p>
        </p:txBody>
      </p:sp>
      <p:sp>
        <p:nvSpPr>
          <p:cNvPr id="1288" name="Rectangle 1288"/>
          <p:cNvSpPr/>
          <p:nvPr/>
        </p:nvSpPr>
        <p:spPr>
          <a:xfrm rot="0" flipH="0" flipV="0">
            <a:off x="1709919" y="2223542"/>
            <a:ext cx="7686197" cy="64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501165"/>
            <a:r>
              <a:rPr lang="en-US" sz="1595" baseline="0" b="0" i="0" dirty="0" spc="0">
                <a:solidFill>
                  <a:srgbClr val="595959"/>
                </a:solidFill>
                <a:latin typeface="CIDFont+F3" pitchFamily="0" charset="1"/>
              </a:rPr>
              <a:t>К</a:t>
            </a:r>
            <a:r>
              <a:rPr lang="en-US" sz="1595" baseline="0" b="0" i="0" dirty="0" spc="-15">
                <a:solidFill>
                  <a:srgbClr val="595959"/>
                </a:solidFill>
                <a:latin typeface="CIDFont+F3" pitchFamily="0" charset="1"/>
              </a:rPr>
              <a:t>ру</a:t>
            </a:r>
            <a:r>
              <a:rPr lang="en-US" sz="1595" baseline="0" b="0" i="0" dirty="0" spc="-79">
                <a:solidFill>
                  <a:srgbClr val="595959"/>
                </a:solidFill>
                <a:latin typeface="CIDFont+F3" pitchFamily="0" charset="1"/>
              </a:rPr>
              <a:t>г</a:t>
            </a:r>
            <a:r>
              <a:rPr lang="en-US" sz="1595" baseline="0" b="0" i="0" dirty="0" spc="0">
                <a:solidFill>
                  <a:srgbClr val="595959"/>
                </a:solidFill>
                <a:latin typeface="CIDFont+F3" pitchFamily="0" charset="1"/>
              </a:rPr>
              <a:t>ло</a:t>
            </a:r>
            <a:r>
              <a:rPr lang="en-US" sz="1595" baseline="0" b="0" i="0" dirty="0" spc="-20">
                <a:solidFill>
                  <a:srgbClr val="595959"/>
                </a:solidFill>
                <a:latin typeface="CIDFont+F3" pitchFamily="0" charset="1"/>
              </a:rPr>
              <a:t>с</a:t>
            </a:r>
            <a:r>
              <a:rPr lang="en-US" sz="1595" baseline="0" b="0" i="0" dirty="0" spc="-15">
                <a:solidFill>
                  <a:srgbClr val="595959"/>
                </a:solidFill>
                <a:latin typeface="CIDFont+F3" pitchFamily="0" charset="1"/>
              </a:rPr>
              <a:t>у</a:t>
            </a:r>
            <a:r>
              <a:rPr lang="en-US" sz="1595" baseline="0" b="0" i="0" dirty="0" spc="-27">
                <a:solidFill>
                  <a:srgbClr val="595959"/>
                </a:solidFill>
                <a:latin typeface="CIDFont+F3" pitchFamily="0" charset="1"/>
              </a:rPr>
              <a:t>т</a:t>
            </a:r>
            <a:r>
              <a:rPr lang="en-US" sz="1595" baseline="0" b="0" i="0" dirty="0" spc="-31">
                <a:solidFill>
                  <a:srgbClr val="595959"/>
                </a:solidFill>
                <a:latin typeface="CIDFont+F3" pitchFamily="0" charset="1"/>
              </a:rPr>
              <a:t>о</a:t>
            </a:r>
            <a:r>
              <a:rPr lang="en-US" sz="1595" baseline="0" b="0" i="0" dirty="0" spc="0">
                <a:solidFill>
                  <a:srgbClr val="595959"/>
                </a:solidFill>
                <a:latin typeface="CIDFont+F3" pitchFamily="0" charset="1"/>
              </a:rPr>
              <a:t>чну</a:t>
            </a:r>
            <a:r>
              <a:rPr lang="en-US" sz="1595" baseline="0" b="0" i="0" dirty="0" spc="-11">
                <a:solidFill>
                  <a:srgbClr val="595959"/>
                </a:solidFill>
                <a:latin typeface="CIDFont+F3" pitchFamily="0" charset="1"/>
              </a:rPr>
              <a:t>ю</a:t>
            </a:r>
            <a:r>
              <a:rPr lang="en-US" sz="1595" baseline="0" b="0" i="0" dirty="0" spc="0">
                <a:solidFill>
                  <a:srgbClr val="595959"/>
                </a:solidFill>
                <a:latin typeface="CIDFont+F3" pitchFamily="0" charset="1"/>
              </a:rPr>
              <a:t> стационарн</a:t>
            </a:r>
            <a:r>
              <a:rPr lang="en-US" sz="1595" baseline="0" b="0" i="0" dirty="0" spc="-15">
                <a:solidFill>
                  <a:srgbClr val="595959"/>
                </a:solidFill>
                <a:latin typeface="CIDFont+F3" pitchFamily="0" charset="1"/>
              </a:rPr>
              <a:t>у</a:t>
            </a:r>
            <a:r>
              <a:rPr lang="en-US" sz="1595" baseline="0" b="0" i="0" dirty="0" spc="0">
                <a:solidFill>
                  <a:srgbClr val="595959"/>
                </a:solidFill>
                <a:latin typeface="CIDFont+F3" pitchFamily="0" charset="1"/>
              </a:rPr>
              <a:t>ю п</a:t>
            </a:r>
            <a:r>
              <a:rPr lang="en-US" sz="1595" baseline="0" b="0" i="0" dirty="0" spc="-31">
                <a:solidFill>
                  <a:srgbClr val="595959"/>
                </a:solidFill>
                <a:latin typeface="CIDFont+F3" pitchFamily="0" charset="1"/>
              </a:rPr>
              <a:t>о</a:t>
            </a:r>
            <a:r>
              <a:rPr lang="en-US" sz="1595" baseline="0" b="0" i="0" dirty="0" spc="0">
                <a:solidFill>
                  <a:srgbClr val="595959"/>
                </a:solidFill>
                <a:latin typeface="CIDFont+F3" pitchFamily="0" charset="1"/>
              </a:rPr>
              <a:t>мощь п</a:t>
            </a:r>
            <a:r>
              <a:rPr lang="en-US" sz="1595" baseline="0" b="0" i="0" dirty="0" spc="-15">
                <a:solidFill>
                  <a:srgbClr val="595959"/>
                </a:solidFill>
                <a:latin typeface="CIDFont+F3" pitchFamily="0" charset="1"/>
              </a:rPr>
              <a:t>о</a:t>
            </a:r>
            <a:r>
              <a:rPr lang="en-US" sz="1595" baseline="0" b="0" i="0" dirty="0" spc="-14">
                <a:solidFill>
                  <a:srgbClr val="595959"/>
                </a:solidFill>
                <a:latin typeface="CIDFont+F3" pitchFamily="0" charset="1"/>
              </a:rPr>
              <a:t>л</a:t>
            </a:r>
            <a:r>
              <a:rPr lang="en-US" sz="1595" baseline="0" b="0" i="0" dirty="0" spc="0">
                <a:solidFill>
                  <a:srgbClr val="595959"/>
                </a:solidFill>
                <a:latin typeface="CIDFont+F3" pitchFamily="0" charset="1"/>
              </a:rPr>
              <a:t>учи</a:t>
            </a:r>
            <a:r>
              <a:rPr lang="en-US" sz="1595" baseline="0" b="0" i="0" dirty="0" spc="-14">
                <a:solidFill>
                  <a:srgbClr val="595959"/>
                </a:solidFill>
                <a:latin typeface="CIDFont+F3" pitchFamily="0" charset="1"/>
              </a:rPr>
              <a:t>л</a:t>
            </a:r>
            <a:r>
              <a:rPr lang="en-US" sz="1595" baseline="0" b="0" i="0" dirty="0" spc="0">
                <a:solidFill>
                  <a:srgbClr val="595959"/>
                </a:solidFill>
                <a:latin typeface="CIDFont+F3" pitchFamily="0" charset="1"/>
              </a:rPr>
              <a:t>и </a:t>
            </a:r>
          </a:p>
          <a:p>
            <a:pPr marL="0">
              <a:lnSpc>
                <a:spcPts val="2984"/>
              </a:lnSpc>
            </a:pPr>
            <a:r>
              <a:rPr lang="en-US" sz="1799" baseline="0" b="0" i="0" dirty="0" spc="1105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1079">
                <a:latin typeface="CIDFont+F3" pitchFamily="0" charset="1"/>
              </a:rPr>
              <a:t>7</a:t>
            </a:r>
            <a:r>
              <a:rPr lang="en-US" sz="1799" baseline="0" b="0" i="0" dirty="0" spc="-197">
                <a:latin typeface="CIDFont+F3" pitchFamily="0" charset="1"/>
              </a:rPr>
              <a:t>г</a:t>
            </a:r>
            <a:r>
              <a:rPr lang="en-US" sz="1799" baseline="0" b="0" i="0" dirty="0" spc="1097">
                <a:latin typeface="CIDFont+F3" pitchFamily="0" charset="1"/>
              </a:rPr>
              <a:t>.</a:t>
            </a:r>
            <a:r>
              <a:rPr lang="en-US" sz="1799" baseline="0" b="0" i="0" dirty="0" spc="-66">
                <a:latin typeface="CIDFont+F3" pitchFamily="0" charset="1"/>
              </a:rPr>
              <a:t>ф</a:t>
            </a:r>
            <a:r>
              <a:rPr lang="en-US" sz="1799" baseline="0" b="0" i="0" dirty="0" spc="0">
                <a:latin typeface="CIDFont+F3" pitchFamily="0" charset="1"/>
              </a:rPr>
              <a:t>ункциони</a:t>
            </a:r>
            <a:r>
              <a:rPr lang="en-US" sz="1799" baseline="0" b="0" i="0" dirty="0" spc="-36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уе</a:t>
            </a:r>
            <a:r>
              <a:rPr lang="en-US" sz="1799" baseline="0" b="0" i="0" dirty="0" spc="1085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первично</a:t>
            </a:r>
            <a:r>
              <a:rPr lang="en-US" sz="1799" baseline="0" b="0" i="0" dirty="0" spc="1092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со</a:t>
            </a:r>
            <a:r>
              <a:rPr lang="en-US" sz="1799" baseline="0" b="0" i="0" dirty="0" spc="-23">
                <a:latin typeface="CIDFont+F3" pitchFamily="0" charset="1"/>
              </a:rPr>
              <a:t>с</a:t>
            </a:r>
            <a:r>
              <a:rPr lang="en-US" sz="1799" baseline="0" b="0" i="0" dirty="0" spc="-108">
                <a:latin typeface="CIDFont+F3" pitchFamily="0" charset="1"/>
              </a:rPr>
              <a:t>у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ис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1110">
                <a:latin typeface="CIDFont+F3" pitchFamily="0" charset="1"/>
              </a:rPr>
              <a:t>е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де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27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ие</a:t>
            </a:r>
            <a:r>
              <a:rPr lang="en-US" sz="1799" baseline="0" b="0" i="0" dirty="0" spc="1097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азы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аю</a:t>
            </a:r>
            <a:r>
              <a:rPr lang="en-US" sz="1799" baseline="0" b="0" i="0" dirty="0" spc="-18">
                <a:latin typeface="CIDFont+F3" pitchFamily="0" charset="1"/>
              </a:rPr>
              <a:t>щ</a:t>
            </a:r>
            <a:r>
              <a:rPr lang="en-US" sz="1799" baseline="0" b="0" i="0" dirty="0" spc="0">
                <a:latin typeface="CIDFont+F3" pitchFamily="0" charset="1"/>
              </a:rPr>
              <a:t>ее</a:t>
            </a:r>
          </a:p>
        </p:txBody>
      </p:sp>
      <p:sp>
        <p:nvSpPr>
          <p:cNvPr id="1289" name="Rectangle 1289"/>
          <p:cNvSpPr/>
          <p:nvPr/>
        </p:nvSpPr>
        <p:spPr>
          <a:xfrm rot="0" flipH="0" flipV="0">
            <a:off x="1260310" y="2842514"/>
            <a:ext cx="8139281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ме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ицинс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707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мощ</a:t>
            </a:r>
            <a:r>
              <a:rPr lang="en-US" sz="1799" baseline="0" b="0" i="0" dirty="0" spc="709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пациента</a:t>
            </a:r>
            <a:r>
              <a:rPr lang="en-US" sz="1799" baseline="0" b="0" i="0" dirty="0" spc="716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710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Варненс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719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Бре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-26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719">
                <a:latin typeface="CIDFont+F3" pitchFamily="0" charset="1"/>
              </a:rPr>
              <a:t>,</a:t>
            </a:r>
            <a:r>
              <a:rPr lang="en-US" sz="1799" baseline="0" b="0" i="0" dirty="0" spc="-2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-36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талинс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71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Чесменс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43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районов</a:t>
            </a:r>
            <a:r>
              <a:rPr lang="en-US" sz="1799" baseline="0" b="0" i="0" dirty="0" spc="449">
                <a:latin typeface="CIDFont+F3" pitchFamily="0" charset="1"/>
              </a:rPr>
              <a:t>.</a:t>
            </a:r>
            <a:r>
              <a:rPr lang="en-US" sz="1799" baseline="0" b="0" i="0" dirty="0" spc="439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449">
                <a:latin typeface="CIDFont+F3" pitchFamily="0" charset="1"/>
              </a:rPr>
              <a:t>9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449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пр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41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чен</a:t>
            </a:r>
            <a:r>
              <a:rPr lang="en-US" sz="1799" baseline="0" b="0" i="0" dirty="0" spc="450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ных:</a:t>
            </a:r>
          </a:p>
        </p:txBody>
      </p:sp>
      <p:sp>
        <p:nvSpPr>
          <p:cNvPr id="1290" name="Rectangle 1290"/>
          <p:cNvSpPr/>
          <p:nvPr/>
        </p:nvSpPr>
        <p:spPr>
          <a:xfrm rot="0" flipH="0" flipV="0">
            <a:off x="8790417" y="4394869"/>
            <a:ext cx="228599" cy="20244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404040"/>
                </a:solidFill>
                <a:latin typeface="CIDFont+F3" pitchFamily="0" charset="1"/>
              </a:rPr>
              <a:t>315</a:t>
            </a:r>
          </a:p>
        </p:txBody>
      </p:sp>
      <p:sp>
        <p:nvSpPr>
          <p:cNvPr id="1291" name="Rectangle 1291"/>
          <p:cNvSpPr/>
          <p:nvPr/>
        </p:nvSpPr>
        <p:spPr>
          <a:xfrm rot="0" flipH="0" flipV="0">
            <a:off x="7687045" y="4196705"/>
            <a:ext cx="228599" cy="20244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404040"/>
                </a:solidFill>
                <a:latin typeface="CIDFont+F3" pitchFamily="0" charset="1"/>
              </a:rPr>
              <a:t>267</a:t>
            </a:r>
          </a:p>
        </p:txBody>
      </p:sp>
      <p:sp>
        <p:nvSpPr>
          <p:cNvPr id="1292" name="Rectangle 1292"/>
          <p:cNvSpPr/>
          <p:nvPr/>
        </p:nvSpPr>
        <p:spPr>
          <a:xfrm rot="0" flipH="0" flipV="0">
            <a:off x="2209794" y="4050408"/>
            <a:ext cx="152399" cy="20244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404040"/>
                </a:solidFill>
                <a:latin typeface="CIDFont+F3" pitchFamily="0" charset="1"/>
              </a:rPr>
              <a:t>37</a:t>
            </a:r>
          </a:p>
        </p:txBody>
      </p:sp>
      <p:sp>
        <p:nvSpPr>
          <p:cNvPr id="1293" name="Rectangle 1293"/>
          <p:cNvSpPr/>
          <p:nvPr/>
        </p:nvSpPr>
        <p:spPr>
          <a:xfrm rot="0" flipH="0" flipV="0">
            <a:off x="1790695" y="3904110"/>
            <a:ext cx="152399" cy="20244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404040"/>
                </a:solidFill>
                <a:latin typeface="CIDFont+F3" pitchFamily="0" charset="1"/>
              </a:rPr>
              <a:t>22</a:t>
            </a:r>
          </a:p>
        </p:txBody>
      </p:sp>
      <p:sp>
        <p:nvSpPr>
          <p:cNvPr id="1294" name="Rectangle 1294"/>
          <p:cNvSpPr/>
          <p:nvPr/>
        </p:nvSpPr>
        <p:spPr>
          <a:xfrm rot="0" flipH="0" flipV="0">
            <a:off x="1781515" y="4838511"/>
            <a:ext cx="6060718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3788714" algn="l"/>
              </a:tabLst>
            </a:pP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с острым</a:t>
            </a:r>
            <a:r>
              <a:rPr lang="en-US" sz="1404" baseline="0" b="0" i="0" dirty="0" spc="-28">
                <a:solidFill>
                  <a:srgbClr val="595959"/>
                </a:solidFill>
                <a:latin typeface="CIDFont+F3" pitchFamily="0" charset="1"/>
              </a:rPr>
              <a:t> 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инфар</a:t>
            </a:r>
            <a:r>
              <a:rPr lang="en-US" sz="1404" baseline="0" b="0" i="0" dirty="0" spc="-21">
                <a:solidFill>
                  <a:srgbClr val="595959"/>
                </a:solidFill>
                <a:latin typeface="CIDFont+F3" pitchFamily="0" charset="1"/>
              </a:rPr>
              <a:t>к</a:t>
            </a:r>
            <a:r>
              <a:rPr lang="en-US" sz="1404" baseline="0" b="0" i="0" dirty="0" spc="-23">
                <a:solidFill>
                  <a:srgbClr val="595959"/>
                </a:solidFill>
                <a:latin typeface="CIDFont+F3" pitchFamily="0" charset="1"/>
              </a:rPr>
              <a:t>т</a:t>
            </a:r>
            <a:r>
              <a:rPr lang="en-US" sz="1404" baseline="0" b="0" i="0" dirty="0" spc="-14">
                <a:solidFill>
                  <a:srgbClr val="595959"/>
                </a:solidFill>
                <a:latin typeface="CIDFont+F3" pitchFamily="0" charset="1"/>
              </a:rPr>
              <a:t>о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м</a:t>
            </a:r>
            <a:r>
              <a:rPr lang="en-US" sz="1404" baseline="0" b="0" i="0" dirty="0" spc="-42">
                <a:solidFill>
                  <a:srgbClr val="595959"/>
                </a:solidFill>
                <a:latin typeface="CIDFont+F3" pitchFamily="0" charset="1"/>
              </a:rPr>
              <a:t> 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мио</a:t>
            </a:r>
            <a:r>
              <a:rPr lang="en-US" sz="1404" baseline="0" b="0" i="0" dirty="0" spc="-21">
                <a:solidFill>
                  <a:srgbClr val="595959"/>
                </a:solidFill>
                <a:latin typeface="CIDFont+F3" pitchFamily="0" charset="1"/>
              </a:rPr>
              <a:t>к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а</a:t>
            </a:r>
            <a:r>
              <a:rPr lang="en-US" sz="1404" baseline="0" b="0" i="0" dirty="0" spc="-14">
                <a:solidFill>
                  <a:srgbClr val="595959"/>
                </a:solidFill>
                <a:latin typeface="CIDFont+F3" pitchFamily="0" charset="1"/>
              </a:rPr>
              <a:t>р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да 	с </a:t>
            </a:r>
            <a:r>
              <a:rPr lang="en-US" sz="1404" baseline="0" b="0" i="0" dirty="0" spc="-14">
                <a:solidFill>
                  <a:srgbClr val="595959"/>
                </a:solidFill>
                <a:latin typeface="CIDFont+F3" pitchFamily="0" charset="1"/>
              </a:rPr>
              <a:t>г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еморрагическим</a:t>
            </a:r>
            <a:r>
              <a:rPr lang="en-US" sz="1404" baseline="0" b="0" i="0" dirty="0" spc="-42">
                <a:solidFill>
                  <a:srgbClr val="595959"/>
                </a:solidFill>
                <a:latin typeface="CIDFont+F3" pitchFamily="0" charset="1"/>
              </a:rPr>
              <a:t> 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ин</a:t>
            </a:r>
            <a:r>
              <a:rPr lang="en-US" sz="1404" baseline="0" b="0" i="0" dirty="0" spc="-18">
                <a:solidFill>
                  <a:srgbClr val="595959"/>
                </a:solidFill>
                <a:latin typeface="CIDFont+F3" pitchFamily="0" charset="1"/>
              </a:rPr>
              <a:t>с</a:t>
            </a:r>
            <a:r>
              <a:rPr lang="en-US" sz="1404" baseline="0" b="0" i="0" dirty="0" spc="-84">
                <a:solidFill>
                  <a:srgbClr val="595959"/>
                </a:solidFill>
                <a:latin typeface="CIDFont+F3" pitchFamily="0" charset="1"/>
              </a:rPr>
              <a:t>у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л</a:t>
            </a:r>
            <a:r>
              <a:rPr lang="en-US" sz="1404" baseline="0" b="0" i="0" dirty="0" spc="-50">
                <a:solidFill>
                  <a:srgbClr val="595959"/>
                </a:solidFill>
                <a:latin typeface="CIDFont+F3" pitchFamily="0" charset="1"/>
              </a:rPr>
              <a:t>ь</a:t>
            </a:r>
            <a:r>
              <a:rPr lang="en-US" sz="1404" baseline="0" b="0" i="0" dirty="0" spc="-37">
                <a:solidFill>
                  <a:srgbClr val="595959"/>
                </a:solidFill>
                <a:latin typeface="CIDFont+F3" pitchFamily="0" charset="1"/>
              </a:rPr>
              <a:t>т</a:t>
            </a:r>
            <a:r>
              <a:rPr lang="en-US" sz="1404" baseline="0" b="0" i="0" dirty="0" spc="-14">
                <a:solidFill>
                  <a:srgbClr val="595959"/>
                </a:solidFill>
                <a:latin typeface="CIDFont+F3" pitchFamily="0" charset="1"/>
              </a:rPr>
              <a:t>о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м</a:t>
            </a:r>
          </a:p>
        </p:txBody>
      </p:sp>
      <p:sp>
        <p:nvSpPr>
          <p:cNvPr id="1295" name="Rectangle 1295"/>
          <p:cNvSpPr/>
          <p:nvPr/>
        </p:nvSpPr>
        <p:spPr>
          <a:xfrm rot="0" flipH="0" flipV="0">
            <a:off x="1781515" y="5109717"/>
            <a:ext cx="7403914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3788714" algn="l"/>
              </a:tabLst>
            </a:pP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с острым</a:t>
            </a:r>
            <a:r>
              <a:rPr lang="en-US" sz="1404" baseline="0" b="0" i="0" dirty="0" spc="-28">
                <a:solidFill>
                  <a:srgbClr val="595959"/>
                </a:solidFill>
                <a:latin typeface="CIDFont+F3" pitchFamily="0" charset="1"/>
              </a:rPr>
              <a:t> 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ишемическим</a:t>
            </a:r>
            <a:r>
              <a:rPr lang="en-US" sz="1404" baseline="0" b="0" i="0" dirty="0" spc="-42">
                <a:solidFill>
                  <a:srgbClr val="595959"/>
                </a:solidFill>
                <a:latin typeface="CIDFont+F3" pitchFamily="0" charset="1"/>
              </a:rPr>
              <a:t> 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ин</a:t>
            </a:r>
            <a:r>
              <a:rPr lang="en-US" sz="1404" baseline="0" b="0" i="0" dirty="0" spc="-32">
                <a:solidFill>
                  <a:srgbClr val="595959"/>
                </a:solidFill>
                <a:latin typeface="CIDFont+F3" pitchFamily="0" charset="1"/>
              </a:rPr>
              <a:t>с</a:t>
            </a:r>
            <a:r>
              <a:rPr lang="en-US" sz="1404" baseline="0" b="0" i="0" dirty="0" spc="-70">
                <a:solidFill>
                  <a:srgbClr val="595959"/>
                </a:solidFill>
                <a:latin typeface="CIDFont+F3" pitchFamily="0" charset="1"/>
              </a:rPr>
              <a:t>у</a:t>
            </a:r>
            <a:r>
              <a:rPr lang="en-US" sz="1404" baseline="0" b="0" i="0" dirty="0" spc="-12">
                <a:solidFill>
                  <a:srgbClr val="595959"/>
                </a:solidFill>
                <a:latin typeface="CIDFont+F3" pitchFamily="0" charset="1"/>
              </a:rPr>
              <a:t>л</a:t>
            </a:r>
            <a:r>
              <a:rPr lang="en-US" sz="1404" baseline="0" b="0" i="0" dirty="0" spc="-50">
                <a:solidFill>
                  <a:srgbClr val="595959"/>
                </a:solidFill>
                <a:latin typeface="CIDFont+F3" pitchFamily="0" charset="1"/>
              </a:rPr>
              <a:t>ь</a:t>
            </a:r>
            <a:r>
              <a:rPr lang="en-US" sz="1404" baseline="0" b="0" i="0" dirty="0" spc="-23">
                <a:solidFill>
                  <a:srgbClr val="595959"/>
                </a:solidFill>
                <a:latin typeface="CIDFont+F3" pitchFamily="0" charset="1"/>
              </a:rPr>
              <a:t>т</a:t>
            </a:r>
            <a:r>
              <a:rPr lang="en-US" sz="1404" baseline="0" b="0" i="0" dirty="0" spc="-14">
                <a:solidFill>
                  <a:srgbClr val="595959"/>
                </a:solidFill>
                <a:latin typeface="CIDFont+F3" pitchFamily="0" charset="1"/>
              </a:rPr>
              <a:t>о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м 	с острым</a:t>
            </a:r>
            <a:r>
              <a:rPr lang="en-US" sz="1404" baseline="0" b="0" i="0" dirty="0" spc="-28">
                <a:solidFill>
                  <a:srgbClr val="595959"/>
                </a:solidFill>
                <a:latin typeface="CIDFont+F3" pitchFamily="0" charset="1"/>
              </a:rPr>
              <a:t> 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церебро</a:t>
            </a:r>
            <a:r>
              <a:rPr lang="en-US" sz="1404" baseline="0" b="0" i="0" dirty="0" spc="-30">
                <a:solidFill>
                  <a:srgbClr val="595959"/>
                </a:solidFill>
                <a:latin typeface="CIDFont+F3" pitchFamily="0" charset="1"/>
              </a:rPr>
              <a:t>в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ас</a:t>
            </a:r>
            <a:r>
              <a:rPr lang="en-US" sz="1404" baseline="0" b="0" i="0" dirty="0" spc="-21">
                <a:solidFill>
                  <a:srgbClr val="595959"/>
                </a:solidFill>
                <a:latin typeface="CIDFont+F3" pitchFamily="0" charset="1"/>
              </a:rPr>
              <a:t>к</a:t>
            </a:r>
            <a:r>
              <a:rPr lang="en-US" sz="1404" baseline="0" b="0" i="0" dirty="0" spc="-70">
                <a:solidFill>
                  <a:srgbClr val="595959"/>
                </a:solidFill>
                <a:latin typeface="CIDFont+F3" pitchFamily="0" charset="1"/>
              </a:rPr>
              <a:t>у</a:t>
            </a:r>
            <a:r>
              <a:rPr lang="en-US" sz="1404" baseline="0" b="0" i="0" dirty="0" spc="-12">
                <a:solidFill>
                  <a:srgbClr val="595959"/>
                </a:solidFill>
                <a:latin typeface="CIDFont+F3" pitchFamily="0" charset="1"/>
              </a:rPr>
              <a:t>л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ярными</a:t>
            </a:r>
            <a:r>
              <a:rPr lang="en-US" sz="1404" baseline="0" b="0" i="0" dirty="0" spc="-42">
                <a:solidFill>
                  <a:srgbClr val="595959"/>
                </a:solidFill>
                <a:latin typeface="CIDFont+F3" pitchFamily="0" charset="1"/>
              </a:rPr>
              <a:t> 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заб</a:t>
            </a:r>
            <a:r>
              <a:rPr lang="en-US" sz="1404" baseline="0" b="0" i="0" dirty="0" spc="-28">
                <a:solidFill>
                  <a:srgbClr val="595959"/>
                </a:solidFill>
                <a:latin typeface="CIDFont+F3" pitchFamily="0" charset="1"/>
              </a:rPr>
              <a:t>о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ле</a:t>
            </a:r>
            <a:r>
              <a:rPr lang="en-US" sz="1404" baseline="0" b="0" i="0" dirty="0" spc="-30">
                <a:solidFill>
                  <a:srgbClr val="595959"/>
                </a:solidFill>
                <a:latin typeface="CIDFont+F3" pitchFamily="0" charset="1"/>
              </a:rPr>
              <a:t>в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аниями</a:t>
            </a:r>
          </a:p>
        </p:txBody>
      </p:sp>
      <p:sp>
        <p:nvSpPr>
          <p:cNvPr id="1296" name="Rectangle 1296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297" name="Freeform 1297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298" name="Picture 101"/>
          <p:cNvPicPr>
            <a:picLocks noChangeAspect="0" noChangeArrowheads="1"/>
          </p:cNvPicPr>
          <p:nvPr/>
        </p:nvPicPr>
        <p:blipFill>
          <a:blip r:embed="rId12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299" name="Picture 1299"/>
          <p:cNvPicPr>
            <a:picLocks noChangeAspect="0" noChangeArrowheads="1"/>
          </p:cNvPicPr>
          <p:nvPr/>
        </p:nvPicPr>
        <p:blipFill>
          <a:blip r:embed="rId12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300" name="Picture 103"/>
          <p:cNvPicPr>
            <a:picLocks noChangeAspect="0" noChangeArrowheads="1"/>
          </p:cNvPicPr>
          <p:nvPr/>
        </p:nvPicPr>
        <p:blipFill>
          <a:blip r:embed="rId13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301" name="Picture 1301"/>
          <p:cNvPicPr>
            <a:picLocks noChangeAspect="0" noChangeArrowheads="1"/>
          </p:cNvPicPr>
          <p:nvPr/>
        </p:nvPicPr>
        <p:blipFill>
          <a:blip r:embed="rId13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302" name="Picture 107"/>
          <p:cNvPicPr>
            <a:picLocks noChangeAspect="0" noChangeArrowheads="1"/>
          </p:cNvPicPr>
          <p:nvPr/>
        </p:nvPicPr>
        <p:blipFill>
          <a:blip r:embed="rId13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162288" y="537972"/>
            <a:ext cx="650748" cy="647700"/>
          </a:xfrm>
          <a:prstGeom prst="rect">
            <a:avLst/>
          </a:prstGeom>
          <a:noFill/>
          <a:extLst/>
        </p:spPr>
      </p:pic>
      <p:sp>
        <p:nvSpPr>
          <p:cNvPr id="1303" name="Freeform 1303"/>
          <p:cNvSpPr/>
          <p:nvPr/>
        </p:nvSpPr>
        <p:spPr>
          <a:xfrm rot="0" flipH="0" flipV="1">
            <a:off x="3288791" y="2802636"/>
            <a:ext cx="5509260" cy="1312163"/>
          </a:xfrm>
          <a:custGeom>
            <a:pathLst>
              <a:path w="7345680" h="1749551">
                <a:moveTo>
                  <a:pt x="0" y="1749551"/>
                </a:moveTo>
                <a:lnTo>
                  <a:pt x="0" y="0"/>
                </a:lnTo>
                <a:moveTo>
                  <a:pt x="816863" y="1749551"/>
                </a:moveTo>
                <a:lnTo>
                  <a:pt x="816863" y="0"/>
                </a:lnTo>
                <a:moveTo>
                  <a:pt x="1631695" y="1749551"/>
                </a:moveTo>
                <a:lnTo>
                  <a:pt x="1631695" y="0"/>
                </a:lnTo>
                <a:moveTo>
                  <a:pt x="2448560" y="1749551"/>
                </a:moveTo>
                <a:lnTo>
                  <a:pt x="2448560" y="0"/>
                </a:lnTo>
                <a:moveTo>
                  <a:pt x="3265423" y="1749551"/>
                </a:moveTo>
                <a:lnTo>
                  <a:pt x="3265423" y="0"/>
                </a:lnTo>
                <a:moveTo>
                  <a:pt x="4080255" y="1749551"/>
                </a:moveTo>
                <a:lnTo>
                  <a:pt x="4080255" y="0"/>
                </a:lnTo>
                <a:moveTo>
                  <a:pt x="4897120" y="1749551"/>
                </a:moveTo>
                <a:lnTo>
                  <a:pt x="4897120" y="0"/>
                </a:lnTo>
                <a:moveTo>
                  <a:pt x="5711952" y="1749551"/>
                </a:moveTo>
                <a:lnTo>
                  <a:pt x="5711952" y="0"/>
                </a:lnTo>
                <a:moveTo>
                  <a:pt x="6528816" y="1749551"/>
                </a:moveTo>
                <a:lnTo>
                  <a:pt x="6528816" y="0"/>
                </a:lnTo>
                <a:moveTo>
                  <a:pt x="7345680" y="1749551"/>
                </a:moveTo>
                <a:lnTo>
                  <a:pt x="7345680" y="0"/>
                </a:lnTo>
              </a:path>
            </a:pathLst>
          </a:custGeom>
          <a:noFill/>
          <a:ln w="9143" cap="flat" cmpd="sng">
            <a:solidFill>
              <a:srgbClr val="D9D9D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04" name="Picture 1304"/>
          <p:cNvPicPr>
            <a:picLocks noChangeAspect="0" noChangeArrowheads="1"/>
          </p:cNvPicPr>
          <p:nvPr/>
        </p:nvPicPr>
        <p:blipFill>
          <a:blip r:embed="rId13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664968" y="2930144"/>
            <a:ext cx="6136131" cy="1061720"/>
          </a:xfrm>
          <a:prstGeom prst="rect">
            <a:avLst/>
          </a:prstGeom>
          <a:noFill/>
          <a:extLst/>
        </p:spPr>
      </p:pic>
      <p:sp>
        <p:nvSpPr>
          <p:cNvPr id="1305" name="Freeform 1305"/>
          <p:cNvSpPr/>
          <p:nvPr/>
        </p:nvSpPr>
        <p:spPr>
          <a:xfrm rot="0" flipH="0" flipV="1">
            <a:off x="2677667" y="2802636"/>
            <a:ext cx="0" cy="1312164"/>
          </a:xfrm>
          <a:custGeom>
            <a:pathLst>
              <a:path w="0" h="1749553">
                <a:moveTo>
                  <a:pt x="0" y="0"/>
                </a:moveTo>
                <a:lnTo>
                  <a:pt x="0" y="1749553"/>
                </a:lnTo>
              </a:path>
            </a:pathLst>
          </a:custGeom>
          <a:noFill/>
          <a:ln w="9143" cap="flat" cmpd="sng">
            <a:solidFill>
              <a:srgbClr val="D9D9D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06" name="Freeform 1306"/>
          <p:cNvSpPr/>
          <p:nvPr/>
        </p:nvSpPr>
        <p:spPr>
          <a:xfrm rot="0" flipH="0" flipV="1">
            <a:off x="8872728" y="3348228"/>
            <a:ext cx="88391" cy="88392"/>
          </a:xfrm>
          <a:custGeom>
            <a:pathLst>
              <a:path w="117855" h="117856">
                <a:moveTo>
                  <a:pt x="0" y="117856"/>
                </a:moveTo>
                <a:lnTo>
                  <a:pt x="117855" y="117856"/>
                </a:lnTo>
                <a:lnTo>
                  <a:pt x="117855" y="0"/>
                </a:lnTo>
                <a:lnTo>
                  <a:pt x="0" y="0"/>
                </a:lnTo>
                <a:close/>
              </a:path>
            </a:pathLst>
          </a:custGeom>
          <a:solidFill>
            <a:srgbClr val="A5301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07" name="Freeform 1307"/>
          <p:cNvSpPr/>
          <p:nvPr/>
        </p:nvSpPr>
        <p:spPr>
          <a:xfrm rot="0" flipH="0" flipV="1">
            <a:off x="8872728" y="3619500"/>
            <a:ext cx="88391" cy="88391"/>
          </a:xfrm>
          <a:custGeom>
            <a:pathLst>
              <a:path w="117855" h="117855">
                <a:moveTo>
                  <a:pt x="0" y="117855"/>
                </a:moveTo>
                <a:lnTo>
                  <a:pt x="117855" y="117855"/>
                </a:lnTo>
                <a:lnTo>
                  <a:pt x="117855" y="0"/>
                </a:lnTo>
                <a:lnTo>
                  <a:pt x="0" y="0"/>
                </a:lnTo>
                <a:close/>
              </a:path>
            </a:pathLst>
          </a:custGeom>
          <a:solidFill>
            <a:srgbClr val="DE7E1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08" name="Rectangle 1308"/>
          <p:cNvSpPr/>
          <p:nvPr/>
        </p:nvSpPr>
        <p:spPr>
          <a:xfrm rot="0" flipH="0" flipV="0">
            <a:off x="3918225" y="638186"/>
            <a:ext cx="3069632" cy="6882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382524"/>
            <a:r>
              <a:rPr lang="en-US" sz="1799" baseline="0" b="0" i="0" dirty="0" spc="0">
                <a:solidFill>
                  <a:srgbClr val="39639D"/>
                </a:solidFill>
                <a:latin typeface="CIDFont+F1" pitchFamily="0" charset="1"/>
              </a:rPr>
              <a:t>Здра</a:t>
            </a:r>
            <a:r>
              <a:rPr lang="en-US" sz="1799" baseline="0" b="0" i="0" dirty="0" spc="-25">
                <a:solidFill>
                  <a:srgbClr val="39639D"/>
                </a:solidFill>
                <a:latin typeface="CIDFont+F1" pitchFamily="0" charset="1"/>
              </a:rPr>
              <a:t>в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1" pitchFamily="0" charset="1"/>
              </a:rPr>
              <a:t>о</a:t>
            </a:r>
            <a:r>
              <a:rPr lang="en-US" sz="1799" baseline="0" b="0" i="0" dirty="0" spc="-35">
                <a:solidFill>
                  <a:srgbClr val="39639D"/>
                </a:solidFill>
                <a:latin typeface="CIDFont+F1" pitchFamily="0" charset="1"/>
              </a:rPr>
              <a:t>о</a:t>
            </a:r>
            <a:r>
              <a:rPr lang="en-US" sz="1799" baseline="0" b="0" i="0" dirty="0" spc="-10">
                <a:solidFill>
                  <a:srgbClr val="39639D"/>
                </a:solidFill>
                <a:latin typeface="CIDFont+F1" pitchFamily="0" charset="1"/>
              </a:rPr>
              <a:t>х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1" pitchFamily="0" charset="1"/>
              </a:rPr>
              <a:t>ранение</a:t>
            </a:r>
          </a:p>
          <a:p>
            <a:pPr marL="0">
              <a:lnSpc>
                <a:spcPts val="3008"/>
              </a:lnSpc>
            </a:pPr>
            <a:r>
              <a:rPr lang="en-US" sz="1799" baseline="0" b="0" i="0" dirty="0" spc="0">
                <a:latin typeface="CIDFont+F2" pitchFamily="0" charset="1"/>
              </a:rPr>
              <a:t>С</a:t>
            </a:r>
            <a:r>
              <a:rPr lang="en-US" sz="1799" baseline="0" b="0" i="0" dirty="0" spc="-28">
                <a:latin typeface="CIDFont+F2" pitchFamily="0" charset="1"/>
              </a:rPr>
              <a:t>к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ая м</a:t>
            </a:r>
            <a:r>
              <a:rPr lang="en-US" sz="1799" baseline="0" b="0" i="0" dirty="0" spc="-23">
                <a:latin typeface="CIDFont+F2" pitchFamily="0" charset="1"/>
              </a:rPr>
              <a:t>е</a:t>
            </a:r>
            <a:r>
              <a:rPr lang="en-US" sz="1799" baseline="0" b="0" i="0" dirty="0" spc="0">
                <a:latin typeface="CIDFont+F2" pitchFamily="0" charset="1"/>
              </a:rPr>
              <a:t>д</a:t>
            </a:r>
            <a:r>
              <a:rPr lang="en-US" sz="1799" baseline="0" b="0" i="0" dirty="0" spc="-10">
                <a:latin typeface="CIDFont+F2" pitchFamily="0" charset="1"/>
              </a:rPr>
              <a:t>иц</a:t>
            </a:r>
            <a:r>
              <a:rPr lang="en-US" sz="1799" baseline="0" b="0" i="0" dirty="0" spc="0">
                <a:latin typeface="CIDFont+F2" pitchFamily="0" charset="1"/>
              </a:rPr>
              <a:t>и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с</a:t>
            </a:r>
            <a:r>
              <a:rPr lang="en-US" sz="1799" baseline="0" b="0" i="0" dirty="0" spc="-28">
                <a:latin typeface="CIDFont+F2" pitchFamily="0" charset="1"/>
              </a:rPr>
              <a:t>к</a:t>
            </a:r>
            <a:r>
              <a:rPr lang="en-US" sz="1799" baseline="0" b="0" i="0" dirty="0" spc="0">
                <a:latin typeface="CIDFont+F2" pitchFamily="0" charset="1"/>
              </a:rPr>
              <a:t>ая </a:t>
            </a:r>
            <a:r>
              <a:rPr lang="en-US" sz="1799" baseline="0" b="0" i="0" dirty="0" spc="-10">
                <a:latin typeface="CIDFont+F2" pitchFamily="0" charset="1"/>
              </a:rPr>
              <a:t>п</a:t>
            </a:r>
            <a:r>
              <a:rPr lang="en-US" sz="1799" baseline="0" b="0" i="0" dirty="0" spc="-35">
                <a:latin typeface="CIDFont+F2" pitchFamily="0" charset="1"/>
              </a:rPr>
              <a:t>о</a:t>
            </a:r>
            <a:r>
              <a:rPr lang="en-US" sz="1799" baseline="0" b="0" i="0" dirty="0" spc="-19">
                <a:latin typeface="CIDFont+F2" pitchFamily="0" charset="1"/>
              </a:rPr>
              <a:t>м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25">
                <a:latin typeface="CIDFont+F2" pitchFamily="0" charset="1"/>
              </a:rPr>
              <a:t>щ</a:t>
            </a:r>
            <a:r>
              <a:rPr lang="en-US" sz="1799" baseline="0" b="0" i="0" dirty="0" spc="0">
                <a:latin typeface="CIDFont+F2" pitchFamily="0" charset="1"/>
              </a:rPr>
              <a:t>ь</a:t>
            </a:r>
          </a:p>
        </p:txBody>
      </p:sp>
      <p:sp>
        <p:nvSpPr>
          <p:cNvPr id="1309" name="Rectangle 1309"/>
          <p:cNvSpPr/>
          <p:nvPr/>
        </p:nvSpPr>
        <p:spPr>
          <a:xfrm rot="0" flipH="0" flipV="0">
            <a:off x="1121677" y="1382066"/>
            <a:ext cx="8419772" cy="861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1936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С</a:t>
            </a:r>
            <a:r>
              <a:rPr lang="en-US" sz="1799" baseline="0" b="0" i="0" dirty="0" spc="-98">
                <a:solidFill>
                  <a:srgbClr val="404040"/>
                </a:solidFill>
                <a:latin typeface="CIDFont+F3" pitchFamily="0" charset="1"/>
              </a:rPr>
              <a:t>к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о</a:t>
            </a:r>
            <a:r>
              <a:rPr lang="en-US" sz="1799" baseline="0" b="0" i="0" dirty="0" spc="-35">
                <a:solidFill>
                  <a:srgbClr val="404040"/>
                </a:solidFill>
                <a:latin typeface="CIDFont+F3" pitchFamily="0" charset="1"/>
              </a:rPr>
              <a:t>р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у</a:t>
            </a:r>
            <a:r>
              <a:rPr lang="en-US" sz="1799" baseline="0" b="0" i="0" dirty="0" spc="815">
                <a:solidFill>
                  <a:srgbClr val="404040"/>
                </a:solidFill>
                <a:latin typeface="CIDFont+F3" pitchFamily="0" charset="1"/>
              </a:rPr>
              <a:t>ю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м</a:t>
            </a:r>
            <a:r>
              <a:rPr lang="en-US" sz="1799" baseline="0" b="0" i="0" dirty="0" spc="-23">
                <a:solidFill>
                  <a:srgbClr val="404040"/>
                </a:solidFill>
                <a:latin typeface="CIDFont+F3" pitchFamily="0" charset="1"/>
              </a:rPr>
              <a:t>е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дицинс</a:t>
            </a:r>
            <a:r>
              <a:rPr lang="en-US" sz="1799" baseline="0" b="0" i="0" dirty="0" spc="-27">
                <a:solidFill>
                  <a:srgbClr val="404040"/>
                </a:solidFill>
                <a:latin typeface="CIDFont+F3" pitchFamily="0" charset="1"/>
              </a:rPr>
              <a:t>к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у</a:t>
            </a:r>
            <a:r>
              <a:rPr lang="en-US" sz="1799" baseline="0" b="0" i="0" dirty="0" spc="815">
                <a:solidFill>
                  <a:srgbClr val="404040"/>
                </a:solidFill>
                <a:latin typeface="CIDFont+F3" pitchFamily="0" charset="1"/>
              </a:rPr>
              <a:t>ю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п</a:t>
            </a:r>
            <a:r>
              <a:rPr lang="en-US" sz="1799" baseline="0" b="0" i="0" dirty="0" spc="-35">
                <a:solidFill>
                  <a:srgbClr val="404040"/>
                </a:solidFill>
                <a:latin typeface="CIDFont+F3" pitchFamily="0" charset="1"/>
              </a:rPr>
              <a:t>о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мощ</a:t>
            </a:r>
            <a:r>
              <a:rPr lang="en-US" sz="1799" baseline="0" b="0" i="0" dirty="0" spc="817">
                <a:solidFill>
                  <a:srgbClr val="404040"/>
                </a:solidFill>
                <a:latin typeface="CIDFont+F3" pitchFamily="0" charset="1"/>
              </a:rPr>
              <a:t>ь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о</a:t>
            </a:r>
            <a:r>
              <a:rPr lang="en-US" sz="1799" baseline="0" b="0" i="0" dirty="0" spc="-27">
                <a:solidFill>
                  <a:srgbClr val="404040"/>
                </a:solidFill>
                <a:latin typeface="CIDFont+F3" pitchFamily="0" charset="1"/>
              </a:rPr>
              <a:t>к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азы</a:t>
            </a:r>
            <a:r>
              <a:rPr lang="en-US" sz="1799" baseline="0" b="0" i="0" dirty="0" spc="-21">
                <a:solidFill>
                  <a:srgbClr val="404040"/>
                </a:solidFill>
                <a:latin typeface="CIDFont+F3" pitchFamily="0" charset="1"/>
              </a:rPr>
              <a:t>в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а</a:t>
            </a:r>
            <a:r>
              <a:rPr lang="en-US" sz="1799" baseline="0" b="0" i="0" dirty="0" spc="-30">
                <a:solidFill>
                  <a:srgbClr val="404040"/>
                </a:solidFill>
                <a:latin typeface="CIDFont+F3" pitchFamily="0" charset="1"/>
              </a:rPr>
              <a:t>ю</a:t>
            </a:r>
            <a:r>
              <a:rPr lang="en-US" sz="1799" baseline="0" b="0" i="0" dirty="0" spc="815">
                <a:solidFill>
                  <a:srgbClr val="404040"/>
                </a:solidFill>
                <a:latin typeface="CIDFont+F3" pitchFamily="0" charset="1"/>
              </a:rPr>
              <a:t>т</a:t>
            </a:r>
            <a:r>
              <a:rPr lang="en-US" sz="1799" baseline="0" b="0" i="0" dirty="0" spc="809">
                <a:solidFill>
                  <a:srgbClr val="404040"/>
                </a:solidFill>
                <a:latin typeface="CIDFont+F3" pitchFamily="0" charset="1"/>
              </a:rPr>
              <a:t>4</a:t>
            </a:r>
            <a:r>
              <a:rPr lang="en-US" sz="1799" baseline="0" b="0" i="0" dirty="0" spc="-12">
                <a:solidFill>
                  <a:srgbClr val="404040"/>
                </a:solidFill>
                <a:latin typeface="CIDFont+F3" pitchFamily="0" charset="1"/>
              </a:rPr>
              <a:t>ф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ел</a:t>
            </a:r>
            <a:r>
              <a:rPr lang="en-US" sz="1799" baseline="0" b="0" i="0" dirty="0" spc="-10">
                <a:solidFill>
                  <a:srgbClr val="404040"/>
                </a:solidFill>
                <a:latin typeface="CIDFont+F3" pitchFamily="0" charset="1"/>
              </a:rPr>
              <a:t>ь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дшерск</a:t>
            </a:r>
            <a:r>
              <a:rPr lang="en-US" sz="1799" baseline="0" b="0" i="0" dirty="0" spc="-26">
                <a:solidFill>
                  <a:srgbClr val="404040"/>
                </a:solidFill>
                <a:latin typeface="CIDFont+F3" pitchFamily="0" charset="1"/>
              </a:rPr>
              <a:t>и</a:t>
            </a:r>
            <a:r>
              <a:rPr lang="en-US" sz="1799" baseline="0" b="0" i="0" dirty="0" spc="822">
                <a:solidFill>
                  <a:srgbClr val="404040"/>
                </a:solidFill>
                <a:latin typeface="CIDFont+F3" pitchFamily="0" charset="1"/>
              </a:rPr>
              <a:t>е</a:t>
            </a:r>
            <a:r>
              <a:rPr lang="en-US" sz="1799" baseline="0" b="0" i="0" dirty="0" spc="-14">
                <a:solidFill>
                  <a:srgbClr val="404040"/>
                </a:solidFill>
                <a:latin typeface="CIDFont+F3" pitchFamily="0" charset="1"/>
              </a:rPr>
              <a:t>б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ри</a:t>
            </a:r>
            <a:r>
              <a:rPr lang="en-US" sz="1799" baseline="0" b="0" i="0" dirty="0" spc="-17">
                <a:solidFill>
                  <a:srgbClr val="404040"/>
                </a:solidFill>
                <a:latin typeface="CIDFont+F3" pitchFamily="0" charset="1"/>
              </a:rPr>
              <a:t>г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ад</a:t>
            </a:r>
            <a:r>
              <a:rPr lang="en-US" sz="1799" baseline="0" b="0" i="0" dirty="0" spc="808">
                <a:solidFill>
                  <a:srgbClr val="404040"/>
                </a:solidFill>
                <a:latin typeface="CIDFont+F3" pitchFamily="0" charset="1"/>
              </a:rPr>
              <a:t>ы</a:t>
            </a:r>
            <a:r>
              <a:rPr lang="en-US" sz="1799" baseline="0" b="0" i="0" dirty="0" spc="-36">
                <a:solidFill>
                  <a:srgbClr val="404040"/>
                </a:solidFill>
                <a:latin typeface="CIDFont+F3" pitchFamily="0" charset="1"/>
              </a:rPr>
              <a:t>о</a:t>
            </a:r>
            <a:r>
              <a:rPr lang="en-US" sz="1799" baseline="0" b="0" i="0" dirty="0" spc="-12">
                <a:solidFill>
                  <a:srgbClr val="404040"/>
                </a:solidFill>
                <a:latin typeface="CIDFont+F3" pitchFamily="0" charset="1"/>
              </a:rPr>
              <a:t>т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деления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с</a:t>
            </a:r>
            <a:r>
              <a:rPr lang="en-US" sz="1799" baseline="0" b="0" i="0" dirty="0" spc="-98">
                <a:solidFill>
                  <a:srgbClr val="404040"/>
                </a:solidFill>
                <a:latin typeface="CIDFont+F3" pitchFamily="0" charset="1"/>
              </a:rPr>
              <a:t>к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оро</a:t>
            </a:r>
            <a:r>
              <a:rPr lang="en-US" sz="1799" baseline="0" b="0" i="0" dirty="0" spc="494">
                <a:solidFill>
                  <a:srgbClr val="404040"/>
                </a:solidFill>
                <a:latin typeface="CIDFont+F3" pitchFamily="0" charset="1"/>
              </a:rPr>
              <a:t>й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п</a:t>
            </a:r>
            <a:r>
              <a:rPr lang="en-US" sz="1799" baseline="0" b="0" i="0" dirty="0" spc="-35">
                <a:solidFill>
                  <a:srgbClr val="404040"/>
                </a:solidFill>
                <a:latin typeface="CIDFont+F3" pitchFamily="0" charset="1"/>
              </a:rPr>
              <a:t>о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м</a:t>
            </a:r>
            <a:r>
              <a:rPr lang="en-US" sz="1799" baseline="0" b="0" i="0" dirty="0" spc="-17">
                <a:solidFill>
                  <a:srgbClr val="404040"/>
                </a:solidFill>
                <a:latin typeface="CIDFont+F3" pitchFamily="0" charset="1"/>
              </a:rPr>
              <a:t>о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щ</a:t>
            </a:r>
            <a:r>
              <a:rPr lang="en-US" sz="1799" baseline="0" b="0" i="0" dirty="0" spc="494">
                <a:solidFill>
                  <a:srgbClr val="404040"/>
                </a:solidFill>
                <a:latin typeface="CIDFont+F3" pitchFamily="0" charset="1"/>
              </a:rPr>
              <a:t>и</a:t>
            </a:r>
            <a:r>
              <a:rPr lang="en-US" sz="1799" baseline="0" b="0" i="0" dirty="0" spc="500">
                <a:solidFill>
                  <a:srgbClr val="404040"/>
                </a:solidFill>
                <a:latin typeface="CIDFont+F3" pitchFamily="0" charset="1"/>
              </a:rPr>
              <a:t>в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с</a:t>
            </a:r>
            <a:r>
              <a:rPr lang="en-US" sz="1799" baseline="0" b="0" i="0" dirty="0" spc="503">
                <a:solidFill>
                  <a:srgbClr val="404040"/>
                </a:solidFill>
                <a:latin typeface="CIDFont+F3" pitchFamily="0" charset="1"/>
              </a:rPr>
              <a:t>.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Варна</a:t>
            </a:r>
            <a:r>
              <a:rPr lang="en-US" sz="1799" baseline="0" b="0" i="0" dirty="0" spc="485">
                <a:solidFill>
                  <a:srgbClr val="404040"/>
                </a:solidFill>
                <a:latin typeface="CIDFont+F3" pitchFamily="0" charset="1"/>
              </a:rPr>
              <a:t>,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п</a:t>
            </a:r>
            <a:r>
              <a:rPr lang="en-US" sz="1799" baseline="0" b="0" i="0" dirty="0" spc="485">
                <a:solidFill>
                  <a:srgbClr val="404040"/>
                </a:solidFill>
                <a:latin typeface="CIDFont+F3" pitchFamily="0" charset="1"/>
              </a:rPr>
              <a:t>.</a:t>
            </a:r>
            <a:r>
              <a:rPr lang="en-US" sz="1799" baseline="0" b="0" i="0" dirty="0" spc="-10">
                <a:solidFill>
                  <a:srgbClr val="404040"/>
                </a:solidFill>
                <a:latin typeface="CIDFont+F3" pitchFamily="0" charset="1"/>
              </a:rPr>
              <a:t>К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расны</a:t>
            </a:r>
            <a:r>
              <a:rPr lang="en-US" sz="1799" baseline="0" b="0" i="0" dirty="0" spc="513">
                <a:solidFill>
                  <a:srgbClr val="404040"/>
                </a:solidFill>
                <a:latin typeface="CIDFont+F3" pitchFamily="0" charset="1"/>
              </a:rPr>
              <a:t>й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О</a:t>
            </a:r>
            <a:r>
              <a:rPr lang="en-US" sz="1799" baseline="0" b="0" i="0" dirty="0" spc="-45">
                <a:solidFill>
                  <a:srgbClr val="404040"/>
                </a:solidFill>
                <a:latin typeface="CIDFont+F3" pitchFamily="0" charset="1"/>
              </a:rPr>
              <a:t>к</a:t>
            </a:r>
            <a:r>
              <a:rPr lang="en-US" sz="1799" baseline="0" b="0" i="0" dirty="0" spc="-12">
                <a:solidFill>
                  <a:srgbClr val="404040"/>
                </a:solidFill>
                <a:latin typeface="CIDFont+F3" pitchFamily="0" charset="1"/>
              </a:rPr>
              <a:t>т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я</a:t>
            </a:r>
            <a:r>
              <a:rPr lang="en-US" sz="1799" baseline="0" b="0" i="0" dirty="0" spc="-14">
                <a:solidFill>
                  <a:srgbClr val="404040"/>
                </a:solidFill>
                <a:latin typeface="CIDFont+F3" pitchFamily="0" charset="1"/>
              </a:rPr>
              <a:t>б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р</a:t>
            </a:r>
            <a:r>
              <a:rPr lang="en-US" sz="1799" baseline="0" b="0" i="0" dirty="0" spc="-10">
                <a:solidFill>
                  <a:srgbClr val="404040"/>
                </a:solidFill>
                <a:latin typeface="CIDFont+F3" pitchFamily="0" charset="1"/>
              </a:rPr>
              <a:t>ь</a:t>
            </a:r>
            <a:r>
              <a:rPr lang="en-US" sz="1799" baseline="0" b="0" i="0" dirty="0" spc="521">
                <a:solidFill>
                  <a:srgbClr val="404040"/>
                </a:solidFill>
                <a:latin typeface="CIDFont+F3" pitchFamily="0" charset="1"/>
              </a:rPr>
              <a:t>,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п</a:t>
            </a:r>
            <a:r>
              <a:rPr lang="en-US" sz="1799" baseline="0" b="0" i="0" dirty="0" spc="503">
                <a:solidFill>
                  <a:srgbClr val="404040"/>
                </a:solidFill>
                <a:latin typeface="CIDFont+F3" pitchFamily="0" charset="1"/>
              </a:rPr>
              <a:t>.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А</a:t>
            </a:r>
            <a:r>
              <a:rPr lang="en-US" sz="1799" baseline="0" b="0" i="0" dirty="0" spc="-53">
                <a:solidFill>
                  <a:srgbClr val="404040"/>
                </a:solidFill>
                <a:latin typeface="CIDFont+F3" pitchFamily="0" charset="1"/>
              </a:rPr>
              <a:t>р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ча</a:t>
            </a:r>
            <a:r>
              <a:rPr lang="en-US" sz="1799" baseline="0" b="0" i="0" dirty="0" spc="-90">
                <a:solidFill>
                  <a:srgbClr val="404040"/>
                </a:solidFill>
                <a:latin typeface="CIDFont+F3" pitchFamily="0" charset="1"/>
              </a:rPr>
              <a:t>г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лы-Ая</a:t>
            </a:r>
            <a:r>
              <a:rPr lang="en-US" sz="1799" baseline="0" b="0" i="0" dirty="0" spc="-138">
                <a:solidFill>
                  <a:srgbClr val="404040"/>
                </a:solidFill>
                <a:latin typeface="CIDFont+F3" pitchFamily="0" charset="1"/>
              </a:rPr>
              <a:t>т</a:t>
            </a:r>
            <a:r>
              <a:rPr lang="en-US" sz="1799" baseline="0" b="0" i="0" dirty="0" spc="485">
                <a:solidFill>
                  <a:srgbClr val="404040"/>
                </a:solidFill>
                <a:latin typeface="CIDFont+F3" pitchFamily="0" charset="1"/>
              </a:rPr>
              <a:t>,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у</a:t>
            </a:r>
            <a:r>
              <a:rPr lang="en-US" sz="1799" baseline="0" b="0" i="0" dirty="0" spc="-98">
                <a:solidFill>
                  <a:srgbClr val="404040"/>
                </a:solidFill>
                <a:latin typeface="CIDFont+F3" pitchFamily="0" charset="1"/>
              </a:rPr>
              <a:t>к</a:t>
            </a:r>
            <a:r>
              <a:rPr lang="en-US" sz="1799" baseline="0" b="0" i="0" dirty="0" spc="-36">
                <a:solidFill>
                  <a:srgbClr val="404040"/>
                </a:solidFill>
                <a:latin typeface="CIDFont+F3" pitchFamily="0" charset="1"/>
              </a:rPr>
              <a:t>о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мпле</a:t>
            </a:r>
            <a:r>
              <a:rPr lang="en-US" sz="1799" baseline="0" b="0" i="0" dirty="0" spc="-27">
                <a:solidFill>
                  <a:srgbClr val="404040"/>
                </a:solidFill>
                <a:latin typeface="CIDFont+F3" pitchFamily="0" charset="1"/>
              </a:rPr>
              <a:t>к</a:t>
            </a:r>
            <a:r>
              <a:rPr lang="en-US" sz="1799" baseline="0" b="0" i="0" dirty="0" spc="-30">
                <a:solidFill>
                  <a:srgbClr val="404040"/>
                </a:solidFill>
                <a:latin typeface="CIDFont+F3" pitchFamily="0" charset="1"/>
              </a:rPr>
              <a:t>т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о</a:t>
            </a:r>
            <a:r>
              <a:rPr lang="en-US" sz="1799" baseline="0" b="0" i="0" dirty="0" spc="-21">
                <a:solidFill>
                  <a:srgbClr val="404040"/>
                </a:solidFill>
                <a:latin typeface="CIDFont+F3" pitchFamily="0" charset="1"/>
              </a:rPr>
              <a:t>в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анны</a:t>
            </a:r>
            <a:r>
              <a:rPr lang="en-US" sz="1799" baseline="0" b="0" i="0" dirty="0" spc="498">
                <a:solidFill>
                  <a:srgbClr val="404040"/>
                </a:solidFill>
                <a:latin typeface="CIDFont+F3" pitchFamily="0" charset="1"/>
              </a:rPr>
              <a:t>е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в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со</a:t>
            </a:r>
            <a:r>
              <a:rPr lang="en-US" sz="1799" baseline="0" b="0" i="0" dirty="0" spc="-35">
                <a:solidFill>
                  <a:srgbClr val="404040"/>
                </a:solidFill>
                <a:latin typeface="CIDFont+F3" pitchFamily="0" charset="1"/>
              </a:rPr>
              <a:t>о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тветстви</a:t>
            </a:r>
            <a:r>
              <a:rPr lang="en-US" sz="1799" baseline="0" b="0" i="0" dirty="0" spc="404">
                <a:solidFill>
                  <a:srgbClr val="404040"/>
                </a:solidFill>
                <a:latin typeface="CIDFont+F3" pitchFamily="0" charset="1"/>
              </a:rPr>
              <a:t>и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с</a:t>
            </a:r>
            <a:r>
              <a:rPr lang="en-US" sz="1799" baseline="0" b="0" i="0" dirty="0" spc="449">
                <a:solidFill>
                  <a:srgbClr val="404040"/>
                </a:solidFill>
                <a:latin typeface="CIDFont+F3" pitchFamily="0" charset="1"/>
              </a:rPr>
              <a:t>о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стан</a:t>
            </a:r>
            <a:r>
              <a:rPr lang="en-US" sz="1799" baseline="0" b="0" i="0" dirty="0" spc="-14">
                <a:solidFill>
                  <a:srgbClr val="404040"/>
                </a:solidFill>
                <a:latin typeface="CIDFont+F3" pitchFamily="0" charset="1"/>
              </a:rPr>
              <a:t>д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а</a:t>
            </a:r>
            <a:r>
              <a:rPr lang="en-US" sz="1799" baseline="0" b="0" i="0" dirty="0" spc="-17">
                <a:solidFill>
                  <a:srgbClr val="404040"/>
                </a:solidFill>
                <a:latin typeface="CIDFont+F3" pitchFamily="0" charset="1"/>
              </a:rPr>
              <a:t>р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тами.</a:t>
            </a:r>
          </a:p>
        </p:txBody>
      </p:sp>
      <p:sp>
        <p:nvSpPr>
          <p:cNvPr id="1310" name="Rectangle 1310"/>
          <p:cNvSpPr/>
          <p:nvPr/>
        </p:nvSpPr>
        <p:spPr>
          <a:xfrm rot="0" flipH="0" flipV="0">
            <a:off x="1121677" y="2204934"/>
            <a:ext cx="4148347" cy="31327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1936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З</a:t>
            </a:r>
            <a:r>
              <a:rPr lang="en-US" sz="1799" baseline="0" b="0" i="0" dirty="0" spc="444">
                <a:solidFill>
                  <a:srgbClr val="404040"/>
                </a:solidFill>
                <a:latin typeface="CIDFont+F3" pitchFamily="0" charset="1"/>
              </a:rPr>
              <a:t>а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201</a:t>
            </a:r>
            <a:r>
              <a:rPr lang="en-US" sz="1799" baseline="0" b="0" i="0" dirty="0" spc="449">
                <a:solidFill>
                  <a:srgbClr val="404040"/>
                </a:solidFill>
                <a:latin typeface="CIDFont+F3" pitchFamily="0" charset="1"/>
              </a:rPr>
              <a:t>9</a:t>
            </a:r>
            <a:r>
              <a:rPr lang="en-US" sz="1799" baseline="0" b="0" i="0" dirty="0" spc="-35">
                <a:solidFill>
                  <a:srgbClr val="404040"/>
                </a:solidFill>
                <a:latin typeface="CIDFont+F3" pitchFamily="0" charset="1"/>
              </a:rPr>
              <a:t>г</a:t>
            </a:r>
            <a:r>
              <a:rPr lang="en-US" sz="1799" baseline="0" b="0" i="0" dirty="0" spc="-53">
                <a:solidFill>
                  <a:srgbClr val="404040"/>
                </a:solidFill>
                <a:latin typeface="CIDFont+F3" pitchFamily="0" charset="1"/>
              </a:rPr>
              <a:t>о</a:t>
            </a:r>
            <a:r>
              <a:rPr lang="en-US" sz="1799" baseline="0" b="0" i="0" dirty="0" spc="435">
                <a:solidFill>
                  <a:srgbClr val="404040"/>
                </a:solidFill>
                <a:latin typeface="CIDFont+F3" pitchFamily="0" charset="1"/>
              </a:rPr>
              <a:t>д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вып</a:t>
            </a:r>
            <a:r>
              <a:rPr lang="en-US" sz="1799" baseline="0" b="0" i="0" dirty="0" spc="-17">
                <a:solidFill>
                  <a:srgbClr val="404040"/>
                </a:solidFill>
                <a:latin typeface="CIDFont+F3" pitchFamily="0" charset="1"/>
              </a:rPr>
              <a:t>о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лнен</a:t>
            </a:r>
            <a:r>
              <a:rPr lang="en-US" sz="1799" baseline="0" b="0" i="0" dirty="0" spc="431">
                <a:solidFill>
                  <a:srgbClr val="404040"/>
                </a:solidFill>
                <a:latin typeface="CIDFont+F3" pitchFamily="0" charset="1"/>
              </a:rPr>
              <a:t>о</a:t>
            </a:r>
            <a:r>
              <a:rPr lang="en-US" sz="1799" baseline="0" b="0" i="0" dirty="0" spc="467">
                <a:solidFill>
                  <a:srgbClr val="404040"/>
                </a:solidFill>
                <a:latin typeface="CIDFont+F3" pitchFamily="0" charset="1"/>
              </a:rPr>
              <a:t>7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98</a:t>
            </a:r>
            <a:r>
              <a:rPr lang="en-US" sz="1799" baseline="0" b="0" i="0" dirty="0" spc="431">
                <a:solidFill>
                  <a:srgbClr val="404040"/>
                </a:solidFill>
                <a:latin typeface="CIDFont+F3" pitchFamily="0" charset="1"/>
              </a:rPr>
              <a:t>1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вые</a:t>
            </a:r>
            <a:r>
              <a:rPr lang="en-US" sz="1799" baseline="0" b="0" i="0" dirty="0" spc="-45">
                <a:solidFill>
                  <a:srgbClr val="404040"/>
                </a:solidFill>
                <a:latin typeface="CIDFont+F3" pitchFamily="0" charset="1"/>
              </a:rPr>
              <a:t>з</a:t>
            </a:r>
            <a:r>
              <a:rPr lang="en-US" sz="1799" baseline="0" b="0" i="0" dirty="0" spc="0">
                <a:solidFill>
                  <a:srgbClr val="404040"/>
                </a:solidFill>
                <a:latin typeface="CIDFont+F3" pitchFamily="0" charset="1"/>
              </a:rPr>
              <a:t>дов.</a:t>
            </a:r>
          </a:p>
        </p:txBody>
      </p:sp>
      <p:sp>
        <p:nvSpPr>
          <p:cNvPr id="1311" name="Rectangle 1311"/>
          <p:cNvSpPr/>
          <p:nvPr/>
        </p:nvSpPr>
        <p:spPr>
          <a:xfrm rot="0" flipH="0" flipV="0">
            <a:off x="4098046" y="3770519"/>
            <a:ext cx="335888" cy="21780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404040"/>
                </a:solidFill>
                <a:latin typeface="CIDFont+F13" pitchFamily="0" charset="1"/>
              </a:rPr>
              <a:t>8612</a:t>
            </a:r>
          </a:p>
        </p:txBody>
      </p:sp>
      <p:sp>
        <p:nvSpPr>
          <p:cNvPr id="1313" name="Rectangle 1313"/>
          <p:cNvSpPr/>
          <p:nvPr/>
        </p:nvSpPr>
        <p:spPr>
          <a:xfrm rot="0" flipH="0" flipV="0">
            <a:off x="4029436" y="3333114"/>
            <a:ext cx="293216" cy="21780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404040"/>
                </a:solidFill>
                <a:latin typeface="CIDFont+F13" pitchFamily="0" charset="1"/>
              </a:rPr>
              <a:t>92,8</a:t>
            </a:r>
          </a:p>
        </p:txBody>
      </p:sp>
      <p:sp>
        <p:nvSpPr>
          <p:cNvPr id="1314" name="Rectangle 1314"/>
          <p:cNvSpPr/>
          <p:nvPr/>
        </p:nvSpPr>
        <p:spPr>
          <a:xfrm rot="0" flipH="0" flipV="0">
            <a:off x="4069099" y="2895709"/>
            <a:ext cx="293216" cy="21780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solidFill>
                  <a:srgbClr val="404040"/>
                </a:solidFill>
                <a:latin typeface="CIDFont+F13" pitchFamily="0" charset="1"/>
              </a:rPr>
              <a:t>96,9</a:t>
            </a:r>
          </a:p>
        </p:txBody>
      </p:sp>
      <p:sp>
        <p:nvSpPr>
          <p:cNvPr id="1315" name="Rectangle 1315"/>
          <p:cNvSpPr/>
          <p:nvPr/>
        </p:nvSpPr>
        <p:spPr>
          <a:xfrm rot="0" flipH="0" flipV="0">
            <a:off x="7146098" y="3761000"/>
            <a:ext cx="358399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solidFill>
                  <a:srgbClr val="404040"/>
                </a:solidFill>
                <a:latin typeface="CIDFont+F3" pitchFamily="0" charset="1"/>
              </a:rPr>
              <a:t>7981</a:t>
            </a:r>
          </a:p>
        </p:txBody>
      </p:sp>
      <p:sp>
        <p:nvSpPr>
          <p:cNvPr id="1316" name="Rectangle 1316"/>
          <p:cNvSpPr/>
          <p:nvPr/>
        </p:nvSpPr>
        <p:spPr>
          <a:xfrm rot="0" flipH="0" flipV="0">
            <a:off x="7080528" y="3323587"/>
            <a:ext cx="313822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solidFill>
                  <a:srgbClr val="404040"/>
                </a:solidFill>
                <a:latin typeface="CIDFont+F3" pitchFamily="0" charset="1"/>
              </a:rPr>
              <a:t>96,7</a:t>
            </a:r>
          </a:p>
        </p:txBody>
      </p:sp>
      <p:sp>
        <p:nvSpPr>
          <p:cNvPr id="1317" name="Rectangle 1317"/>
          <p:cNvSpPr/>
          <p:nvPr/>
        </p:nvSpPr>
        <p:spPr>
          <a:xfrm rot="0" flipH="0" flipV="0">
            <a:off x="7185713" y="2886262"/>
            <a:ext cx="178308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solidFill>
                  <a:srgbClr val="404040"/>
                </a:solidFill>
                <a:latin typeface="CIDFont+F3" pitchFamily="0" charset="1"/>
              </a:rPr>
              <a:t>96</a:t>
            </a:r>
          </a:p>
        </p:txBody>
      </p:sp>
      <p:sp>
        <p:nvSpPr>
          <p:cNvPr id="1318" name="Rectangle 1318"/>
          <p:cNvSpPr/>
          <p:nvPr/>
        </p:nvSpPr>
        <p:spPr>
          <a:xfrm rot="0" flipH="0" flipV="0">
            <a:off x="1428033" y="3756472"/>
            <a:ext cx="1098735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Вые</a:t>
            </a:r>
            <a:r>
              <a:rPr lang="en-US" sz="1404" baseline="0" b="0" i="0" dirty="0" spc="-21">
                <a:solidFill>
                  <a:srgbClr val="595959"/>
                </a:solidFill>
                <a:latin typeface="CIDFont+F3" pitchFamily="0" charset="1"/>
              </a:rPr>
              <a:t>з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дов</a:t>
            </a:r>
            <a:r>
              <a:rPr lang="en-US" sz="1404" baseline="0" b="0" i="0" dirty="0" spc="-28">
                <a:solidFill>
                  <a:srgbClr val="595959"/>
                </a:solidFill>
                <a:latin typeface="CIDFont+F3" pitchFamily="0" charset="1"/>
              </a:rPr>
              <a:t> 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С</a:t>
            </a:r>
            <a:r>
              <a:rPr lang="en-US" sz="1404" baseline="0" b="0" i="0" dirty="0" spc="-12">
                <a:solidFill>
                  <a:srgbClr val="595959"/>
                </a:solidFill>
                <a:latin typeface="CIDFont+F3" pitchFamily="0" charset="1"/>
              </a:rPr>
              <a:t>М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П</a:t>
            </a:r>
          </a:p>
        </p:txBody>
      </p:sp>
      <p:sp>
        <p:nvSpPr>
          <p:cNvPr id="1319" name="Rectangle 1319"/>
          <p:cNvSpPr/>
          <p:nvPr/>
        </p:nvSpPr>
        <p:spPr>
          <a:xfrm rot="0" flipH="0" flipV="0">
            <a:off x="1094227" y="3216933"/>
            <a:ext cx="1478175" cy="4411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Вып</a:t>
            </a:r>
            <a:r>
              <a:rPr lang="en-US" sz="1404" baseline="0" b="0" i="0" dirty="0" spc="-14">
                <a:solidFill>
                  <a:srgbClr val="595959"/>
                </a:solidFill>
                <a:latin typeface="CIDFont+F3" pitchFamily="0" charset="1"/>
              </a:rPr>
              <a:t>о</a:t>
            </a:r>
            <a:r>
              <a:rPr lang="en-US" sz="1404" baseline="0" b="0" i="0" dirty="0" spc="-12">
                <a:solidFill>
                  <a:srgbClr val="595959"/>
                </a:solidFill>
                <a:latin typeface="CIDFont+F3" pitchFamily="0" charset="1"/>
              </a:rPr>
              <a:t>л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нение</a:t>
            </a:r>
            <a:r>
              <a:rPr lang="en-US" sz="1404" baseline="0" b="0" i="0" dirty="0" spc="-42">
                <a:solidFill>
                  <a:srgbClr val="595959"/>
                </a:solidFill>
                <a:latin typeface="CIDFont+F3" pitchFamily="0" charset="1"/>
              </a:rPr>
              <a:t> 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плана </a:t>
            </a:r>
          </a:p>
          <a:p>
            <a:pPr marL="515161">
              <a:lnSpc>
                <a:spcPts val="1608"/>
              </a:lnSpc>
            </a:pP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СМП</a:t>
            </a:r>
          </a:p>
        </p:txBody>
      </p:sp>
      <p:sp>
        <p:nvSpPr>
          <p:cNvPr id="1320" name="Rectangle 1320"/>
          <p:cNvSpPr/>
          <p:nvPr/>
        </p:nvSpPr>
        <p:spPr>
          <a:xfrm rot="0" flipH="0" flipV="0">
            <a:off x="1043904" y="2779521"/>
            <a:ext cx="1529885" cy="4411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Д</a:t>
            </a:r>
            <a:r>
              <a:rPr lang="en-US" sz="1404" baseline="0" b="0" i="0" dirty="0" spc="-14">
                <a:solidFill>
                  <a:srgbClr val="595959"/>
                </a:solidFill>
                <a:latin typeface="CIDFont+F3" pitchFamily="0" charset="1"/>
              </a:rPr>
              <a:t>о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ля</a:t>
            </a:r>
            <a:r>
              <a:rPr lang="en-US" sz="1404" baseline="0" b="0" i="0" dirty="0" spc="-14">
                <a:solidFill>
                  <a:srgbClr val="595959"/>
                </a:solidFill>
                <a:latin typeface="CIDFont+F3" pitchFamily="0" charset="1"/>
              </a:rPr>
              <a:t> 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вые</a:t>
            </a:r>
            <a:r>
              <a:rPr lang="en-US" sz="1404" baseline="0" b="0" i="0" dirty="0" spc="-35">
                <a:solidFill>
                  <a:srgbClr val="595959"/>
                </a:solidFill>
                <a:latin typeface="CIDFont+F3" pitchFamily="0" charset="1"/>
              </a:rPr>
              <a:t>з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дов</a:t>
            </a:r>
            <a:r>
              <a:rPr lang="en-US" sz="1404" baseline="0" b="0" i="0" dirty="0" spc="-28">
                <a:solidFill>
                  <a:srgbClr val="595959"/>
                </a:solidFill>
                <a:latin typeface="CIDFont+F3" pitchFamily="0" charset="1"/>
              </a:rPr>
              <a:t> 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до</a:t>
            </a:r>
            <a:r>
              <a:rPr lang="en-US" sz="1404" baseline="0" b="0" i="0" dirty="0" spc="-14">
                <a:solidFill>
                  <a:srgbClr val="595959"/>
                </a:solidFill>
                <a:latin typeface="CIDFont+F3" pitchFamily="0" charset="1"/>
              </a:rPr>
              <a:t> </a:t>
            </a: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20 </a:t>
            </a:r>
          </a:p>
          <a:p>
            <a:pPr marL="589862">
              <a:lnSpc>
                <a:spcPts val="1608"/>
              </a:lnSpc>
            </a:pP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мин</a:t>
            </a:r>
          </a:p>
        </p:txBody>
      </p:sp>
      <p:sp>
        <p:nvSpPr>
          <p:cNvPr id="1321" name="Rectangle 1321"/>
          <p:cNvSpPr/>
          <p:nvPr/>
        </p:nvSpPr>
        <p:spPr>
          <a:xfrm rot="0" flipH="0" flipV="0">
            <a:off x="9002315" y="3256548"/>
            <a:ext cx="358399" cy="50815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2018</a:t>
            </a:r>
          </a:p>
          <a:p>
            <a:pPr marL="0">
              <a:lnSpc>
                <a:spcPts val="2136"/>
              </a:lnSpc>
            </a:pPr>
            <a:r>
              <a:rPr lang="en-US" sz="1404" baseline="0" b="0" i="0" dirty="0" spc="0">
                <a:solidFill>
                  <a:srgbClr val="595959"/>
                </a:solidFill>
                <a:latin typeface="CIDFont+F3" pitchFamily="0" charset="1"/>
              </a:rPr>
              <a:t>2019</a:t>
            </a:r>
          </a:p>
        </p:txBody>
      </p:sp>
      <p:sp>
        <p:nvSpPr>
          <p:cNvPr id="1322" name="Rectangle 1322"/>
          <p:cNvSpPr/>
          <p:nvPr/>
        </p:nvSpPr>
        <p:spPr>
          <a:xfrm rot="0" flipH="0" flipV="0">
            <a:off x="1153712" y="4294812"/>
            <a:ext cx="8384868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7"/>
            <a:r>
              <a:rPr lang="en-US" sz="1799" baseline="0" b="0" i="0" dirty="0" spc="475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межрайонн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482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Цент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480">
                <a:latin typeface="CIDFont+F3" pitchFamily="0" charset="1"/>
              </a:rPr>
              <a:t>е</a:t>
            </a:r>
            <a:r>
              <a:rPr lang="en-US" sz="1799" baseline="0" b="0" i="0" dirty="0" spc="-44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дор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в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я</a:t>
            </a:r>
            <a:r>
              <a:rPr lang="en-US" sz="1799" baseline="0" b="0" i="0" dirty="0" spc="467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занимающе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ос</a:t>
            </a:r>
            <a:r>
              <a:rPr lang="en-US" sz="1799" baseline="0" b="0" i="0" dirty="0" spc="469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пропагандо</a:t>
            </a:r>
            <a:r>
              <a:rPr lang="en-US" sz="1799" baseline="0" b="0" i="0" dirty="0" spc="458">
                <a:latin typeface="CIDFont+F3" pitchFamily="0" charset="1"/>
              </a:rPr>
              <a:t>й</a:t>
            </a:r>
            <a:r>
              <a:rPr lang="en-US" sz="1799" baseline="0" b="0" i="0" dirty="0" spc="-45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дорово</a:t>
            </a:r>
            <a:r>
              <a:rPr lang="en-US" sz="1799" baseline="0" b="0" i="0" dirty="0" spc="-54">
                <a:latin typeface="CIDFont+F3" pitchFamily="0" charset="1"/>
              </a:rPr>
              <a:t>г</a:t>
            </a:r>
            <a:r>
              <a:rPr lang="en-US" sz="1799" baseline="0" b="0" i="0" dirty="0" spc="468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раза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жизни</a:t>
            </a:r>
            <a:r>
              <a:rPr lang="en-US" sz="1799" baseline="0" b="0" i="0" dirty="0" spc="449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сл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</a:t>
            </a:r>
            <a:r>
              <a:rPr lang="en-US" sz="1799" baseline="0" b="0" i="0" dirty="0" spc="41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44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выя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лени</a:t>
            </a:r>
            <a:r>
              <a:rPr lang="en-US" sz="1799" baseline="0" b="0" i="0" dirty="0" spc="444">
                <a:latin typeface="CIDFont+F3" pitchFamily="0" charset="1"/>
              </a:rPr>
              <a:t>е</a:t>
            </a:r>
            <a:r>
              <a:rPr lang="en-US" sz="1799" baseline="0" b="0" i="0" dirty="0" spc="-12">
                <a:latin typeface="CIDFont+F3" pitchFamily="0" charset="1"/>
              </a:rPr>
              <a:t>ф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оро</a:t>
            </a:r>
            <a:r>
              <a:rPr lang="en-US" sz="1799" baseline="0" b="0" i="0" dirty="0" spc="428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риск</a:t>
            </a:r>
            <a:r>
              <a:rPr lang="en-US" sz="1799" baseline="0" b="0" i="0" dirty="0" spc="426">
                <a:latin typeface="CIDFont+F3" pitchFamily="0" charset="1"/>
              </a:rPr>
              <a:t>а</a:t>
            </a:r>
            <a:r>
              <a:rPr lang="en-US" sz="1799" baseline="0" b="0" i="0" dirty="0" spc="467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6</a:t>
            </a:r>
            <a:r>
              <a:rPr lang="en-US" sz="1799" baseline="0" b="0" i="0" dirty="0" spc="-71">
                <a:latin typeface="CIDFont+F3" pitchFamily="0" charset="1"/>
              </a:rPr>
              <a:t>1</a:t>
            </a:r>
            <a:r>
              <a:rPr lang="en-US" sz="1799" baseline="0" b="0" i="0" dirty="0" spc="431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человек.</a:t>
            </a:r>
          </a:p>
        </p:txBody>
      </p:sp>
      <p:sp>
        <p:nvSpPr>
          <p:cNvPr id="1323" name="Rectangle 1323"/>
          <p:cNvSpPr/>
          <p:nvPr/>
        </p:nvSpPr>
        <p:spPr>
          <a:xfrm rot="0" flipH="0" flipV="0">
            <a:off x="1153712" y="4843429"/>
            <a:ext cx="8387311" cy="140101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7"/>
            <a:r>
              <a:rPr lang="en-US" sz="1799" baseline="0" b="0" i="0" dirty="0" spc="547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цель</a:t>
            </a:r>
            <a:r>
              <a:rPr lang="en-US" sz="1799" baseline="0" b="0" i="0" dirty="0" spc="545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повышени</a:t>
            </a:r>
            <a:r>
              <a:rPr lang="en-US" sz="1799" baseline="0" b="0" i="0" dirty="0" spc="541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дос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уп</a:t>
            </a:r>
            <a:r>
              <a:rPr lang="en-US" sz="1799" baseline="0" b="0" i="0" dirty="0" spc="-27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ост</a:t>
            </a:r>
            <a:r>
              <a:rPr lang="en-US" sz="1799" baseline="0" b="0" i="0" dirty="0" spc="548">
                <a:latin typeface="CIDFont+F3" pitchFamily="0" charset="1"/>
              </a:rPr>
              <a:t>и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ицинс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548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мощ</a:t>
            </a:r>
            <a:r>
              <a:rPr lang="en-US" sz="1799" baseline="0" b="0" i="0" dirty="0" spc="548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сел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576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насе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ени</a:t>
            </a:r>
            <a:r>
              <a:rPr lang="en-US" sz="1799" baseline="0" b="0" i="0" dirty="0" spc="545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азани</a:t>
            </a:r>
            <a:r>
              <a:rPr lang="en-US" sz="1799" baseline="0" b="0" i="0" dirty="0" spc="455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41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че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но-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он</a:t>
            </a:r>
            <a:r>
              <a:rPr lang="en-US" sz="1799" baseline="0" b="0" i="0" dirty="0" spc="-41">
                <a:latin typeface="CIDFont+F3" pitchFamily="0" charset="1"/>
              </a:rPr>
              <a:t>с</a:t>
            </a:r>
            <a:r>
              <a:rPr lang="en-US" sz="1799" baseline="0" b="0" i="0" dirty="0" spc="-53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82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27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вно</a:t>
            </a:r>
            <a:r>
              <a:rPr lang="en-US" sz="1799" baseline="0" b="0" i="0" dirty="0" spc="458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мощ</a:t>
            </a:r>
            <a:r>
              <a:rPr lang="en-US" sz="1799" baseline="0" b="0" i="0" dirty="0" spc="458">
                <a:latin typeface="CIDFont+F3" pitchFamily="0" charset="1"/>
              </a:rPr>
              <a:t>и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рганизо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</a:t>
            </a:r>
            <a:r>
              <a:rPr lang="en-US" sz="1799" baseline="0" b="0" i="0" dirty="0" spc="448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в</a:t>
            </a:r>
            <a:r>
              <a:rPr lang="en-US" sz="1799" baseline="0" b="0" i="0" dirty="0" spc="-19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26">
                <a:latin typeface="CIDFont+F3" pitchFamily="0" charset="1"/>
              </a:rPr>
              <a:t>з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ны</a:t>
            </a:r>
            <a:r>
              <a:rPr lang="en-US" sz="1799" baseline="0" b="0" i="0" dirty="0" spc="480">
                <a:latin typeface="CIDFont+F3" pitchFamily="0" charset="1"/>
              </a:rPr>
              <a:t>е</a:t>
            </a:r>
            <a:r>
              <a:rPr lang="en-US" sz="1799" baseline="0" b="0" i="0" dirty="0" spc="-12">
                <a:latin typeface="CIDFont+F3" pitchFamily="0" charset="1"/>
              </a:rPr>
              <a:t>ф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36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448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раб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466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21">
                <a:latin typeface="CIDFont+F3" pitchFamily="0" charset="1"/>
              </a:rPr>
              <a:t>ч</a:t>
            </a:r>
            <a:r>
              <a:rPr lang="en-US" sz="1799" baseline="0" b="0" i="0" dirty="0" spc="0">
                <a:latin typeface="CIDFont+F3" pitchFamily="0" charset="1"/>
              </a:rPr>
              <a:t>астие</a:t>
            </a:r>
            <a:r>
              <a:rPr lang="en-US" sz="1799" baseline="0" b="0" i="0" dirty="0" spc="1022">
                <a:latin typeface="CIDFont+F3" pitchFamily="0" charset="1"/>
              </a:rPr>
              <a:t>м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се</a:t>
            </a:r>
            <a:r>
              <a:rPr lang="en-US" sz="1799" baseline="0" b="0" i="0" dirty="0" spc="1007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специалис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1022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Г</a:t>
            </a:r>
            <a:r>
              <a:rPr lang="en-US" sz="1799" baseline="0" b="0" i="0" dirty="0" spc="-61">
                <a:latin typeface="CIDFont+F3" pitchFamily="0" charset="1"/>
              </a:rPr>
              <a:t>Б</a:t>
            </a:r>
            <a:r>
              <a:rPr lang="en-US" sz="1799" baseline="0" b="0" i="0" dirty="0" spc="-32">
                <a:latin typeface="CIDFont+F3" pitchFamily="0" charset="1"/>
              </a:rPr>
              <a:t>У</a:t>
            </a:r>
            <a:r>
              <a:rPr lang="en-US" sz="1799" baseline="0" b="0" i="0" dirty="0" spc="1043">
                <a:latin typeface="CIDFont+F3" pitchFamily="0" charset="1"/>
              </a:rPr>
              <a:t>З</a:t>
            </a:r>
            <a:r>
              <a:rPr lang="en-US" sz="1799" baseline="0" b="0" i="0" dirty="0" spc="-18">
                <a:latin typeface="CIDFont+F3" pitchFamily="0" charset="1"/>
              </a:rPr>
              <a:t>«</a:t>
            </a:r>
            <a:r>
              <a:rPr lang="en-US" sz="1799" baseline="0" b="0" i="0" dirty="0" spc="-10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айонна</a:t>
            </a:r>
            <a:r>
              <a:rPr lang="en-US" sz="1799" baseline="0" b="0" i="0" dirty="0" spc="1027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б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льниц</a:t>
            </a:r>
            <a:r>
              <a:rPr lang="en-US" sz="1799" baseline="0" b="0" i="0" dirty="0" spc="1020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1025">
                <a:latin typeface="CIDFont+F3" pitchFamily="0" charset="1"/>
              </a:rPr>
              <a:t>.</a:t>
            </a:r>
            <a:r>
              <a:rPr lang="en-US" sz="1799" baseline="0" b="0" i="0" dirty="0" spc="-10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арна</a:t>
            </a:r>
            <a:r>
              <a:rPr lang="en-US" sz="1799" baseline="0" b="0" i="0" dirty="0" spc="-18">
                <a:latin typeface="CIDFont+F3" pitchFamily="0" charset="1"/>
              </a:rPr>
              <a:t>»</a:t>
            </a:r>
            <a:r>
              <a:rPr lang="en-US" sz="1799" baseline="0" b="0" i="0" dirty="0" spc="1044">
                <a:latin typeface="CIDFont+F3" pitchFamily="0" charset="1"/>
              </a:rPr>
              <a:t>.</a:t>
            </a:r>
            <a:r>
              <a:rPr lang="en-US" sz="1799" baseline="0" b="0" i="0" dirty="0" spc="1015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1043">
                <a:latin typeface="CIDFont+F3" pitchFamily="0" charset="1"/>
              </a:rPr>
              <a:t>9</a:t>
            </a:r>
            <a:r>
              <a:rPr lang="en-US" sz="1799" baseline="0" b="0" i="0" dirty="0" spc="-54">
                <a:latin typeface="CIDFont+F3" pitchFamily="0" charset="1"/>
              </a:rPr>
              <a:t>г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-32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41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ущест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ен</a:t>
            </a:r>
            <a:r>
              <a:rPr lang="en-US" sz="1799" baseline="0" b="0" i="0" dirty="0" spc="503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4</a:t>
            </a:r>
            <a:r>
              <a:rPr lang="en-US" sz="1799" baseline="0" b="0" i="0" dirty="0" spc="485">
                <a:latin typeface="CIDFont+F3" pitchFamily="0" charset="1"/>
              </a:rPr>
              <a:t>3</a:t>
            </a:r>
            <a:r>
              <a:rPr lang="en-US" sz="1799" baseline="0" b="0" i="0" dirty="0" spc="0">
                <a:latin typeface="CIDFont+F3" pitchFamily="0" charset="1"/>
              </a:rPr>
              <a:t>в</a:t>
            </a:r>
            <a:r>
              <a:rPr lang="en-US" sz="1799" baseline="0" b="0" i="0" dirty="0" spc="-19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26">
                <a:latin typeface="CIDFont+F3" pitchFamily="0" charset="1"/>
              </a:rPr>
              <a:t>з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498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вр</a:t>
            </a:r>
            <a:r>
              <a:rPr lang="en-US" sz="1799" baseline="0" b="0" i="0" dirty="0" spc="-59">
                <a:latin typeface="CIDFont+F3" pitchFamily="0" charset="1"/>
              </a:rPr>
              <a:t>а</a:t>
            </a:r>
            <a:r>
              <a:rPr lang="en-US" sz="1799" baseline="0" b="0" i="0" dirty="0" spc="-21">
                <a:latin typeface="CIDFont+F3" pitchFamily="0" charset="1"/>
              </a:rPr>
              <a:t>ч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494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480">
                <a:latin typeface="CIDFont+F3" pitchFamily="0" charset="1"/>
              </a:rPr>
              <a:t>а</a:t>
            </a:r>
            <a:r>
              <a:rPr lang="en-US" sz="1799" baseline="0" b="0" i="0" dirty="0" spc="-89">
                <a:latin typeface="CIDFont+F3" pitchFamily="0" charset="1"/>
              </a:rPr>
              <a:t>Ф</a:t>
            </a:r>
            <a:r>
              <a:rPr lang="en-US" sz="1799" baseline="0" b="0" i="0" dirty="0" spc="0">
                <a:latin typeface="CIDFont+F3" pitchFamily="0" charset="1"/>
              </a:rPr>
              <a:t>АП</a:t>
            </a:r>
            <a:r>
              <a:rPr lang="en-US" sz="1799" baseline="0" b="0" i="0" dirty="0" spc="485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2">
                <a:latin typeface="CIDFont+F3" pitchFamily="0" charset="1"/>
              </a:rPr>
              <a:t>ф</a:t>
            </a:r>
            <a:r>
              <a:rPr lang="en-US" sz="1799" baseline="0" b="0" i="0" dirty="0" spc="0">
                <a:latin typeface="CIDFont+F3" pitchFamily="0" charset="1"/>
              </a:rPr>
              <a:t>ис</a:t>
            </a:r>
            <a:r>
              <a:rPr lang="en-US" sz="1799" baseline="0" b="0" i="0" dirty="0" spc="484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в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-59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че</a:t>
            </a:r>
            <a:r>
              <a:rPr lang="en-US" sz="1799" baseline="0" b="0" i="0" dirty="0" spc="476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обще</a:t>
            </a:r>
            <a:r>
              <a:rPr lang="en-US" sz="1799" baseline="0" b="0" i="0" dirty="0" spc="476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практ</a:t>
            </a:r>
            <a:r>
              <a:rPr lang="en-US" sz="1799" baseline="0" b="0" i="0" dirty="0" spc="-27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ки</a:t>
            </a:r>
            <a:r>
              <a:rPr lang="en-US" sz="1799" baseline="0" b="0" i="0" dirty="0" spc="485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Осм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трено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449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688</a:t>
            </a:r>
            <a:r>
              <a:rPr lang="en-US" sz="1799" baseline="0" b="0" i="0" dirty="0" spc="431">
                <a:latin typeface="CIDFont+F3" pitchFamily="0" charset="1"/>
              </a:rPr>
              <a:t>4</a:t>
            </a:r>
            <a:r>
              <a:rPr lang="en-US" sz="1799" baseline="0" b="0" i="0" dirty="0" spc="0">
                <a:latin typeface="CIDFont+F3" pitchFamily="0" charset="1"/>
              </a:rPr>
              <a:t>человека.</a:t>
            </a:r>
          </a:p>
        </p:txBody>
      </p:sp>
      <p:sp>
        <p:nvSpPr>
          <p:cNvPr id="1324" name="Rectangle 1324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325" name="Freeform 1325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26" name="Picture 101"/>
          <p:cNvPicPr>
            <a:picLocks noChangeAspect="0" noChangeArrowheads="1"/>
          </p:cNvPicPr>
          <p:nvPr/>
        </p:nvPicPr>
        <p:blipFill>
          <a:blip r:embed="rId13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327" name="Picture 1327"/>
          <p:cNvPicPr>
            <a:picLocks noChangeAspect="0" noChangeArrowheads="1"/>
          </p:cNvPicPr>
          <p:nvPr/>
        </p:nvPicPr>
        <p:blipFill>
          <a:blip r:embed="rId13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328" name="Picture 103"/>
          <p:cNvPicPr>
            <a:picLocks noChangeAspect="0" noChangeArrowheads="1"/>
          </p:cNvPicPr>
          <p:nvPr/>
        </p:nvPicPr>
        <p:blipFill>
          <a:blip r:embed="rId13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329" name="Picture 1329"/>
          <p:cNvPicPr>
            <a:picLocks noChangeAspect="0" noChangeArrowheads="1"/>
          </p:cNvPicPr>
          <p:nvPr/>
        </p:nvPicPr>
        <p:blipFill>
          <a:blip r:embed="rId13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330" name="Picture 107"/>
          <p:cNvPicPr>
            <a:picLocks noChangeAspect="0" noChangeArrowheads="1"/>
          </p:cNvPicPr>
          <p:nvPr/>
        </p:nvPicPr>
        <p:blipFill>
          <a:blip r:embed="rId13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162288" y="537972"/>
            <a:ext cx="650748" cy="647700"/>
          </a:xfrm>
          <a:prstGeom prst="rect">
            <a:avLst/>
          </a:prstGeom>
          <a:noFill/>
          <a:extLst/>
        </p:spPr>
      </p:pic>
      <p:pic>
        <p:nvPicPr>
          <p:cNvPr id="1331" name="Picture 1331"/>
          <p:cNvPicPr>
            <a:picLocks noChangeAspect="0" noChangeArrowheads="1"/>
          </p:cNvPicPr>
          <p:nvPr/>
        </p:nvPicPr>
        <p:blipFill>
          <a:blip r:embed="rId13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028700" y="5301488"/>
            <a:ext cx="2941827" cy="1585976"/>
          </a:xfrm>
          <a:prstGeom prst="rect">
            <a:avLst/>
          </a:prstGeom>
          <a:noFill/>
          <a:extLst/>
        </p:spPr>
      </p:pic>
      <p:pic>
        <p:nvPicPr>
          <p:cNvPr id="1332" name="Picture 1332"/>
          <p:cNvPicPr>
            <a:picLocks noChangeAspect="0" noChangeArrowheads="1"/>
          </p:cNvPicPr>
          <p:nvPr/>
        </p:nvPicPr>
        <p:blipFill>
          <a:blip r:embed="rId13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171700" y="6061964"/>
            <a:ext cx="1638808" cy="1168400"/>
          </a:xfrm>
          <a:prstGeom prst="rect">
            <a:avLst/>
          </a:prstGeom>
          <a:noFill/>
          <a:extLst/>
        </p:spPr>
      </p:pic>
      <p:pic>
        <p:nvPicPr>
          <p:cNvPr id="1333" name="Picture 1333"/>
          <p:cNvPicPr>
            <a:picLocks noChangeAspect="0" noChangeArrowheads="1"/>
          </p:cNvPicPr>
          <p:nvPr/>
        </p:nvPicPr>
        <p:blipFill>
          <a:blip r:embed="rId13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797808" y="5596128"/>
            <a:ext cx="2033016" cy="1234440"/>
          </a:xfrm>
          <a:prstGeom prst="rect">
            <a:avLst/>
          </a:prstGeom>
          <a:noFill/>
          <a:extLst/>
        </p:spPr>
      </p:pic>
      <p:pic>
        <p:nvPicPr>
          <p:cNvPr id="1334" name="Picture 1334"/>
          <p:cNvPicPr>
            <a:picLocks noChangeAspect="0" noChangeArrowheads="1"/>
          </p:cNvPicPr>
          <p:nvPr/>
        </p:nvPicPr>
        <p:blipFill>
          <a:blip r:embed="rId13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800600" y="5136897"/>
            <a:ext cx="2048763" cy="1153667"/>
          </a:xfrm>
          <a:prstGeom prst="rect">
            <a:avLst/>
          </a:prstGeom>
          <a:noFill/>
          <a:extLst/>
        </p:spPr>
      </p:pic>
      <p:pic>
        <p:nvPicPr>
          <p:cNvPr id="1335" name="Picture 1335"/>
          <p:cNvPicPr>
            <a:picLocks noChangeAspect="0" noChangeArrowheads="1"/>
          </p:cNvPicPr>
          <p:nvPr/>
        </p:nvPicPr>
        <p:blipFill>
          <a:blip r:embed="rId13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511800" y="5909564"/>
            <a:ext cx="1552447" cy="889000"/>
          </a:xfrm>
          <a:prstGeom prst="rect">
            <a:avLst/>
          </a:prstGeom>
          <a:noFill/>
          <a:extLst/>
        </p:spPr>
      </p:pic>
      <p:pic>
        <p:nvPicPr>
          <p:cNvPr id="1336" name="Picture 1336"/>
          <p:cNvPicPr>
            <a:picLocks noChangeAspect="0" noChangeArrowheads="1"/>
          </p:cNvPicPr>
          <p:nvPr/>
        </p:nvPicPr>
        <p:blipFill>
          <a:blip r:embed="rId13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526023" y="6781800"/>
            <a:ext cx="1525524" cy="426719"/>
          </a:xfrm>
          <a:prstGeom prst="rect">
            <a:avLst/>
          </a:prstGeom>
          <a:noFill/>
          <a:extLst/>
        </p:spPr>
      </p:pic>
      <p:pic>
        <p:nvPicPr>
          <p:cNvPr id="1337" name="Picture 1337"/>
          <p:cNvPicPr>
            <a:picLocks noChangeAspect="0" noChangeArrowheads="1"/>
          </p:cNvPicPr>
          <p:nvPr/>
        </p:nvPicPr>
        <p:blipFill>
          <a:blip r:embed="rId13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979919" y="5391912"/>
            <a:ext cx="2793492" cy="1400555"/>
          </a:xfrm>
          <a:prstGeom prst="rect">
            <a:avLst/>
          </a:prstGeom>
          <a:noFill/>
          <a:extLst/>
        </p:spPr>
      </p:pic>
      <p:sp>
        <p:nvSpPr>
          <p:cNvPr id="1338" name="Rectangle 1338"/>
          <p:cNvSpPr/>
          <p:nvPr/>
        </p:nvSpPr>
        <p:spPr>
          <a:xfrm rot="0" flipH="0" flipV="0">
            <a:off x="4300749" y="638186"/>
            <a:ext cx="2031334" cy="6700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solidFill>
                  <a:srgbClr val="39639D"/>
                </a:solidFill>
                <a:latin typeface="CIDFont+F1" pitchFamily="0" charset="1"/>
              </a:rPr>
              <a:t>Здра</a:t>
            </a:r>
            <a:r>
              <a:rPr lang="en-US" sz="1799" baseline="0" b="0" i="0" dirty="0" spc="-25">
                <a:solidFill>
                  <a:srgbClr val="39639D"/>
                </a:solidFill>
                <a:latin typeface="CIDFont+F1" pitchFamily="0" charset="1"/>
              </a:rPr>
              <a:t>в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1" pitchFamily="0" charset="1"/>
              </a:rPr>
              <a:t>о</a:t>
            </a:r>
            <a:r>
              <a:rPr lang="en-US" sz="1799" baseline="0" b="0" i="0" dirty="0" spc="-35">
                <a:solidFill>
                  <a:srgbClr val="39639D"/>
                </a:solidFill>
                <a:latin typeface="CIDFont+F1" pitchFamily="0" charset="1"/>
              </a:rPr>
              <a:t>о</a:t>
            </a:r>
            <a:r>
              <a:rPr lang="en-US" sz="1799" baseline="0" b="0" i="0" dirty="0" spc="-10">
                <a:solidFill>
                  <a:srgbClr val="39639D"/>
                </a:solidFill>
                <a:latin typeface="CIDFont+F1" pitchFamily="0" charset="1"/>
              </a:rPr>
              <a:t>х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1" pitchFamily="0" charset="1"/>
              </a:rPr>
              <a:t>ранение</a:t>
            </a:r>
          </a:p>
          <a:p>
            <a:pPr marL="126466">
              <a:lnSpc>
                <a:spcPts val="2865"/>
              </a:lnSpc>
            </a:pPr>
            <a:r>
              <a:rPr lang="en-US" sz="1799" baseline="0" b="0" i="0" dirty="0" spc="0">
                <a:solidFill>
                  <a:srgbClr val="262626"/>
                </a:solidFill>
                <a:latin typeface="CIDFont+F2" pitchFamily="0" charset="1"/>
              </a:rPr>
              <a:t>Ф</a:t>
            </a:r>
            <a:r>
              <a:rPr lang="en-US" sz="1799" baseline="0" b="0" i="0" dirty="0" spc="-10">
                <a:solidFill>
                  <a:srgbClr val="262626"/>
                </a:solidFill>
                <a:latin typeface="CIDFont+F2" pitchFamily="0" charset="1"/>
              </a:rPr>
              <a:t>и</a:t>
            </a:r>
            <a:r>
              <a:rPr lang="en-US" sz="1799" baseline="0" b="0" i="0" dirty="0" spc="0">
                <a:solidFill>
                  <a:srgbClr val="262626"/>
                </a:solidFill>
                <a:latin typeface="CIDFont+F2" pitchFamily="0" charset="1"/>
              </a:rPr>
              <a:t>на</a:t>
            </a:r>
            <a:r>
              <a:rPr lang="en-US" sz="1799" baseline="0" b="0" i="0" dirty="0" spc="-10">
                <a:solidFill>
                  <a:srgbClr val="262626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262626"/>
                </a:solidFill>
                <a:latin typeface="CIDFont+F2" pitchFamily="0" charset="1"/>
              </a:rPr>
              <a:t>с</a:t>
            </a:r>
            <a:r>
              <a:rPr lang="en-US" sz="1799" baseline="0" b="0" i="0" dirty="0" spc="-10">
                <a:solidFill>
                  <a:srgbClr val="262626"/>
                </a:solidFill>
                <a:latin typeface="CIDFont+F2" pitchFamily="0" charset="1"/>
              </a:rPr>
              <a:t>ир</a:t>
            </a:r>
            <a:r>
              <a:rPr lang="en-US" sz="1799" baseline="0" b="0" i="0" dirty="0" spc="-35">
                <a:solidFill>
                  <a:srgbClr val="262626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0">
                <a:solidFill>
                  <a:srgbClr val="262626"/>
                </a:solidFill>
                <a:latin typeface="CIDFont+F2" pitchFamily="0" charset="1"/>
              </a:rPr>
              <a:t>ва</a:t>
            </a:r>
            <a:r>
              <a:rPr lang="en-US" sz="1799" baseline="0" b="0" i="0" dirty="0" spc="-10">
                <a:solidFill>
                  <a:srgbClr val="262626"/>
                </a:solidFill>
                <a:latin typeface="CIDFont+F2" pitchFamily="0" charset="1"/>
              </a:rPr>
              <a:t>ни</a:t>
            </a:r>
            <a:r>
              <a:rPr lang="en-US" sz="1799" baseline="0" b="0" i="0" dirty="0" spc="0">
                <a:solidFill>
                  <a:srgbClr val="262626"/>
                </a:solidFill>
                <a:latin typeface="CIDFont+F2" pitchFamily="0" charset="1"/>
              </a:rPr>
              <a:t>е</a:t>
            </a:r>
          </a:p>
        </p:txBody>
      </p:sp>
      <p:sp>
        <p:nvSpPr>
          <p:cNvPr id="1339" name="Rectangle 1339"/>
          <p:cNvSpPr/>
          <p:nvPr/>
        </p:nvSpPr>
        <p:spPr>
          <a:xfrm rot="0" flipH="0" flipV="0">
            <a:off x="975350" y="1407334"/>
            <a:ext cx="8708214" cy="52162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402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54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558">
                <a:latin typeface="CIDFont+F3" pitchFamily="0" charset="1"/>
              </a:rPr>
              <a:t>9</a:t>
            </a:r>
            <a:r>
              <a:rPr lang="en-US" sz="1595" baseline="0" b="0" i="0" dirty="0" spc="-175">
                <a:latin typeface="CIDFont+F3" pitchFamily="0" charset="1"/>
              </a:rPr>
              <a:t>г</a:t>
            </a:r>
            <a:r>
              <a:rPr lang="en-US" sz="1595" baseline="0" b="0" i="0" dirty="0" spc="542">
                <a:latin typeface="CIDFont+F3" pitchFamily="0" charset="1"/>
              </a:rPr>
              <a:t>.</a:t>
            </a:r>
            <a:r>
              <a:rPr lang="en-US" sz="1595" baseline="0" b="0" i="0" dirty="0" spc="55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Г</a:t>
            </a:r>
            <a:r>
              <a:rPr lang="en-US" sz="1595" baseline="0" b="0" i="0" dirty="0" spc="-54">
                <a:latin typeface="CIDFont+F3" pitchFamily="0" charset="1"/>
              </a:rPr>
              <a:t>Б</a:t>
            </a:r>
            <a:r>
              <a:rPr lang="en-US" sz="1595" baseline="0" b="0" i="0" dirty="0" spc="-28">
                <a:latin typeface="CIDFont+F3" pitchFamily="0" charset="1"/>
              </a:rPr>
              <a:t>У</a:t>
            </a:r>
            <a:r>
              <a:rPr lang="en-US" sz="1595" baseline="0" b="0" i="0" dirty="0" spc="590">
                <a:latin typeface="CIDFont+F3" pitchFamily="0" charset="1"/>
              </a:rPr>
              <a:t>З</a:t>
            </a:r>
            <a:r>
              <a:rPr lang="en-US" sz="1595" baseline="0" b="0" i="0" dirty="0" spc="-15">
                <a:latin typeface="CIDFont+F3" pitchFamily="0" charset="1"/>
              </a:rPr>
              <a:t>«</a:t>
            </a:r>
            <a:r>
              <a:rPr lang="en-US" sz="1595" baseline="0" b="0" i="0" dirty="0" spc="0">
                <a:latin typeface="CIDFont+F3" pitchFamily="0" charset="1"/>
              </a:rPr>
              <a:t>Районна</a:t>
            </a:r>
            <a:r>
              <a:rPr lang="en-US" sz="1595" baseline="0" b="0" i="0" dirty="0" spc="560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б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льниц</a:t>
            </a:r>
            <a:r>
              <a:rPr lang="en-US" sz="1595" baseline="0" b="0" i="0" dirty="0" spc="569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с</a:t>
            </a:r>
            <a:r>
              <a:rPr lang="en-US" sz="1595" baseline="0" b="0" i="0" dirty="0" spc="542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Варна</a:t>
            </a:r>
            <a:r>
              <a:rPr lang="en-US" sz="1595" baseline="0" b="0" i="0" dirty="0" spc="558">
                <a:latin typeface="CIDFont+F3" pitchFamily="0" charset="1"/>
              </a:rPr>
              <a:t>»</a:t>
            </a:r>
            <a:r>
              <a:rPr lang="en-US" sz="1595" baseline="0" b="0" i="0" dirty="0" spc="0">
                <a:latin typeface="CIDFont+F3" pitchFamily="0" charset="1"/>
              </a:rPr>
              <a:t>пос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упил</a:t>
            </a:r>
            <a:r>
              <a:rPr lang="en-US" sz="1595" baseline="0" b="0" i="0" dirty="0" spc="574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ср</a:t>
            </a:r>
            <a:r>
              <a:rPr lang="en-US" sz="1595" baseline="0" b="0" i="0" dirty="0" spc="-36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дст</a:t>
            </a:r>
            <a:r>
              <a:rPr lang="en-US" sz="1595" baseline="0" b="0" i="0" dirty="0" spc="55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569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с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мм</a:t>
            </a:r>
            <a:r>
              <a:rPr lang="en-US" sz="1595" baseline="0" b="0" i="0" dirty="0" spc="542">
                <a:latin typeface="CIDFont+F3" pitchFamily="0" charset="1"/>
              </a:rPr>
              <a:t>у</a:t>
            </a:r>
            <a:r>
              <a:rPr lang="en-US" sz="1595" baseline="0" b="0" i="0" dirty="0" spc="574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31</a:t>
            </a:r>
            <a:r>
              <a:rPr lang="en-US" sz="1595" baseline="0" b="0" i="0" dirty="0" spc="542">
                <a:latin typeface="CIDFont+F3" pitchFamily="0" charset="1"/>
              </a:rPr>
              <a:t>6</a:t>
            </a:r>
            <a:r>
              <a:rPr lang="en-US" sz="1595" baseline="0" b="0" i="0" dirty="0" spc="0">
                <a:latin typeface="CIDFont+F3" pitchFamily="0" charset="1"/>
              </a:rPr>
              <a:t>мл</a:t>
            </a:r>
            <a:r>
              <a:rPr lang="en-US" sz="1595" baseline="0" b="0" i="0" dirty="0" spc="550">
                <a:latin typeface="CIDFont+F3" pitchFamily="0" charset="1"/>
              </a:rPr>
              <a:t>н</a:t>
            </a:r>
            <a:r>
              <a:rPr lang="en-US" sz="1595" baseline="0" b="0" i="0" dirty="0" spc="0">
                <a:latin typeface="CIDFont+F3" pitchFamily="0" charset="1"/>
              </a:rPr>
              <a:t>439,87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тыс</a:t>
            </a:r>
            <a:r>
              <a:rPr lang="en-US" sz="1595" baseline="0" b="0" i="0" dirty="0" spc="414">
                <a:latin typeface="CIDFont+F3" pitchFamily="0" charset="1"/>
              </a:rPr>
              <a:t>.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-28">
                <a:latin typeface="CIDFont+F3" pitchFamily="0" charset="1"/>
              </a:rPr>
              <a:t>б</a:t>
            </a:r>
            <a:r>
              <a:rPr lang="en-US" sz="1595" baseline="0" b="0" i="0" dirty="0" spc="0">
                <a:latin typeface="CIDFont+F3" pitchFamily="0" charset="1"/>
              </a:rPr>
              <a:t>лей</a:t>
            </a:r>
            <a:r>
              <a:rPr lang="en-US" sz="1595" baseline="0" b="0" i="0" dirty="0" spc="813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Финансиро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ани</a:t>
            </a:r>
            <a:r>
              <a:rPr lang="en-US" sz="1595" baseline="0" b="0" i="0" dirty="0" spc="458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п</a:t>
            </a:r>
            <a:r>
              <a:rPr lang="en-US" sz="1595" baseline="0" b="0" i="0" dirty="0" spc="414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ис</a:t>
            </a:r>
            <a:r>
              <a:rPr lang="en-US" sz="1595" baseline="0" b="0" i="0" dirty="0" spc="-27">
                <a:latin typeface="CIDFont+F3" pitchFamily="0" charset="1"/>
              </a:rPr>
              <a:t>т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чни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а</a:t>
            </a:r>
            <a:r>
              <a:rPr lang="en-US" sz="1595" baseline="0" b="0" i="0" dirty="0" spc="427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соста</a:t>
            </a:r>
            <a:r>
              <a:rPr lang="en-US" sz="1595" baseline="0" b="0" i="0" dirty="0" spc="-3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ляет:</a:t>
            </a:r>
          </a:p>
        </p:txBody>
      </p:sp>
      <p:sp>
        <p:nvSpPr>
          <p:cNvPr id="1340" name="Rectangle 1340"/>
          <p:cNvSpPr/>
          <p:nvPr/>
        </p:nvSpPr>
        <p:spPr>
          <a:xfrm rot="0" flipH="0" flipV="0">
            <a:off x="1889734" y="1903572"/>
            <a:ext cx="4526083" cy="75688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410">
                <a:latin typeface="CIDFont+F3" pitchFamily="0" charset="1"/>
              </a:rPr>
              <a:t>-</a:t>
            </a:r>
            <a:r>
              <a:rPr lang="en-US" sz="1595" baseline="0" b="0" i="0" dirty="0" spc="0">
                <a:latin typeface="CIDFont+F3" pitchFamily="0" charset="1"/>
              </a:rPr>
              <a:t>Ср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дст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394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б</a:t>
            </a:r>
            <a:r>
              <a:rPr lang="en-US" sz="1595" baseline="0" b="0" i="0" dirty="0" spc="-90">
                <a:latin typeface="CIDFont+F3" pitchFamily="0" charset="1"/>
              </a:rPr>
              <a:t>ю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-15">
                <a:latin typeface="CIDFont+F3" pitchFamily="0" charset="1"/>
              </a:rPr>
              <a:t>ж</a:t>
            </a:r>
            <a:r>
              <a:rPr lang="en-US" sz="1595" baseline="0" b="0" i="0" dirty="0" spc="0">
                <a:latin typeface="CIDFont+F3" pitchFamily="0" charset="1"/>
              </a:rPr>
              <a:t>ет</a:t>
            </a:r>
            <a:r>
              <a:rPr lang="en-US" sz="1595" baseline="0" b="0" i="0" dirty="0" spc="394">
                <a:latin typeface="CIDFont+F3" pitchFamily="0" charset="1"/>
              </a:rPr>
              <a:t>а</a:t>
            </a:r>
            <a:r>
              <a:rPr lang="en-US" sz="1595" baseline="0" b="0" i="0" dirty="0" spc="414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6</a:t>
            </a:r>
            <a:r>
              <a:rPr lang="en-US" sz="1595" baseline="0" b="0" i="0" dirty="0" spc="383">
                <a:latin typeface="CIDFont+F3" pitchFamily="0" charset="1"/>
              </a:rPr>
              <a:t>5</a:t>
            </a:r>
            <a:r>
              <a:rPr lang="en-US" sz="1595" baseline="0" b="0" i="0" dirty="0" spc="0">
                <a:latin typeface="CIDFont+F3" pitchFamily="0" charset="1"/>
              </a:rPr>
              <a:t>м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422">
                <a:latin typeface="CIDFont+F3" pitchFamily="0" charset="1"/>
              </a:rPr>
              <a:t>н</a:t>
            </a:r>
            <a:r>
              <a:rPr lang="en-US" sz="1595" baseline="0" b="0" i="0" dirty="0" spc="0">
                <a:latin typeface="CIDFont+F3" pitchFamily="0" charset="1"/>
              </a:rPr>
              <a:t>6</a:t>
            </a:r>
            <a:r>
              <a:rPr lang="en-US" sz="1595" baseline="0" b="0" i="0" dirty="0" spc="398">
                <a:latin typeface="CIDFont+F3" pitchFamily="0" charset="1"/>
              </a:rPr>
              <a:t>6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ыс</a:t>
            </a:r>
            <a:r>
              <a:rPr lang="en-US" sz="1595" baseline="0" b="0" i="0" dirty="0" spc="414">
                <a:latin typeface="CIDFont+F3" pitchFamily="0" charset="1"/>
              </a:rPr>
              <a:t>.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-28">
                <a:latin typeface="CIDFont+F3" pitchFamily="0" charset="1"/>
              </a:rPr>
              <a:t>б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ей;</a:t>
            </a:r>
          </a:p>
          <a:p>
            <a:pPr marL="0">
              <a:lnSpc>
                <a:spcPts val="1919"/>
              </a:lnSpc>
            </a:pPr>
            <a:r>
              <a:rPr lang="en-US" sz="1595" baseline="0" b="0" i="0" dirty="0" spc="410">
                <a:latin typeface="CIDFont+F3" pitchFamily="0" charset="1"/>
              </a:rPr>
              <a:t>-</a:t>
            </a:r>
            <a:r>
              <a:rPr lang="en-US" sz="1595" baseline="0" b="0" i="0" dirty="0" spc="0">
                <a:latin typeface="CIDFont+F3" pitchFamily="0" charset="1"/>
              </a:rPr>
              <a:t>Ср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дст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394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ФО</a:t>
            </a:r>
            <a:r>
              <a:rPr lang="en-US" sz="1595" baseline="0" b="0" i="0" dirty="0" spc="-14">
                <a:latin typeface="CIDFont+F3" pitchFamily="0" charset="1"/>
              </a:rPr>
              <a:t>М</a:t>
            </a:r>
            <a:r>
              <a:rPr lang="en-US" sz="1595" baseline="0" b="0" i="0" dirty="0" spc="405">
                <a:latin typeface="CIDFont+F3" pitchFamily="0" charset="1"/>
              </a:rPr>
              <a:t>С</a:t>
            </a:r>
            <a:r>
              <a:rPr lang="en-US" sz="1595" baseline="0" b="0" i="0" dirty="0" spc="398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23</a:t>
            </a:r>
            <a:r>
              <a:rPr lang="en-US" sz="1595" baseline="0" b="0" i="0" dirty="0" spc="383">
                <a:latin typeface="CIDFont+F3" pitchFamily="0" charset="1"/>
              </a:rPr>
              <a:t>6</a:t>
            </a:r>
            <a:r>
              <a:rPr lang="en-US" sz="1595" baseline="0" b="0" i="0" dirty="0" spc="0">
                <a:latin typeface="CIDFont+F3" pitchFamily="0" charset="1"/>
              </a:rPr>
              <a:t>м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422">
                <a:latin typeface="CIDFont+F3" pitchFamily="0" charset="1"/>
              </a:rPr>
              <a:t>н</a:t>
            </a:r>
            <a:r>
              <a:rPr lang="en-US" sz="1595" baseline="0" b="0" i="0" dirty="0" spc="0">
                <a:latin typeface="CIDFont+F3" pitchFamily="0" charset="1"/>
              </a:rPr>
              <a:t>628,5</a:t>
            </a:r>
            <a:r>
              <a:rPr lang="en-US" sz="1595" baseline="0" b="0" i="0" dirty="0" spc="383">
                <a:latin typeface="CIDFont+F3" pitchFamily="0" charset="1"/>
              </a:rPr>
              <a:t>4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ыс</a:t>
            </a:r>
            <a:r>
              <a:rPr lang="en-US" sz="1595" baseline="0" b="0" i="0" dirty="0" spc="414">
                <a:latin typeface="CIDFont+F3" pitchFamily="0" charset="1"/>
              </a:rPr>
              <a:t>.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-28">
                <a:latin typeface="CIDFont+F3" pitchFamily="0" charset="1"/>
              </a:rPr>
              <a:t>б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ей;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410">
                <a:latin typeface="CIDFont+F3" pitchFamily="0" charset="1"/>
              </a:rPr>
              <a:t>-</a:t>
            </a:r>
            <a:r>
              <a:rPr lang="en-US" sz="1595" baseline="0" b="0" i="0" dirty="0" spc="0">
                <a:latin typeface="CIDFont+F3" pitchFamily="0" charset="1"/>
              </a:rPr>
              <a:t>Ср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дст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394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внеб</a:t>
            </a:r>
            <a:r>
              <a:rPr lang="en-US" sz="1595" baseline="0" b="0" i="0" dirty="0" spc="-90">
                <a:latin typeface="CIDFont+F3" pitchFamily="0" charset="1"/>
              </a:rPr>
              <a:t>ю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-31">
                <a:latin typeface="CIDFont+F3" pitchFamily="0" charset="1"/>
              </a:rPr>
              <a:t>ж</a:t>
            </a:r>
            <a:r>
              <a:rPr lang="en-US" sz="1595" baseline="0" b="0" i="0" dirty="0" spc="0">
                <a:latin typeface="CIDFont+F3" pitchFamily="0" charset="1"/>
              </a:rPr>
              <a:t>ет</a:t>
            </a:r>
            <a:r>
              <a:rPr lang="en-US" sz="1595" baseline="0" b="0" i="0" dirty="0" spc="410">
                <a:latin typeface="CIDFont+F3" pitchFamily="0" charset="1"/>
              </a:rPr>
              <a:t>а</a:t>
            </a:r>
            <a:r>
              <a:rPr lang="en-US" sz="1595" baseline="0" b="0" i="0" dirty="0" spc="398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1</a:t>
            </a:r>
            <a:r>
              <a:rPr lang="en-US" sz="1595" baseline="0" b="0" i="0" dirty="0" spc="398">
                <a:latin typeface="CIDFont+F3" pitchFamily="0" charset="1"/>
              </a:rPr>
              <a:t>4</a:t>
            </a:r>
            <a:r>
              <a:rPr lang="en-US" sz="1595" baseline="0" b="0" i="0" dirty="0" spc="0">
                <a:latin typeface="CIDFont+F3" pitchFamily="0" charset="1"/>
              </a:rPr>
              <a:t>мл</a:t>
            </a:r>
            <a:r>
              <a:rPr lang="en-US" sz="1595" baseline="0" b="0" i="0" dirty="0" spc="422">
                <a:latin typeface="CIDFont+F3" pitchFamily="0" charset="1"/>
              </a:rPr>
              <a:t>н</a:t>
            </a:r>
            <a:r>
              <a:rPr lang="en-US" sz="1595" baseline="0" b="0" i="0" dirty="0" spc="0">
                <a:latin typeface="CIDFont+F3" pitchFamily="0" charset="1"/>
              </a:rPr>
              <a:t>745,3</a:t>
            </a:r>
            <a:r>
              <a:rPr lang="en-US" sz="1595" baseline="0" b="0" i="0" dirty="0" spc="383">
                <a:latin typeface="CIDFont+F3" pitchFamily="0" charset="1"/>
              </a:rPr>
              <a:t>3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ыс</a:t>
            </a:r>
            <a:r>
              <a:rPr lang="en-US" sz="1595" baseline="0" b="0" i="0" dirty="0" spc="398">
                <a:latin typeface="CIDFont+F3" pitchFamily="0" charset="1"/>
              </a:rPr>
              <a:t>.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-28">
                <a:latin typeface="CIDFont+F3" pitchFamily="0" charset="1"/>
              </a:rPr>
              <a:t>б</a:t>
            </a:r>
            <a:r>
              <a:rPr lang="en-US" sz="1595" baseline="0" b="0" i="0" dirty="0" spc="0">
                <a:latin typeface="CIDFont+F3" pitchFamily="0" charset="1"/>
              </a:rPr>
              <a:t>лей.</a:t>
            </a:r>
          </a:p>
        </p:txBody>
      </p:sp>
      <p:sp>
        <p:nvSpPr>
          <p:cNvPr id="1341" name="Rectangle 1341"/>
          <p:cNvSpPr/>
          <p:nvPr/>
        </p:nvSpPr>
        <p:spPr>
          <a:xfrm rot="0" flipH="0" flipV="0">
            <a:off x="975350" y="2626547"/>
            <a:ext cx="8708214" cy="271619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402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713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доп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лни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ельно</a:t>
            </a:r>
            <a:r>
              <a:rPr lang="en-US" sz="1595" baseline="0" b="0" i="0" dirty="0" spc="713">
                <a:latin typeface="CIDFont+F3" pitchFamily="0" charset="1"/>
              </a:rPr>
              <a:t>е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е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арст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енно</a:t>
            </a:r>
            <a:r>
              <a:rPr lang="en-US" sz="1595" baseline="0" b="0" i="0" dirty="0" spc="713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12">
                <a:latin typeface="CIDFont+F3" pitchFamily="0" charset="1"/>
              </a:rPr>
              <a:t>б</a:t>
            </a:r>
            <a:r>
              <a:rPr lang="en-US" sz="1595" baseline="0" b="0" i="0" dirty="0" spc="0">
                <a:latin typeface="CIDFont+F3" pitchFamily="0" charset="1"/>
              </a:rPr>
              <a:t>есп</a:t>
            </a:r>
            <a:r>
              <a:rPr lang="en-US" sz="1595" baseline="0" b="0" i="0" dirty="0" spc="-36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чени</a:t>
            </a:r>
            <a:r>
              <a:rPr lang="en-US" sz="1595" baseline="0" b="0" i="0" dirty="0" spc="729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п</a:t>
            </a:r>
            <a:r>
              <a:rPr lang="en-US" sz="1595" baseline="0" b="0" i="0" dirty="0" spc="702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ф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дерально</a:t>
            </a:r>
            <a:r>
              <a:rPr lang="en-US" sz="1595" baseline="0" b="0" i="0" dirty="0" spc="710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ль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713">
                <a:latin typeface="CIDFont+F3" pitchFamily="0" charset="1"/>
              </a:rPr>
              <a:t>е</a:t>
            </a:r>
            <a:r>
              <a:rPr lang="en-US" sz="1595" baseline="0" b="0" i="0" dirty="0" spc="715">
                <a:latin typeface="CIDFont+F3" pitchFamily="0" charset="1"/>
              </a:rPr>
              <a:t>в</a:t>
            </a:r>
            <a:r>
              <a:rPr lang="en-US" sz="1595" baseline="0" b="0" i="0" dirty="0" spc="-15">
                <a:latin typeface="CIDFont+F3" pitchFamily="0" charset="1"/>
              </a:rPr>
              <a:t>2</a:t>
            </a:r>
            <a:r>
              <a:rPr lang="en-US" sz="1595" baseline="0" b="0" i="0" dirty="0" spc="0">
                <a:latin typeface="CIDFont+F3" pitchFamily="0" charset="1"/>
              </a:rPr>
              <a:t>01</a:t>
            </a:r>
            <a:r>
              <a:rPr lang="en-US" sz="1595" baseline="0" b="0" i="0" dirty="0" spc="718">
                <a:latin typeface="CIDFont+F3" pitchFamily="0" charset="1"/>
              </a:rPr>
              <a:t>9</a:t>
            </a:r>
            <a:r>
              <a:rPr lang="en-US" sz="1595" baseline="0" b="0" i="0" dirty="0" spc="-47">
                <a:latin typeface="CIDFont+F3" pitchFamily="0" charset="1"/>
              </a:rPr>
              <a:t>г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-12">
                <a:latin typeface="CIDFont+F3" pitchFamily="0" charset="1"/>
              </a:rPr>
              <a:t>д</a:t>
            </a:r>
            <a:r>
              <a:rPr lang="en-US" sz="1595" baseline="0" b="0" i="0" dirty="0" spc="702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выде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ено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поряд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410">
                <a:latin typeface="CIDFont+F3" pitchFamily="0" charset="1"/>
              </a:rPr>
              <a:t>а</a:t>
            </a:r>
            <a:r>
              <a:rPr lang="en-US" sz="1595" baseline="0" b="0" i="0" dirty="0" spc="398">
                <a:latin typeface="CIDFont+F3" pitchFamily="0" charset="1"/>
              </a:rPr>
              <a:t>5</a:t>
            </a:r>
            <a:r>
              <a:rPr lang="en-US" sz="1595" baseline="0" b="0" i="0" dirty="0" spc="0">
                <a:latin typeface="CIDFont+F3" pitchFamily="0" charset="1"/>
              </a:rPr>
              <a:t>мл</a:t>
            </a:r>
            <a:r>
              <a:rPr lang="en-US" sz="1595" baseline="0" b="0" i="0" dirty="0" spc="406">
                <a:latin typeface="CIDFont+F3" pitchFamily="0" charset="1"/>
              </a:rPr>
              <a:t>н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-28">
                <a:latin typeface="CIDFont+F3" pitchFamily="0" charset="1"/>
              </a:rPr>
              <a:t>б</a:t>
            </a:r>
            <a:r>
              <a:rPr lang="en-US" sz="1595" baseline="0" b="0" i="0" dirty="0" spc="0">
                <a:latin typeface="CIDFont+F3" pitchFamily="0" charset="1"/>
              </a:rPr>
              <a:t>лей.</a:t>
            </a:r>
          </a:p>
          <a:p>
            <a:pPr marL="0">
              <a:lnSpc>
                <a:spcPts val="1919"/>
              </a:lnSpc>
            </a:pPr>
            <a:r>
              <a:rPr lang="en-US" sz="1595" baseline="0" b="0" i="0" dirty="0" spc="402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40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383">
                <a:latin typeface="CIDFont+F3" pitchFamily="0" charset="1"/>
              </a:rPr>
              <a:t>9</a:t>
            </a:r>
            <a:r>
              <a:rPr lang="en-US" sz="1595" baseline="0" b="0" i="0" dirty="0" spc="-175">
                <a:latin typeface="CIDFont+F3" pitchFamily="0" charset="1"/>
              </a:rPr>
              <a:t>г</a:t>
            </a:r>
            <a:r>
              <a:rPr lang="en-US" sz="1595" baseline="0" b="0" i="0" dirty="0" spc="398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пров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ден</a:t>
            </a:r>
            <a:r>
              <a:rPr lang="en-US" sz="1595" baseline="0" b="0" i="0" dirty="0" spc="426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зн</a:t>
            </a:r>
            <a:r>
              <a:rPr lang="en-US" sz="1595" baseline="0" b="0" i="0" dirty="0" spc="-52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чи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е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ьна</a:t>
            </a:r>
            <a:r>
              <a:rPr lang="en-US" sz="1595" baseline="0" b="0" i="0" dirty="0" spc="432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раб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т</a:t>
            </a:r>
            <a:r>
              <a:rPr lang="en-US" sz="1595" baseline="0" b="0" i="0" dirty="0" spc="394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п</a:t>
            </a:r>
            <a:r>
              <a:rPr lang="en-US" sz="1595" baseline="0" b="0" i="0" dirty="0" spc="398">
                <a:latin typeface="CIDFont+F3" pitchFamily="0" charset="1"/>
              </a:rPr>
              <a:t>о</a:t>
            </a:r>
            <a:r>
              <a:rPr lang="en-US" sz="1595" baseline="0" b="0" i="0" dirty="0" spc="-63">
                <a:latin typeface="CIDFont+F3" pitchFamily="0" charset="1"/>
              </a:rPr>
              <a:t>у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учшени</a:t>
            </a:r>
            <a:r>
              <a:rPr lang="en-US" sz="1595" baseline="0" b="0" i="0" dirty="0" spc="451">
                <a:latin typeface="CIDFont+F3" pitchFamily="0" charset="1"/>
              </a:rPr>
              <a:t>ю</a:t>
            </a:r>
            <a:r>
              <a:rPr lang="en-US" sz="1595" baseline="0" b="0" i="0" dirty="0" spc="-19">
                <a:latin typeface="CIDFont+F3" pitchFamily="0" charset="1"/>
              </a:rPr>
              <a:t>м</a:t>
            </a:r>
            <a:r>
              <a:rPr lang="en-US" sz="1595" baseline="0" b="0" i="0" dirty="0" spc="-36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териально-т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хничес</a:t>
            </a:r>
            <a:r>
              <a:rPr lang="en-US" sz="1595" baseline="0" b="0" i="0" dirty="0" spc="-71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454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баз</a:t>
            </a:r>
            <a:r>
              <a:rPr lang="en-US" sz="1595" baseline="0" b="0" i="0" dirty="0" spc="397">
                <a:latin typeface="CIDFont+F3" pitchFamily="0" charset="1"/>
              </a:rPr>
              <a:t>ы</a:t>
            </a:r>
            <a:r>
              <a:rPr lang="en-US" sz="1595" baseline="0" b="0" i="0" dirty="0" spc="0">
                <a:latin typeface="CIDFont+F3" pitchFamily="0" charset="1"/>
              </a:rPr>
              <a:t>ЛП</a:t>
            </a:r>
            <a:r>
              <a:rPr lang="en-US" sz="1595" baseline="0" b="0" i="0" dirty="0" spc="-268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.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402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0">
                <a:latin typeface="CIDFont+F3" pitchFamily="0" charset="1"/>
              </a:rPr>
              <a:t>П</a:t>
            </a:r>
            <a:r>
              <a:rPr lang="en-US" sz="1595" baseline="0" b="0" i="0" dirty="0" spc="494">
                <a:latin typeface="CIDFont+F3" pitchFamily="0" charset="1"/>
              </a:rPr>
              <a:t>о</a:t>
            </a:r>
            <a:r>
              <a:rPr lang="en-US" sz="1595" baseline="0" b="0" i="0" dirty="0" spc="-11">
                <a:latin typeface="CIDFont+F3" pitchFamily="0" charset="1"/>
              </a:rPr>
              <a:t>ф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дера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ьн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м</a:t>
            </a:r>
            <a:r>
              <a:rPr lang="en-US" sz="1595" baseline="0" b="0" i="0" dirty="0" spc="478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проек</a:t>
            </a:r>
            <a:r>
              <a:rPr lang="en-US" sz="1595" baseline="0" b="0" i="0" dirty="0" spc="-27">
                <a:latin typeface="CIDFont+F3" pitchFamily="0" charset="1"/>
              </a:rPr>
              <a:t>т</a:t>
            </a:r>
            <a:r>
              <a:rPr lang="en-US" sz="1595" baseline="0" b="0" i="0" dirty="0" spc="494">
                <a:latin typeface="CIDFont+F3" pitchFamily="0" charset="1"/>
              </a:rPr>
              <a:t>у</a:t>
            </a:r>
            <a:r>
              <a:rPr lang="en-US" sz="1595" baseline="0" b="0" i="0" dirty="0" spc="-15">
                <a:latin typeface="CIDFont+F3" pitchFamily="0" charset="1"/>
              </a:rPr>
              <a:t>«</a:t>
            </a:r>
            <a:r>
              <a:rPr lang="en-US" sz="1595" baseline="0" b="0" i="0" dirty="0" spc="0">
                <a:latin typeface="CIDFont+F3" pitchFamily="0" charset="1"/>
              </a:rPr>
              <a:t>Разви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и</a:t>
            </a:r>
            <a:r>
              <a:rPr lang="en-US" sz="1595" baseline="0" b="0" i="0" dirty="0" spc="489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сис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ем</a:t>
            </a:r>
            <a:r>
              <a:rPr lang="en-US" sz="1595" baseline="0" b="0" i="0" dirty="0" spc="477">
                <a:latin typeface="CIDFont+F3" pitchFamily="0" charset="1"/>
              </a:rPr>
              <a:t>ы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азани</a:t>
            </a:r>
            <a:r>
              <a:rPr lang="en-US" sz="1595" baseline="0" b="0" i="0" dirty="0" spc="512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первично</a:t>
            </a:r>
            <a:r>
              <a:rPr lang="en-US" sz="1595" baseline="0" b="0" i="0" dirty="0" spc="502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м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ди</a:t>
            </a:r>
            <a:r>
              <a:rPr lang="en-US" sz="1595" baseline="0" b="0" i="0" dirty="0" spc="-71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о-санитарно</a:t>
            </a:r>
            <a:r>
              <a:rPr lang="en-US" sz="1595" baseline="0" b="0" i="0" dirty="0" spc="486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п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мощи»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39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август</a:t>
            </a:r>
            <a:r>
              <a:rPr lang="en-US" sz="1595" baseline="0" b="0" i="0" dirty="0" spc="41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383">
                <a:latin typeface="CIDFont+F3" pitchFamily="0" charset="1"/>
              </a:rPr>
              <a:t>9</a:t>
            </a:r>
            <a:r>
              <a:rPr lang="en-US" sz="1595" baseline="0" b="0" i="0" dirty="0" spc="-175">
                <a:latin typeface="CIDFont+F3" pitchFamily="0" charset="1"/>
              </a:rPr>
              <a:t>г</a:t>
            </a:r>
            <a:r>
              <a:rPr lang="en-US" sz="1595" baseline="0" b="0" i="0" dirty="0" spc="398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построе</a:t>
            </a:r>
            <a:r>
              <a:rPr lang="en-US" sz="1595" baseline="0" b="0" i="0" dirty="0" spc="406">
                <a:latin typeface="CIDFont+F3" pitchFamily="0" charset="1"/>
              </a:rPr>
              <a:t>н</a:t>
            </a:r>
            <a:r>
              <a:rPr lang="en-US" sz="1595" baseline="0" b="0" i="0" dirty="0" spc="0">
                <a:latin typeface="CIDFont+F3" pitchFamily="0" charset="1"/>
              </a:rPr>
              <a:t>м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-79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льны</a:t>
            </a:r>
            <a:r>
              <a:rPr lang="en-US" sz="1595" baseline="0" b="0" i="0" dirty="0" spc="422">
                <a:latin typeface="CIDFont+F3" pitchFamily="0" charset="1"/>
              </a:rPr>
              <a:t>й</a:t>
            </a:r>
            <a:r>
              <a:rPr lang="en-US" sz="1595" baseline="0" b="0" i="0" dirty="0" spc="-95">
                <a:latin typeface="CIDFont+F3" pitchFamily="0" charset="1"/>
              </a:rPr>
              <a:t>Ф</a:t>
            </a:r>
            <a:r>
              <a:rPr lang="en-US" sz="1595" baseline="0" b="0" i="0" dirty="0" spc="0">
                <a:latin typeface="CIDFont+F3" pitchFamily="0" charset="1"/>
              </a:rPr>
              <a:t>А</a:t>
            </a:r>
            <a:r>
              <a:rPr lang="en-US" sz="1595" baseline="0" b="0" i="0" dirty="0" spc="379">
                <a:latin typeface="CIDFont+F3" pitchFamily="0" charset="1"/>
              </a:rPr>
              <a:t>П</a:t>
            </a:r>
            <a:r>
              <a:rPr lang="en-US" sz="1595" baseline="0" b="0" i="0" dirty="0" spc="411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п</a:t>
            </a:r>
            <a:r>
              <a:rPr lang="en-US" sz="1595" baseline="0" b="0" i="0" dirty="0" spc="399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жный.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402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1331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целя</a:t>
            </a:r>
            <a:r>
              <a:rPr lang="en-US" sz="1595" baseline="0" b="0" i="0" dirty="0" spc="1324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организаци</a:t>
            </a:r>
            <a:r>
              <a:rPr lang="en-US" sz="1595" baseline="0" b="0" i="0" dirty="0" spc="1332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ф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дерально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1324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проект</a:t>
            </a:r>
            <a:r>
              <a:rPr lang="en-US" sz="1595" baseline="0" b="0" i="0" dirty="0" spc="1319">
                <a:latin typeface="CIDFont+F3" pitchFamily="0" charset="1"/>
              </a:rPr>
              <a:t>а</a:t>
            </a:r>
            <a:r>
              <a:rPr lang="en-US" sz="1595" baseline="0" b="0" i="0" dirty="0" spc="-15">
                <a:latin typeface="CIDFont+F3" pitchFamily="0" charset="1"/>
              </a:rPr>
              <a:t>«</a:t>
            </a:r>
            <a:r>
              <a:rPr lang="en-US" sz="1595" baseline="0" b="0" i="0" dirty="0" spc="0">
                <a:latin typeface="CIDFont+F3" pitchFamily="0" charset="1"/>
              </a:rPr>
              <a:t>Но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</a:t>
            </a:r>
            <a:r>
              <a:rPr lang="en-US" sz="1595" baseline="0" b="0" i="0" dirty="0" spc="1342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м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де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1347">
                <a:latin typeface="CIDFont+F3" pitchFamily="0" charset="1"/>
              </a:rPr>
              <a:t>ь</a:t>
            </a:r>
            <a:r>
              <a:rPr lang="en-US" sz="1595" baseline="0" b="0" i="0" dirty="0" spc="0">
                <a:latin typeface="CIDFont+F3" pitchFamily="0" charset="1"/>
              </a:rPr>
              <a:t>м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дицинс</a:t>
            </a:r>
            <a:r>
              <a:rPr lang="en-US" sz="1595" baseline="0" b="0" i="0" dirty="0" spc="-71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1348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организации,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оказы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ающа</a:t>
            </a:r>
            <a:r>
              <a:rPr lang="en-US" sz="1595" baseline="0" b="0" i="0" dirty="0" spc="1629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первичну</a:t>
            </a:r>
            <a:r>
              <a:rPr lang="en-US" sz="1595" baseline="0" b="0" i="0" dirty="0" spc="1616">
                <a:latin typeface="CIDFont+F3" pitchFamily="0" charset="1"/>
              </a:rPr>
              <a:t>ю</a:t>
            </a:r>
            <a:r>
              <a:rPr lang="en-US" sz="1595" baseline="0" b="0" i="0" dirty="0" spc="0">
                <a:latin typeface="CIDFont+F3" pitchFamily="0" charset="1"/>
              </a:rPr>
              <a:t>м</a:t>
            </a:r>
            <a:r>
              <a:rPr lang="en-US" sz="1595" baseline="0" b="0" i="0" dirty="0" spc="-36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ди</a:t>
            </a:r>
            <a:r>
              <a:rPr lang="en-US" sz="1595" baseline="0" b="0" i="0" dirty="0" spc="-87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о-санитарну</a:t>
            </a:r>
            <a:r>
              <a:rPr lang="en-US" sz="1595" baseline="0" b="0" i="0" dirty="0" spc="1616">
                <a:latin typeface="CIDFont+F3" pitchFamily="0" charset="1"/>
              </a:rPr>
              <a:t>ю</a:t>
            </a:r>
            <a:r>
              <a:rPr lang="en-US" sz="1595" baseline="0" b="0" i="0" dirty="0" spc="0">
                <a:latin typeface="CIDFont+F3" pitchFamily="0" charset="1"/>
              </a:rPr>
              <a:t>п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мо</a:t>
            </a:r>
            <a:r>
              <a:rPr lang="en-US" sz="1595" baseline="0" b="0" i="0" dirty="0" spc="-15">
                <a:latin typeface="CIDFont+F3" pitchFamily="0" charset="1"/>
              </a:rPr>
              <a:t>щ</a:t>
            </a:r>
            <a:r>
              <a:rPr lang="en-US" sz="1595" baseline="0" b="0" i="0" dirty="0" spc="0">
                <a:latin typeface="CIDFont+F3" pitchFamily="0" charset="1"/>
              </a:rPr>
              <a:t>ь</a:t>
            </a:r>
            <a:r>
              <a:rPr lang="en-US" sz="1595" baseline="0" b="0" i="0" dirty="0" spc="1595">
                <a:latin typeface="CIDFont+F3" pitchFamily="0" charset="1"/>
              </a:rPr>
              <a:t>»</a:t>
            </a:r>
            <a:r>
              <a:rPr lang="en-US" sz="1595" baseline="0" b="0" i="0" dirty="0" spc="0">
                <a:latin typeface="CIDFont+F3" pitchFamily="0" charset="1"/>
              </a:rPr>
              <a:t>пров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ден</a:t>
            </a:r>
            <a:r>
              <a:rPr lang="en-US" sz="1595" baseline="0" b="0" i="0" dirty="0" spc="1594">
                <a:latin typeface="CIDFont+F3" pitchFamily="0" charset="1"/>
              </a:rPr>
              <a:t>ы</a:t>
            </a:r>
            <a:r>
              <a:rPr lang="en-US" sz="1595" baseline="0" b="0" i="0" dirty="0" spc="0">
                <a:latin typeface="CIDFont+F3" pitchFamily="0" charset="1"/>
              </a:rPr>
              <a:t>ремонтны</a:t>
            </a:r>
            <a:r>
              <a:rPr lang="en-US" sz="1595" baseline="0" b="0" i="0" dirty="0" spc="1607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раб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т</a:t>
            </a:r>
            <a:r>
              <a:rPr lang="en-US" sz="1595" baseline="0" b="0" i="0" dirty="0" spc="1610">
                <a:latin typeface="CIDFont+F3" pitchFamily="0" charset="1"/>
              </a:rPr>
              <a:t>ы</a:t>
            </a:r>
            <a:r>
              <a:rPr lang="en-US" sz="1595" baseline="0" b="0" i="0" dirty="0" spc="0">
                <a:latin typeface="CIDFont+F3" pitchFamily="0" charset="1"/>
              </a:rPr>
              <a:t>в</a:t>
            </a:r>
          </a:p>
          <a:p>
            <a:pPr marL="0">
              <a:lnSpc>
                <a:spcPts val="1919"/>
              </a:lnSpc>
            </a:pPr>
            <a:r>
              <a:rPr lang="en-US" sz="1595" baseline="0" b="0" i="0" dirty="0" spc="0">
                <a:latin typeface="CIDFont+F3" pitchFamily="0" charset="1"/>
              </a:rPr>
              <a:t>регистр</a:t>
            </a:r>
            <a:r>
              <a:rPr lang="en-US" sz="1595" baseline="0" b="0" i="0" dirty="0" spc="-36">
                <a:latin typeface="CIDFont+F3" pitchFamily="0" charset="1"/>
              </a:rPr>
              <a:t>а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р</a:t>
            </a:r>
            <a:r>
              <a:rPr lang="en-US" sz="1595" baseline="0" b="0" i="0" dirty="0" spc="41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взрос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391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п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ликлиники.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402">
                <a:solidFill>
                  <a:srgbClr val="A53010"/>
                </a:solidFill>
                <a:latin typeface="CIDFont+F10" pitchFamily="0" charset="1"/>
              </a:rPr>
              <a:t></a:t>
            </a:r>
            <a:r>
              <a:rPr lang="en-US" sz="1595" baseline="0" b="0" i="0" dirty="0" spc="1347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рам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а</a:t>
            </a:r>
            <a:r>
              <a:rPr lang="en-US" sz="1595" baseline="0" b="0" i="0" dirty="0" spc="1356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национально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1356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прое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т</a:t>
            </a:r>
            <a:r>
              <a:rPr lang="en-US" sz="1595" baseline="0" b="0" i="0" dirty="0" spc="1351">
                <a:latin typeface="CIDFont+F3" pitchFamily="0" charset="1"/>
              </a:rPr>
              <a:t>а</a:t>
            </a:r>
            <a:r>
              <a:rPr lang="en-US" sz="1595" baseline="0" b="0" i="0" dirty="0" spc="-15">
                <a:latin typeface="CIDFont+F3" pitchFamily="0" charset="1"/>
              </a:rPr>
              <a:t>«</a:t>
            </a:r>
            <a:r>
              <a:rPr lang="en-US" sz="1595" baseline="0" b="0" i="0" dirty="0" spc="-31">
                <a:latin typeface="CIDFont+F3" pitchFamily="0" charset="1"/>
              </a:rPr>
              <a:t>З</a:t>
            </a:r>
            <a:r>
              <a:rPr lang="en-US" sz="1595" baseline="0" b="0" i="0" dirty="0" spc="0">
                <a:latin typeface="CIDFont+F3" pitchFamily="0" charset="1"/>
              </a:rPr>
              <a:t>драво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-15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ранение</a:t>
            </a:r>
            <a:r>
              <a:rPr lang="en-US" sz="1595" baseline="0" b="0" i="0" dirty="0" spc="1340">
                <a:latin typeface="CIDFont+F3" pitchFamily="0" charset="1"/>
              </a:rPr>
              <a:t>»</a:t>
            </a:r>
            <a:r>
              <a:rPr lang="en-US" sz="1595" baseline="0" b="0" i="0" dirty="0" spc="0">
                <a:latin typeface="CIDFont+F3" pitchFamily="0" charset="1"/>
              </a:rPr>
              <a:t>дл</a:t>
            </a:r>
            <a:r>
              <a:rPr lang="en-US" sz="1595" baseline="0" b="0" i="0" dirty="0" spc="1358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азани</a:t>
            </a:r>
            <a:r>
              <a:rPr lang="en-US" sz="1595" baseline="0" b="0" i="0" dirty="0" spc="1374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первично</a:t>
            </a:r>
            <a:r>
              <a:rPr lang="en-US" sz="1595" baseline="0" b="0" i="0" dirty="0" spc="1364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м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ди</a:t>
            </a:r>
            <a:r>
              <a:rPr lang="en-US" sz="1595" baseline="0" b="0" i="0" dirty="0" spc="-71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о-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санитарно</a:t>
            </a:r>
            <a:r>
              <a:rPr lang="en-US" sz="1595" baseline="0" b="0" i="0" dirty="0" spc="694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п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мощ</a:t>
            </a:r>
            <a:r>
              <a:rPr lang="en-US" sz="1595" baseline="0" b="0" i="0" dirty="0" spc="694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приобретен</a:t>
            </a:r>
            <a:r>
              <a:rPr lang="en-US" sz="1595" baseline="0" b="0" i="0" dirty="0" spc="718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обо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-111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до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ани</a:t>
            </a:r>
            <a:r>
              <a:rPr lang="en-US" sz="1595" baseline="0" b="0" i="0" dirty="0" spc="697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з</a:t>
            </a:r>
            <a:r>
              <a:rPr lang="en-US" sz="1595" baseline="0" b="0" i="0" dirty="0" spc="713">
                <a:latin typeface="CIDFont+F3" pitchFamily="0" charset="1"/>
              </a:rPr>
              <a:t>а</a:t>
            </a:r>
            <a:r>
              <a:rPr lang="en-US" sz="1595" baseline="0" b="0" i="0" dirty="0" spc="-36">
                <a:latin typeface="CIDFont+F3" pitchFamily="0" charset="1"/>
              </a:rPr>
              <a:t>с</a:t>
            </a:r>
            <a:r>
              <a:rPr lang="en-US" sz="1595" baseline="0" b="0" i="0" dirty="0" spc="0">
                <a:latin typeface="CIDFont+F3" pitchFamily="0" charset="1"/>
              </a:rPr>
              <a:t>че</a:t>
            </a:r>
            <a:r>
              <a:rPr lang="en-US" sz="1595" baseline="0" b="0" i="0" dirty="0" spc="69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ср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дст</a:t>
            </a:r>
            <a:r>
              <a:rPr lang="en-US" sz="1595" baseline="0" b="0" i="0" dirty="0" spc="69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28">
                <a:latin typeface="CIDFont+F3" pitchFamily="0" charset="1"/>
              </a:rPr>
              <a:t>б</a:t>
            </a:r>
            <a:r>
              <a:rPr lang="en-US" sz="1595" baseline="0" b="0" i="0" dirty="0" spc="0">
                <a:latin typeface="CIDFont+F3" pitchFamily="0" charset="1"/>
              </a:rPr>
              <a:t>ластно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702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б</a:t>
            </a:r>
            <a:r>
              <a:rPr lang="en-US" sz="1595" baseline="0" b="0" i="0" dirty="0" spc="-90">
                <a:latin typeface="CIDFont+F3" pitchFamily="0" charset="1"/>
              </a:rPr>
              <a:t>ю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-15">
                <a:latin typeface="CIDFont+F3" pitchFamily="0" charset="1"/>
              </a:rPr>
              <a:t>ж</a:t>
            </a:r>
            <a:r>
              <a:rPr lang="en-US" sz="1595" baseline="0" b="0" i="0" dirty="0" spc="0">
                <a:latin typeface="CIDFont+F3" pitchFamily="0" charset="1"/>
              </a:rPr>
              <a:t>ета</a:t>
            </a:r>
            <a:r>
              <a:rPr lang="en-US" sz="1595" baseline="0" b="0" i="0" dirty="0" spc="686">
                <a:latin typeface="CIDFont+F3" pitchFamily="0" charset="1"/>
              </a:rPr>
              <a:t>,</a:t>
            </a:r>
            <a:r>
              <a:rPr lang="en-US" sz="1595" baseline="0" b="0" i="0" dirty="0" spc="697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так</a:t>
            </a:r>
            <a:r>
              <a:rPr lang="en-US" sz="1595" baseline="0" b="0" i="0" dirty="0" spc="-15">
                <a:latin typeface="CIDFont+F3" pitchFamily="0" charset="1"/>
              </a:rPr>
              <a:t>ж</a:t>
            </a:r>
            <a:r>
              <a:rPr lang="en-US" sz="1595" baseline="0" b="0" i="0" dirty="0" spc="697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за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-36">
                <a:latin typeface="CIDFont+F3" pitchFamily="0" charset="1"/>
              </a:rPr>
              <a:t>с</a:t>
            </a:r>
            <a:r>
              <a:rPr lang="en-US" sz="1595" baseline="0" b="0" i="0" dirty="0" spc="0">
                <a:latin typeface="CIDFont+F3" pitchFamily="0" charset="1"/>
              </a:rPr>
              <a:t>че</a:t>
            </a:r>
            <a:r>
              <a:rPr lang="en-US" sz="1595" baseline="0" b="0" i="0" dirty="0" spc="403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личны</a:t>
            </a:r>
            <a:r>
              <a:rPr lang="en-US" sz="1595" baseline="0" b="0" i="0" dirty="0" spc="414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ср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дст</a:t>
            </a:r>
            <a:r>
              <a:rPr lang="en-US" sz="1595" baseline="0" b="0" i="0" dirty="0" spc="39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б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льницы.</a:t>
            </a:r>
          </a:p>
        </p:txBody>
      </p:sp>
      <p:sp>
        <p:nvSpPr>
          <p:cNvPr id="1342" name="Rectangle 1342"/>
          <p:cNvSpPr/>
          <p:nvPr/>
        </p:nvSpPr>
        <p:spPr>
          <a:xfrm rot="0" flipH="0" flipV="0">
            <a:off x="1117110" y="6872236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343" name="Freeform 1343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44" name="Picture 101"/>
          <p:cNvPicPr>
            <a:picLocks noChangeAspect="0" noChangeArrowheads="1"/>
          </p:cNvPicPr>
          <p:nvPr/>
        </p:nvPicPr>
        <p:blipFill>
          <a:blip r:embed="rId13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345" name="Picture 1345"/>
          <p:cNvPicPr>
            <a:picLocks noChangeAspect="0" noChangeArrowheads="1"/>
          </p:cNvPicPr>
          <p:nvPr/>
        </p:nvPicPr>
        <p:blipFill>
          <a:blip r:embed="rId13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346" name="Picture 103"/>
          <p:cNvPicPr>
            <a:picLocks noChangeAspect="0" noChangeArrowheads="1"/>
          </p:cNvPicPr>
          <p:nvPr/>
        </p:nvPicPr>
        <p:blipFill>
          <a:blip r:embed="rId13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347" name="Picture 1347"/>
          <p:cNvPicPr>
            <a:picLocks noChangeAspect="0" noChangeArrowheads="1"/>
          </p:cNvPicPr>
          <p:nvPr/>
        </p:nvPicPr>
        <p:blipFill>
          <a:blip r:embed="rId13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348" name="Picture 107"/>
          <p:cNvPicPr>
            <a:picLocks noChangeAspect="0" noChangeArrowheads="1"/>
          </p:cNvPicPr>
          <p:nvPr/>
        </p:nvPicPr>
        <p:blipFill>
          <a:blip r:embed="rId13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0748" cy="647700"/>
          </a:xfrm>
          <a:prstGeom prst="rect">
            <a:avLst/>
          </a:prstGeom>
          <a:noFill/>
          <a:extLst/>
        </p:spPr>
      </p:pic>
      <p:sp>
        <p:nvSpPr>
          <p:cNvPr id="1349" name="Freeform 1349"/>
          <p:cNvSpPr/>
          <p:nvPr/>
        </p:nvSpPr>
        <p:spPr>
          <a:xfrm rot="0" flipH="0" flipV="1">
            <a:off x="1961387" y="1979676"/>
            <a:ext cx="6839712" cy="3311652"/>
          </a:xfrm>
          <a:custGeom>
            <a:pathLst>
              <a:path w="9119617" h="4415537">
                <a:moveTo>
                  <a:pt x="0" y="4415537"/>
                </a:moveTo>
                <a:lnTo>
                  <a:pt x="9119617" y="4415537"/>
                </a:lnTo>
                <a:lnTo>
                  <a:pt x="9119617" y="0"/>
                </a:lnTo>
                <a:lnTo>
                  <a:pt x="0" y="0"/>
                </a:lnTo>
                <a:close/>
              </a:path>
            </a:pathLst>
          </a:custGeom>
          <a:solidFill>
            <a:srgbClr val="E7F0F3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50" name="Freeform 1350"/>
          <p:cNvSpPr/>
          <p:nvPr/>
        </p:nvSpPr>
        <p:spPr>
          <a:xfrm rot="0" flipH="0" flipV="1">
            <a:off x="2392679" y="1973580"/>
            <a:ext cx="0" cy="3323844"/>
          </a:xfrm>
          <a:custGeom>
            <a:pathLst>
              <a:path w="0" h="4431792">
                <a:moveTo>
                  <a:pt x="0" y="4431792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2DA2B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51" name="Freeform 1351"/>
          <p:cNvSpPr/>
          <p:nvPr/>
        </p:nvSpPr>
        <p:spPr>
          <a:xfrm rot="0" flipH="0" flipV="1">
            <a:off x="5366003" y="1973580"/>
            <a:ext cx="0" cy="3323844"/>
          </a:xfrm>
          <a:custGeom>
            <a:pathLst>
              <a:path w="0" h="4431792">
                <a:moveTo>
                  <a:pt x="0" y="4431792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2DA2B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52" name="Freeform 1352"/>
          <p:cNvSpPr/>
          <p:nvPr/>
        </p:nvSpPr>
        <p:spPr>
          <a:xfrm rot="0" flipH="0" flipV="1">
            <a:off x="7342632" y="1973580"/>
            <a:ext cx="0" cy="3323844"/>
          </a:xfrm>
          <a:custGeom>
            <a:pathLst>
              <a:path w="0" h="4431792">
                <a:moveTo>
                  <a:pt x="0" y="4431792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2DA2B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53" name="Freeform 1353"/>
          <p:cNvSpPr/>
          <p:nvPr/>
        </p:nvSpPr>
        <p:spPr>
          <a:xfrm rot="0" flipH="0" flipV="1">
            <a:off x="1955291" y="2718816"/>
            <a:ext cx="6851904" cy="0"/>
          </a:xfrm>
          <a:custGeom>
            <a:pathLst>
              <a:path w="9135873" h="0">
                <a:moveTo>
                  <a:pt x="0" y="0"/>
                </a:moveTo>
                <a:lnTo>
                  <a:pt x="9135873" y="0"/>
                </a:lnTo>
              </a:path>
            </a:pathLst>
          </a:custGeom>
          <a:noFill/>
          <a:ln w="12191" cap="flat" cmpd="sng">
            <a:solidFill>
              <a:srgbClr val="2DA2B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54" name="Freeform 1354"/>
          <p:cNvSpPr/>
          <p:nvPr/>
        </p:nvSpPr>
        <p:spPr>
          <a:xfrm rot="0" flipH="0" flipV="1">
            <a:off x="1955291" y="3576828"/>
            <a:ext cx="6851904" cy="0"/>
          </a:xfrm>
          <a:custGeom>
            <a:pathLst>
              <a:path w="9135873" h="0">
                <a:moveTo>
                  <a:pt x="0" y="0"/>
                </a:moveTo>
                <a:lnTo>
                  <a:pt x="9135873" y="0"/>
                </a:lnTo>
              </a:path>
            </a:pathLst>
          </a:custGeom>
          <a:noFill/>
          <a:ln w="12191" cap="flat" cmpd="sng">
            <a:solidFill>
              <a:srgbClr val="2DA2B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55" name="Freeform 1355"/>
          <p:cNvSpPr/>
          <p:nvPr/>
        </p:nvSpPr>
        <p:spPr>
          <a:xfrm rot="0" flipH="0" flipV="1">
            <a:off x="1955291" y="4433316"/>
            <a:ext cx="6851904" cy="0"/>
          </a:xfrm>
          <a:custGeom>
            <a:pathLst>
              <a:path w="9135873" h="0">
                <a:moveTo>
                  <a:pt x="0" y="0"/>
                </a:moveTo>
                <a:lnTo>
                  <a:pt x="9135873" y="0"/>
                </a:lnTo>
              </a:path>
            </a:pathLst>
          </a:custGeom>
          <a:noFill/>
          <a:ln w="12191" cap="flat" cmpd="sng">
            <a:solidFill>
              <a:srgbClr val="2DA2B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56" name="Freeform 1356"/>
          <p:cNvSpPr/>
          <p:nvPr/>
        </p:nvSpPr>
        <p:spPr>
          <a:xfrm rot="0" flipH="0" flipV="1">
            <a:off x="1961387" y="1973580"/>
            <a:ext cx="0" cy="3323844"/>
          </a:xfrm>
          <a:custGeom>
            <a:pathLst>
              <a:path w="0" h="4431792">
                <a:moveTo>
                  <a:pt x="0" y="4431792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2DA2B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57" name="Freeform 1357"/>
          <p:cNvSpPr/>
          <p:nvPr/>
        </p:nvSpPr>
        <p:spPr>
          <a:xfrm rot="0" flipH="0" flipV="1">
            <a:off x="8801100" y="1973580"/>
            <a:ext cx="0" cy="3323844"/>
          </a:xfrm>
          <a:custGeom>
            <a:pathLst>
              <a:path w="0" h="4431792">
                <a:moveTo>
                  <a:pt x="0" y="4431792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2DA2B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58" name="Freeform 1358"/>
          <p:cNvSpPr/>
          <p:nvPr/>
        </p:nvSpPr>
        <p:spPr>
          <a:xfrm rot="0" flipH="0" flipV="1">
            <a:off x="1955291" y="1979676"/>
            <a:ext cx="6851904" cy="0"/>
          </a:xfrm>
          <a:custGeom>
            <a:pathLst>
              <a:path w="9135873" h="0">
                <a:moveTo>
                  <a:pt x="0" y="0"/>
                </a:moveTo>
                <a:lnTo>
                  <a:pt x="9135873" y="0"/>
                </a:lnTo>
              </a:path>
            </a:pathLst>
          </a:custGeom>
          <a:noFill/>
          <a:ln w="12191" cap="flat" cmpd="sng">
            <a:solidFill>
              <a:srgbClr val="2DA2B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59" name="Freeform 1359"/>
          <p:cNvSpPr/>
          <p:nvPr/>
        </p:nvSpPr>
        <p:spPr>
          <a:xfrm rot="0" flipH="0" flipV="1">
            <a:off x="1955291" y="5291329"/>
            <a:ext cx="6851904" cy="0"/>
          </a:xfrm>
          <a:custGeom>
            <a:pathLst>
              <a:path w="9135873" h="0">
                <a:moveTo>
                  <a:pt x="0" y="0"/>
                </a:moveTo>
                <a:lnTo>
                  <a:pt x="9135873" y="0"/>
                </a:lnTo>
              </a:path>
            </a:pathLst>
          </a:custGeom>
          <a:noFill/>
          <a:ln w="12191" cap="flat" cmpd="sng">
            <a:solidFill>
              <a:srgbClr val="2DA2B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60" name="Rectangle 1360"/>
          <p:cNvSpPr/>
          <p:nvPr/>
        </p:nvSpPr>
        <p:spPr>
          <a:xfrm rot="0" flipH="0" flipV="0">
            <a:off x="1115565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1361" name="Rectangle 1361"/>
          <p:cNvSpPr/>
          <p:nvPr/>
        </p:nvSpPr>
        <p:spPr>
          <a:xfrm rot="0" flipH="0" flipV="0">
            <a:off x="4590293" y="801264"/>
            <a:ext cx="1507841" cy="3061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solidFill>
                  <a:srgbClr val="39639D"/>
                </a:solidFill>
                <a:latin typeface="CIDFont+F1" pitchFamily="0" charset="1"/>
              </a:rPr>
              <a:t>Обра</a:t>
            </a:r>
            <a:r>
              <a:rPr lang="en-US" sz="1799" baseline="0" b="0" i="0" dirty="0" spc="-48">
                <a:solidFill>
                  <a:srgbClr val="39639D"/>
                </a:solidFill>
                <a:latin typeface="CIDFont+F1" pitchFamily="0" charset="1"/>
              </a:rPr>
              <a:t>з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1" pitchFamily="0" charset="1"/>
              </a:rPr>
              <a:t>о</a:t>
            </a:r>
            <a:r>
              <a:rPr lang="en-US" sz="1799" baseline="0" b="0" i="0" dirty="0" spc="-25">
                <a:solidFill>
                  <a:srgbClr val="39639D"/>
                </a:solidFill>
                <a:latin typeface="CIDFont+F1" pitchFamily="0" charset="1"/>
              </a:rPr>
              <a:t>в</a:t>
            </a:r>
            <a:r>
              <a:rPr lang="en-US" sz="1799" baseline="0" b="0" i="0" dirty="0" spc="-10">
                <a:solidFill>
                  <a:srgbClr val="39639D"/>
                </a:solidFill>
                <a:latin typeface="CIDFont+F1" pitchFamily="0" charset="1"/>
              </a:rPr>
              <a:t>а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1" pitchFamily="0" charset="1"/>
              </a:rPr>
              <a:t>ние</a:t>
            </a:r>
          </a:p>
        </p:txBody>
      </p:sp>
      <p:sp>
        <p:nvSpPr>
          <p:cNvPr id="1362" name="Rectangle 1362"/>
          <p:cNvSpPr/>
          <p:nvPr/>
        </p:nvSpPr>
        <p:spPr>
          <a:xfrm rot="0" flipH="0" flipV="0">
            <a:off x="1554451" y="1405175"/>
            <a:ext cx="7871062" cy="23879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1" pitchFamily="0" charset="1"/>
              </a:rPr>
              <a:t>Сис</a:t>
            </a:r>
            <a:r>
              <a:rPr lang="en-US" sz="1404" baseline="0" b="0" i="0" dirty="0" spc="-12">
                <a:latin typeface="CIDFont+F1" pitchFamily="0" charset="1"/>
              </a:rPr>
              <a:t>т</a:t>
            </a:r>
            <a:r>
              <a:rPr lang="en-US" sz="1404" baseline="0" b="0" i="0" dirty="0" spc="-22">
                <a:latin typeface="CIDFont+F1" pitchFamily="0" charset="1"/>
              </a:rPr>
              <a:t>е</a:t>
            </a:r>
            <a:r>
              <a:rPr lang="en-US" sz="1404" baseline="0" b="0" i="0" dirty="0" spc="-26">
                <a:latin typeface="CIDFont+F1" pitchFamily="0" charset="1"/>
              </a:rPr>
              <a:t>м</a:t>
            </a:r>
            <a:r>
              <a:rPr lang="en-US" sz="1404" baseline="0" b="0" i="0" dirty="0" spc="0">
                <a:latin typeface="CIDFont+F1" pitchFamily="0" charset="1"/>
              </a:rPr>
              <a:t>а обра</a:t>
            </a:r>
            <a:r>
              <a:rPr lang="en-US" sz="1404" baseline="0" b="0" i="0" dirty="0" spc="-23">
                <a:latin typeface="CIDFont+F1" pitchFamily="0" charset="1"/>
              </a:rPr>
              <a:t>з</a:t>
            </a:r>
            <a:r>
              <a:rPr lang="en-US" sz="1404" baseline="0" b="0" i="0" dirty="0" spc="-14">
                <a:latin typeface="CIDFont+F1" pitchFamily="0" charset="1"/>
              </a:rPr>
              <a:t>о</a:t>
            </a:r>
            <a:r>
              <a:rPr lang="en-US" sz="1404" baseline="0" b="0" i="0" dirty="0" spc="-19">
                <a:latin typeface="CIDFont+F1" pitchFamily="0" charset="1"/>
              </a:rPr>
              <a:t>в</a:t>
            </a:r>
            <a:r>
              <a:rPr lang="en-US" sz="1404" baseline="0" b="0" i="0" dirty="0" spc="0">
                <a:latin typeface="CIDFont+F1" pitchFamily="0" charset="1"/>
              </a:rPr>
              <a:t>ания</a:t>
            </a:r>
            <a:r>
              <a:rPr lang="en-US" sz="1404" baseline="0" b="0" i="0" dirty="0" spc="-23">
                <a:latin typeface="CIDFont+F1" pitchFamily="0" charset="1"/>
              </a:rPr>
              <a:t> </a:t>
            </a:r>
            <a:r>
              <a:rPr lang="en-US" sz="1404" baseline="0" b="0" i="0" dirty="0" spc="0">
                <a:latin typeface="CIDFont+F1" pitchFamily="0" charset="1"/>
              </a:rPr>
              <a:t>Ва</a:t>
            </a:r>
            <a:r>
              <a:rPr lang="en-US" sz="1404" baseline="0" b="0" i="0" dirty="0" spc="-14">
                <a:latin typeface="CIDFont+F1" pitchFamily="0" charset="1"/>
              </a:rPr>
              <a:t>р</a:t>
            </a:r>
            <a:r>
              <a:rPr lang="en-US" sz="1404" baseline="0" b="0" i="0" dirty="0" spc="0">
                <a:latin typeface="CIDFont+F1" pitchFamily="0" charset="1"/>
              </a:rPr>
              <a:t>ненс</a:t>
            </a:r>
            <a:r>
              <a:rPr lang="en-US" sz="1404" baseline="0" b="0" i="0" dirty="0" spc="-14">
                <a:latin typeface="CIDFont+F1" pitchFamily="0" charset="1"/>
              </a:rPr>
              <a:t>ко</a:t>
            </a:r>
            <a:r>
              <a:rPr lang="en-US" sz="1404" baseline="0" b="0" i="0" dirty="0" spc="-22">
                <a:latin typeface="CIDFont+F1" pitchFamily="0" charset="1"/>
              </a:rPr>
              <a:t>г</a:t>
            </a:r>
            <a:r>
              <a:rPr lang="en-US" sz="1404" baseline="0" b="0" i="0" dirty="0" spc="0">
                <a:latin typeface="CIDFont+F1" pitchFamily="0" charset="1"/>
              </a:rPr>
              <a:t>о</a:t>
            </a:r>
            <a:r>
              <a:rPr lang="en-US" sz="1404" baseline="0" b="0" i="0" dirty="0" spc="-23">
                <a:latin typeface="CIDFont+F1" pitchFamily="0" charset="1"/>
              </a:rPr>
              <a:t> </a:t>
            </a:r>
            <a:r>
              <a:rPr lang="en-US" sz="1404" baseline="0" b="0" i="0" dirty="0" spc="-26">
                <a:latin typeface="CIDFont+F1" pitchFamily="0" charset="1"/>
              </a:rPr>
              <a:t>м</a:t>
            </a:r>
            <a:r>
              <a:rPr lang="en-US" sz="1404" baseline="0" b="0" i="0" dirty="0" spc="-36">
                <a:latin typeface="CIDFont+F1" pitchFamily="0" charset="1"/>
              </a:rPr>
              <a:t>у</a:t>
            </a:r>
            <a:r>
              <a:rPr lang="en-US" sz="1404" baseline="0" b="0" i="0" dirty="0" spc="0">
                <a:latin typeface="CIDFont+F1" pitchFamily="0" charset="1"/>
              </a:rPr>
              <a:t>ниципальн</a:t>
            </a:r>
            <a:r>
              <a:rPr lang="en-US" sz="1404" baseline="0" b="0" i="0" dirty="0" spc="-14">
                <a:latin typeface="CIDFont+F1" pitchFamily="0" charset="1"/>
              </a:rPr>
              <a:t>о</a:t>
            </a:r>
            <a:r>
              <a:rPr lang="en-US" sz="1404" baseline="0" b="0" i="0" dirty="0" spc="-22">
                <a:latin typeface="CIDFont+F1" pitchFamily="0" charset="1"/>
              </a:rPr>
              <a:t>г</a:t>
            </a:r>
            <a:r>
              <a:rPr lang="en-US" sz="1404" baseline="0" b="0" i="0" dirty="0" spc="0">
                <a:latin typeface="CIDFont+F1" pitchFamily="0" charset="1"/>
              </a:rPr>
              <a:t>о района</a:t>
            </a:r>
            <a:r>
              <a:rPr lang="en-US" sz="1404" baseline="0" b="0" i="0" dirty="0" spc="-23">
                <a:latin typeface="CIDFont+F1" pitchFamily="0" charset="1"/>
              </a:rPr>
              <a:t> </a:t>
            </a:r>
            <a:r>
              <a:rPr lang="en-US" sz="1404" baseline="0" b="0" i="0" dirty="0" spc="0">
                <a:latin typeface="CIDFont+F1" pitchFamily="0" charset="1"/>
              </a:rPr>
              <a:t>в 2019</a:t>
            </a:r>
            <a:r>
              <a:rPr lang="en-US" sz="1404" baseline="0" b="0" i="0" dirty="0" spc="-37">
                <a:latin typeface="CIDFont+F1" pitchFamily="0" charset="1"/>
              </a:rPr>
              <a:t> </a:t>
            </a:r>
            <a:r>
              <a:rPr lang="en-US" sz="1404" baseline="0" b="0" i="0" dirty="0" spc="0">
                <a:latin typeface="CIDFont+F1" pitchFamily="0" charset="1"/>
              </a:rPr>
              <a:t>г</a:t>
            </a:r>
            <a:r>
              <a:rPr lang="en-US" sz="1404" baseline="0" b="0" i="0" dirty="0" spc="-28">
                <a:latin typeface="CIDFont+F1" pitchFamily="0" charset="1"/>
              </a:rPr>
              <a:t>о</a:t>
            </a:r>
            <a:r>
              <a:rPr lang="en-US" sz="1404" baseline="0" b="0" i="0" dirty="0" spc="0">
                <a:latin typeface="CIDFont+F1" pitchFamily="0" charset="1"/>
              </a:rPr>
              <a:t>д</a:t>
            </a:r>
            <a:r>
              <a:rPr lang="en-US" sz="1404" baseline="0" b="0" i="0" dirty="0" spc="-50">
                <a:latin typeface="CIDFont+F1" pitchFamily="0" charset="1"/>
              </a:rPr>
              <a:t>у</a:t>
            </a:r>
            <a:r>
              <a:rPr lang="en-US" sz="1404" baseline="0" b="0" i="0" dirty="0" spc="0">
                <a:latin typeface="CIDFont+F1" pitchFamily="0" charset="1"/>
              </a:rPr>
              <a:t> вкл</a:t>
            </a:r>
            <a:r>
              <a:rPr lang="en-US" sz="1404" baseline="0" b="0" i="0" dirty="0" spc="-47">
                <a:latin typeface="CIDFont+F1" pitchFamily="0" charset="1"/>
              </a:rPr>
              <a:t>ю</a:t>
            </a:r>
            <a:r>
              <a:rPr lang="en-US" sz="1404" baseline="0" b="0" i="0" dirty="0" spc="0">
                <a:latin typeface="CIDFont+F1" pitchFamily="0" charset="1"/>
              </a:rPr>
              <a:t>ча</a:t>
            </a:r>
            <a:r>
              <a:rPr lang="en-US" sz="1404" baseline="0" b="0" i="0" dirty="0" spc="-22">
                <a:latin typeface="CIDFont+F1" pitchFamily="0" charset="1"/>
              </a:rPr>
              <a:t>е</a:t>
            </a:r>
            <a:r>
              <a:rPr lang="en-US" sz="1404" baseline="0" b="0" i="0" dirty="0" spc="-12">
                <a:latin typeface="CIDFont+F1" pitchFamily="0" charset="1"/>
              </a:rPr>
              <a:t>т</a:t>
            </a:r>
            <a:r>
              <a:rPr lang="en-US" sz="1404" baseline="0" b="0" i="0" dirty="0" spc="-23">
                <a:latin typeface="CIDFont+F1" pitchFamily="0" charset="1"/>
              </a:rPr>
              <a:t> </a:t>
            </a:r>
            <a:r>
              <a:rPr lang="en-US" sz="1404" baseline="0" b="0" i="0" dirty="0" spc="0">
                <a:latin typeface="CIDFont+F1" pitchFamily="0" charset="1"/>
              </a:rPr>
              <a:t>в с</a:t>
            </a:r>
            <a:r>
              <a:rPr lang="en-US" sz="1404" baseline="0" b="0" i="0" dirty="0" spc="-22">
                <a:latin typeface="CIDFont+F1" pitchFamily="0" charset="1"/>
              </a:rPr>
              <a:t>е</a:t>
            </a:r>
            <a:r>
              <a:rPr lang="en-US" sz="1404" baseline="0" b="0" i="0" dirty="0" spc="-23">
                <a:latin typeface="CIDFont+F1" pitchFamily="0" charset="1"/>
              </a:rPr>
              <a:t>б</a:t>
            </a:r>
            <a:r>
              <a:rPr lang="en-US" sz="1404" baseline="0" b="0" i="0" dirty="0" spc="0">
                <a:latin typeface="CIDFont+F1" pitchFamily="0" charset="1"/>
              </a:rPr>
              <a:t>я</a:t>
            </a:r>
          </a:p>
        </p:txBody>
      </p:sp>
      <p:sp>
        <p:nvSpPr>
          <p:cNvPr id="1363" name="Rectangle 1363"/>
          <p:cNvSpPr/>
          <p:nvPr/>
        </p:nvSpPr>
        <p:spPr>
          <a:xfrm rot="0" flipH="0" flipV="0">
            <a:off x="2080252" y="2010261"/>
            <a:ext cx="6625959" cy="54963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086422" algn="l"/>
                <a:tab pos="3474118" algn="l"/>
              </a:tabLst>
            </a:pPr>
            <a:r>
              <a:rPr lang="en-US" sz="1595" baseline="0" b="0" i="0" dirty="0" spc="0">
                <a:latin typeface="CIDFont+F3" pitchFamily="0" charset="1"/>
              </a:rPr>
              <a:t>№	</a:t>
            </a:r>
            <a:r>
              <a:rPr lang="en-US" sz="1595" baseline="0" b="0" i="0" dirty="0" spc="-3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ип 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чреждения	Все</a:t>
            </a:r>
            <a:r>
              <a:rPr lang="en-US" sz="1595" baseline="0" b="0" i="0" dirty="0" spc="-15">
                <a:latin typeface="CIDFont+F3" pitchFamily="0" charset="1"/>
              </a:rPr>
              <a:t>г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15">
                <a:latin typeface="CIDFont+F3" pitchFamily="0" charset="1"/>
              </a:rPr>
              <a:t> </a:t>
            </a:r>
            <a:r>
              <a:rPr lang="en-US" sz="1595" baseline="0" b="0" i="0" dirty="0" spc="0">
                <a:latin typeface="CIDFont+F3" pitchFamily="0" charset="1"/>
              </a:rPr>
              <a:t>учреждени</a:t>
            </a:r>
            <a:r>
              <a:rPr lang="en-US" sz="1595" baseline="0" b="0" i="0" dirty="0" spc="2625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Чис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енность, </a:t>
            </a:r>
          </a:p>
          <a:p>
            <a:pPr marL="5820158">
              <a:lnSpc>
                <a:spcPts val="2207"/>
              </a:lnSpc>
            </a:pPr>
            <a:r>
              <a:rPr lang="en-US" sz="1595" baseline="0" b="0" i="0" dirty="0" spc="0">
                <a:latin typeface="CIDFont+F3" pitchFamily="0" charset="1"/>
              </a:rPr>
              <a:t>че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.</a:t>
            </a:r>
          </a:p>
        </p:txBody>
      </p:sp>
      <p:sp>
        <p:nvSpPr>
          <p:cNvPr id="1364" name="Rectangle 1364"/>
          <p:cNvSpPr/>
          <p:nvPr/>
        </p:nvSpPr>
        <p:spPr>
          <a:xfrm rot="0" flipH="0" flipV="0">
            <a:off x="2101629" y="2749370"/>
            <a:ext cx="2807266" cy="54963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798601" algn="l"/>
              </a:tabLst>
            </a:pPr>
            <a:r>
              <a:rPr lang="en-US" sz="1595" baseline="0" b="0" i="0" dirty="0" spc="0">
                <a:latin typeface="CIDFont+F3" pitchFamily="0" charset="1"/>
              </a:rPr>
              <a:t>1.	Общеобразо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-36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тельные </a:t>
            </a:r>
          </a:p>
          <a:p>
            <a:pPr marL="1232870">
              <a:lnSpc>
                <a:spcPts val="2207"/>
              </a:lnSpc>
            </a:pPr>
            <a:r>
              <a:rPr lang="en-US" sz="1595" baseline="0" b="0" i="0" dirty="0" spc="0">
                <a:latin typeface="CIDFont+F3" pitchFamily="0" charset="1"/>
              </a:rPr>
              <a:t>организации</a:t>
            </a:r>
          </a:p>
        </p:txBody>
      </p:sp>
      <p:sp>
        <p:nvSpPr>
          <p:cNvPr id="1365" name="Rectangle 1365"/>
          <p:cNvSpPr/>
          <p:nvPr/>
        </p:nvSpPr>
        <p:spPr>
          <a:xfrm rot="0" flipH="0" flipV="0">
            <a:off x="6252929" y="2749370"/>
            <a:ext cx="2047176" cy="2692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9095" algn="l"/>
              </a:tabLst>
            </a:pPr>
            <a:r>
              <a:rPr lang="en-US" sz="1595" baseline="0" b="0" i="0" dirty="0" spc="0">
                <a:latin typeface="CIDFont+F3" pitchFamily="0" charset="1"/>
              </a:rPr>
              <a:t>16	3</a:t>
            </a:r>
            <a:r>
              <a:rPr lang="en-US" sz="1595" baseline="0" b="0" i="0" dirty="0" spc="-15">
                <a:latin typeface="CIDFont+F3" pitchFamily="0" charset="1"/>
              </a:rPr>
              <a:t> </a:t>
            </a:r>
            <a:r>
              <a:rPr lang="en-US" sz="1595" baseline="0" b="0" i="0" dirty="0" spc="0">
                <a:latin typeface="CIDFont+F3" pitchFamily="0" charset="1"/>
              </a:rPr>
              <a:t>044</a:t>
            </a:r>
          </a:p>
        </p:txBody>
      </p:sp>
      <p:sp>
        <p:nvSpPr>
          <p:cNvPr id="1366" name="Rectangle 1366"/>
          <p:cNvSpPr/>
          <p:nvPr/>
        </p:nvSpPr>
        <p:spPr>
          <a:xfrm rot="0" flipH="0" flipV="0">
            <a:off x="2101629" y="3605857"/>
            <a:ext cx="3141706" cy="54963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3" pitchFamily="0" charset="1"/>
              </a:rPr>
              <a:t>2</a:t>
            </a:r>
            <a:r>
              <a:rPr lang="en-US" sz="1595" baseline="0" b="0" i="0" dirty="0" spc="2457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Дош</a:t>
            </a:r>
            <a:r>
              <a:rPr lang="en-US" sz="1595" baseline="0" b="0" i="0" dirty="0" spc="-87">
                <a:latin typeface="CIDFont+F3" pitchFamily="0" charset="1"/>
              </a:rPr>
              <a:t>к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льные образо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-36">
                <a:latin typeface="CIDFont+F3" pitchFamily="0" charset="1"/>
              </a:rPr>
              <a:t>а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е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ьн</a:t>
            </a:r>
            <a:r>
              <a:rPr lang="en-US" sz="1595" baseline="0" b="0" i="0" dirty="0" spc="-17">
                <a:latin typeface="CIDFont+F3" pitchFamily="0" charset="1"/>
              </a:rPr>
              <a:t>ы</a:t>
            </a:r>
            <a:r>
              <a:rPr lang="en-US" sz="1595" baseline="0" b="0" i="0" dirty="0" spc="0">
                <a:latin typeface="CIDFont+F3" pitchFamily="0" charset="1"/>
              </a:rPr>
              <a:t>е </a:t>
            </a:r>
          </a:p>
          <a:p>
            <a:pPr marL="1232870">
              <a:lnSpc>
                <a:spcPts val="2207"/>
              </a:lnSpc>
            </a:pPr>
            <a:r>
              <a:rPr lang="en-US" sz="1595" baseline="0" b="0" i="0" dirty="0" spc="0">
                <a:latin typeface="CIDFont+F3" pitchFamily="0" charset="1"/>
              </a:rPr>
              <a:t>организации</a:t>
            </a:r>
          </a:p>
        </p:txBody>
      </p:sp>
      <p:sp>
        <p:nvSpPr>
          <p:cNvPr id="1367" name="Rectangle 1367"/>
          <p:cNvSpPr/>
          <p:nvPr/>
        </p:nvSpPr>
        <p:spPr>
          <a:xfrm rot="0" flipH="0" flipV="0">
            <a:off x="6252929" y="3605857"/>
            <a:ext cx="2047176" cy="2692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589095" algn="l"/>
              </a:tabLst>
            </a:pPr>
            <a:r>
              <a:rPr lang="en-US" sz="1595" baseline="0" b="0" i="0" dirty="0" spc="0">
                <a:latin typeface="CIDFont+F3" pitchFamily="0" charset="1"/>
              </a:rPr>
              <a:t>30	1</a:t>
            </a:r>
            <a:r>
              <a:rPr lang="en-US" sz="1595" baseline="0" b="0" i="0" dirty="0" spc="-15">
                <a:latin typeface="CIDFont+F3" pitchFamily="0" charset="1"/>
              </a:rPr>
              <a:t> </a:t>
            </a:r>
            <a:r>
              <a:rPr lang="en-US" sz="1595" baseline="0" b="0" i="0" dirty="0" spc="0">
                <a:latin typeface="CIDFont+F3" pitchFamily="0" charset="1"/>
              </a:rPr>
              <a:t>474</a:t>
            </a:r>
          </a:p>
        </p:txBody>
      </p:sp>
      <p:sp>
        <p:nvSpPr>
          <p:cNvPr id="1368" name="Rectangle 1368"/>
          <p:cNvSpPr/>
          <p:nvPr/>
        </p:nvSpPr>
        <p:spPr>
          <a:xfrm rot="0" flipH="0" flipV="0">
            <a:off x="2101629" y="4463829"/>
            <a:ext cx="3170082" cy="54963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3" pitchFamily="0" charset="1"/>
              </a:rPr>
              <a:t>3</a:t>
            </a:r>
            <a:r>
              <a:rPr lang="en-US" sz="1595" baseline="0" b="0" i="0" dirty="0" spc="2234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Организации доп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лнительно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0">
                <a:latin typeface="CIDFont+F3" pitchFamily="0" charset="1"/>
              </a:rPr>
              <a:t>о </a:t>
            </a:r>
          </a:p>
          <a:p>
            <a:pPr marL="1241975">
              <a:lnSpc>
                <a:spcPts val="2207"/>
              </a:lnSpc>
            </a:pPr>
            <a:r>
              <a:rPr lang="en-US" sz="1595" baseline="0" b="0" i="0" dirty="0" spc="0">
                <a:latin typeface="CIDFont+F3" pitchFamily="0" charset="1"/>
              </a:rPr>
              <a:t>образо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ания</a:t>
            </a:r>
          </a:p>
        </p:txBody>
      </p:sp>
      <p:sp>
        <p:nvSpPr>
          <p:cNvPr id="1369" name="Rectangle 1369"/>
          <p:cNvSpPr/>
          <p:nvPr/>
        </p:nvSpPr>
        <p:spPr>
          <a:xfrm rot="0" flipH="0" flipV="0">
            <a:off x="6304765" y="4463829"/>
            <a:ext cx="1919481" cy="2692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613418" algn="l"/>
              </a:tabLst>
            </a:pPr>
            <a:r>
              <a:rPr lang="en-US" sz="1595" baseline="0" b="0" i="0" dirty="0" spc="0">
                <a:latin typeface="CIDFont+F3" pitchFamily="0" charset="1"/>
              </a:rPr>
              <a:t>1	601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370" name="Freeform 1370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71" name="Picture 101"/>
          <p:cNvPicPr>
            <a:picLocks noChangeAspect="0" noChangeArrowheads="1"/>
          </p:cNvPicPr>
          <p:nvPr/>
        </p:nvPicPr>
        <p:blipFill>
          <a:blip r:embed="rId13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372" name="Picture 1372"/>
          <p:cNvPicPr>
            <a:picLocks noChangeAspect="0" noChangeArrowheads="1"/>
          </p:cNvPicPr>
          <p:nvPr/>
        </p:nvPicPr>
        <p:blipFill>
          <a:blip r:embed="rId13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373" name="Picture 103"/>
          <p:cNvPicPr>
            <a:picLocks noChangeAspect="0" noChangeArrowheads="1"/>
          </p:cNvPicPr>
          <p:nvPr/>
        </p:nvPicPr>
        <p:blipFill>
          <a:blip r:embed="rId13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374" name="Picture 1374"/>
          <p:cNvPicPr>
            <a:picLocks noChangeAspect="0" noChangeArrowheads="1"/>
          </p:cNvPicPr>
          <p:nvPr/>
        </p:nvPicPr>
        <p:blipFill>
          <a:blip r:embed="rId13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375" name="Picture 1375"/>
          <p:cNvPicPr>
            <a:picLocks noChangeAspect="0" noChangeArrowheads="1"/>
          </p:cNvPicPr>
          <p:nvPr/>
        </p:nvPicPr>
        <p:blipFill>
          <a:blip r:embed="rId13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345423" y="1351789"/>
            <a:ext cx="1072895" cy="1139952"/>
          </a:xfrm>
          <a:prstGeom prst="rect">
            <a:avLst/>
          </a:prstGeom>
          <a:noFill/>
          <a:extLst/>
        </p:spPr>
      </p:pic>
      <p:pic>
        <p:nvPicPr>
          <p:cNvPr id="1376" name="Picture 1376"/>
          <p:cNvPicPr>
            <a:picLocks noChangeAspect="0" noChangeArrowheads="1"/>
          </p:cNvPicPr>
          <p:nvPr/>
        </p:nvPicPr>
        <p:blipFill>
          <a:blip r:embed="rId13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84564" y="533400"/>
            <a:ext cx="682751" cy="810768"/>
          </a:xfrm>
          <a:prstGeom prst="rect">
            <a:avLst/>
          </a:prstGeom>
          <a:noFill/>
          <a:extLst/>
        </p:spPr>
      </p:pic>
      <p:pic>
        <p:nvPicPr>
          <p:cNvPr id="1377" name="Picture 1377"/>
          <p:cNvPicPr>
            <a:picLocks noChangeAspect="0" noChangeArrowheads="1"/>
          </p:cNvPicPr>
          <p:nvPr/>
        </p:nvPicPr>
        <p:blipFill>
          <a:blip r:embed="rId13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040891" y="3726181"/>
            <a:ext cx="2476500" cy="438912"/>
          </a:xfrm>
          <a:prstGeom prst="rect">
            <a:avLst/>
          </a:prstGeom>
          <a:noFill/>
          <a:extLst/>
        </p:spPr>
      </p:pic>
      <p:sp>
        <p:nvSpPr>
          <p:cNvPr id="1378" name="Freeform 1378"/>
          <p:cNvSpPr/>
          <p:nvPr/>
        </p:nvSpPr>
        <p:spPr>
          <a:xfrm rot="0" flipH="0" flipV="1">
            <a:off x="6368796" y="1984248"/>
            <a:ext cx="350520" cy="451103"/>
          </a:xfrm>
          <a:custGeom>
            <a:pathLst>
              <a:path w="467360" h="601471">
                <a:moveTo>
                  <a:pt x="0" y="394208"/>
                </a:moveTo>
                <a:lnTo>
                  <a:pt x="117855" y="394208"/>
                </a:lnTo>
                <a:lnTo>
                  <a:pt x="117855" y="601471"/>
                </a:lnTo>
                <a:lnTo>
                  <a:pt x="349503" y="601471"/>
                </a:lnTo>
                <a:lnTo>
                  <a:pt x="349503" y="394208"/>
                </a:lnTo>
                <a:lnTo>
                  <a:pt x="467360" y="394208"/>
                </a:lnTo>
                <a:lnTo>
                  <a:pt x="233679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79" name="Picture 1379"/>
          <p:cNvPicPr>
            <a:picLocks noChangeAspect="0" noChangeArrowheads="1"/>
          </p:cNvPicPr>
          <p:nvPr/>
        </p:nvPicPr>
        <p:blipFill>
          <a:blip r:embed="rId13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308852" y="1942593"/>
            <a:ext cx="470407" cy="560323"/>
          </a:xfrm>
          <a:prstGeom prst="rect">
            <a:avLst/>
          </a:prstGeom>
          <a:noFill/>
          <a:extLst/>
        </p:spPr>
      </p:pic>
      <p:sp>
        <p:nvSpPr>
          <p:cNvPr id="1380" name="Freeform 1380"/>
          <p:cNvSpPr/>
          <p:nvPr/>
        </p:nvSpPr>
        <p:spPr>
          <a:xfrm rot="0" flipH="0" flipV="1">
            <a:off x="3553967" y="1106424"/>
            <a:ext cx="1531620" cy="733043"/>
          </a:xfrm>
          <a:custGeom>
            <a:pathLst>
              <a:path w="2042160" h="977391">
                <a:moveTo>
                  <a:pt x="0" y="386079"/>
                </a:moveTo>
                <a:lnTo>
                  <a:pt x="1146048" y="786384"/>
                </a:lnTo>
                <a:lnTo>
                  <a:pt x="1078992" y="977391"/>
                </a:lnTo>
                <a:lnTo>
                  <a:pt x="2042160" y="881887"/>
                </a:lnTo>
                <a:lnTo>
                  <a:pt x="1347217" y="207263"/>
                </a:lnTo>
                <a:lnTo>
                  <a:pt x="1280161" y="400303"/>
                </a:lnTo>
                <a:lnTo>
                  <a:pt x="134112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81" name="Picture 1381"/>
          <p:cNvPicPr>
            <a:picLocks noChangeAspect="0" noChangeArrowheads="1"/>
          </p:cNvPicPr>
          <p:nvPr/>
        </p:nvPicPr>
        <p:blipFill>
          <a:blip r:embed="rId13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506215" y="1061720"/>
            <a:ext cx="1653032" cy="825500"/>
          </a:xfrm>
          <a:prstGeom prst="rect">
            <a:avLst/>
          </a:prstGeom>
          <a:noFill/>
          <a:extLst/>
        </p:spPr>
      </p:pic>
      <p:pic>
        <p:nvPicPr>
          <p:cNvPr id="1382" name="Picture 1382"/>
          <p:cNvPicPr>
            <a:picLocks noChangeAspect="0" noChangeArrowheads="1"/>
          </p:cNvPicPr>
          <p:nvPr/>
        </p:nvPicPr>
        <p:blipFill>
          <a:blip r:embed="rId13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13816" y="539496"/>
            <a:ext cx="2497835" cy="1969007"/>
          </a:xfrm>
          <a:prstGeom prst="rect">
            <a:avLst/>
          </a:prstGeom>
          <a:noFill/>
          <a:extLst/>
        </p:spPr>
      </p:pic>
      <p:pic>
        <p:nvPicPr>
          <p:cNvPr id="1383" name="Picture 1383"/>
          <p:cNvPicPr>
            <a:picLocks noChangeAspect="0" noChangeArrowheads="1"/>
          </p:cNvPicPr>
          <p:nvPr/>
        </p:nvPicPr>
        <p:blipFill>
          <a:blip r:embed="rId13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757172" y="4552189"/>
            <a:ext cx="2487167" cy="1866900"/>
          </a:xfrm>
          <a:prstGeom prst="rect">
            <a:avLst/>
          </a:prstGeom>
          <a:noFill/>
          <a:extLst/>
        </p:spPr>
      </p:pic>
      <p:pic>
        <p:nvPicPr>
          <p:cNvPr id="1384" name="Picture 1384"/>
          <p:cNvPicPr>
            <a:picLocks noChangeAspect="0" noChangeArrowheads="1"/>
          </p:cNvPicPr>
          <p:nvPr/>
        </p:nvPicPr>
        <p:blipFill>
          <a:blip r:embed="rId13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181088" y="2714244"/>
            <a:ext cx="1933955" cy="1144524"/>
          </a:xfrm>
          <a:prstGeom prst="rect">
            <a:avLst/>
          </a:prstGeom>
          <a:noFill/>
          <a:extLst/>
        </p:spPr>
      </p:pic>
      <p:sp>
        <p:nvSpPr>
          <p:cNvPr id="1385" name="Freeform 1385"/>
          <p:cNvSpPr/>
          <p:nvPr/>
        </p:nvSpPr>
        <p:spPr>
          <a:xfrm rot="0" flipH="0" flipV="1">
            <a:off x="6368796" y="3067812"/>
            <a:ext cx="350520" cy="452628"/>
          </a:xfrm>
          <a:custGeom>
            <a:pathLst>
              <a:path w="467360" h="603505">
                <a:moveTo>
                  <a:pt x="0" y="396241"/>
                </a:moveTo>
                <a:lnTo>
                  <a:pt x="117855" y="396241"/>
                </a:lnTo>
                <a:lnTo>
                  <a:pt x="117855" y="603505"/>
                </a:lnTo>
                <a:lnTo>
                  <a:pt x="349503" y="603505"/>
                </a:lnTo>
                <a:lnTo>
                  <a:pt x="349503" y="396241"/>
                </a:lnTo>
                <a:lnTo>
                  <a:pt x="467360" y="396241"/>
                </a:lnTo>
                <a:lnTo>
                  <a:pt x="233679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386" name="Picture 1386"/>
          <p:cNvPicPr>
            <a:picLocks noChangeAspect="0" noChangeArrowheads="1"/>
          </p:cNvPicPr>
          <p:nvPr/>
        </p:nvPicPr>
        <p:blipFill>
          <a:blip r:embed="rId13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308852" y="3027680"/>
            <a:ext cx="470407" cy="560323"/>
          </a:xfrm>
          <a:prstGeom prst="rect">
            <a:avLst/>
          </a:prstGeom>
          <a:noFill/>
          <a:extLst/>
        </p:spPr>
      </p:pic>
      <p:sp>
        <p:nvSpPr>
          <p:cNvPr id="1387" name="Rectangle 1387"/>
          <p:cNvSpPr/>
          <p:nvPr/>
        </p:nvSpPr>
        <p:spPr>
          <a:xfrm rot="0" flipH="0" flipV="0">
            <a:off x="1301616" y="2966495"/>
            <a:ext cx="1371602" cy="9110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5400" baseline="0" b="0" i="0" dirty="0" spc="0">
                <a:solidFill>
                  <a:srgbClr val="C00000"/>
                </a:solidFill>
                <a:latin typeface="CIDFont+F2" pitchFamily="0" charset="1"/>
              </a:rPr>
              <a:t>3044</a:t>
            </a:r>
          </a:p>
        </p:txBody>
      </p:sp>
      <p:sp>
        <p:nvSpPr>
          <p:cNvPr id="1388" name="Rectangle 1388"/>
          <p:cNvSpPr/>
          <p:nvPr/>
        </p:nvSpPr>
        <p:spPr>
          <a:xfrm rot="0" flipH="0" flipV="0">
            <a:off x="1072934" y="4233723"/>
            <a:ext cx="2614710" cy="2692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2" pitchFamily="0" charset="1"/>
              </a:rPr>
              <a:t>на 35</a:t>
            </a:r>
            <a:r>
              <a:rPr lang="en-US" sz="1595" baseline="0" b="0" i="0" dirty="0" spc="-15">
                <a:latin typeface="CIDFont+F2" pitchFamily="0" charset="1"/>
              </a:rPr>
              <a:t> </a:t>
            </a:r>
            <a:r>
              <a:rPr lang="en-US" sz="1595" baseline="0" b="0" i="0" dirty="0" spc="0">
                <a:latin typeface="CIDFont+F2" pitchFamily="0" charset="1"/>
              </a:rPr>
              <a:t>чел</a:t>
            </a:r>
            <a:r>
              <a:rPr lang="en-US" sz="1595" baseline="0" b="0" i="0" dirty="0" spc="-31">
                <a:latin typeface="CIDFont+F2" pitchFamily="0" charset="1"/>
              </a:rPr>
              <a:t>о</a:t>
            </a:r>
            <a:r>
              <a:rPr lang="en-US" sz="1595" baseline="0" b="0" i="0" dirty="0" spc="0">
                <a:latin typeface="CIDFont+F2" pitchFamily="0" charset="1"/>
              </a:rPr>
              <a:t>век</a:t>
            </a:r>
            <a:r>
              <a:rPr lang="en-US" sz="1595" baseline="0" b="0" i="0" dirty="0" spc="-15">
                <a:latin typeface="CIDFont+F2" pitchFamily="0" charset="1"/>
              </a:rPr>
              <a:t> бо</a:t>
            </a:r>
            <a:r>
              <a:rPr lang="en-US" sz="1595" baseline="0" b="0" i="0" dirty="0" spc="0">
                <a:latin typeface="CIDFont+F2" pitchFamily="0" charset="1"/>
              </a:rPr>
              <a:t>льше 2018</a:t>
            </a:r>
            <a:r>
              <a:rPr lang="en-US" sz="1595" baseline="0" b="0" i="0" dirty="0" spc="-15">
                <a:latin typeface="CIDFont+F2" pitchFamily="0" charset="1"/>
              </a:rPr>
              <a:t> </a:t>
            </a:r>
            <a:r>
              <a:rPr lang="en-US" sz="1595" baseline="0" b="0" i="0" dirty="0" spc="-181">
                <a:latin typeface="CIDFont+F2" pitchFamily="0" charset="1"/>
              </a:rPr>
              <a:t>г</a:t>
            </a:r>
            <a:r>
              <a:rPr lang="en-US" sz="1595" baseline="0" b="0" i="0" dirty="0" spc="0">
                <a:latin typeface="CIDFont+F2" pitchFamily="0" charset="1"/>
              </a:rPr>
              <a:t>.</a:t>
            </a:r>
          </a:p>
        </p:txBody>
      </p:sp>
      <p:sp>
        <p:nvSpPr>
          <p:cNvPr id="1389" name="Rectangle 1389"/>
          <p:cNvSpPr/>
          <p:nvPr/>
        </p:nvSpPr>
        <p:spPr>
          <a:xfrm rot="0" flipH="0" flipV="0">
            <a:off x="5244074" y="885256"/>
            <a:ext cx="2767344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2" pitchFamily="0" charset="1"/>
              </a:rPr>
              <a:t>на</a:t>
            </a:r>
            <a:r>
              <a:rPr lang="en-US" sz="1404" baseline="0" b="0" i="0" dirty="0" spc="-14">
                <a:latin typeface="CIDFont+F2" pitchFamily="0" charset="1"/>
              </a:rPr>
              <a:t> </a:t>
            </a:r>
            <a:r>
              <a:rPr lang="en-US" sz="1404" baseline="0" b="0" i="0" dirty="0" spc="0">
                <a:latin typeface="CIDFont+F2" pitchFamily="0" charset="1"/>
              </a:rPr>
              <a:t>1</a:t>
            </a:r>
            <a:r>
              <a:rPr lang="en-US" sz="1404" baseline="0" b="0" i="0" dirty="0" spc="-14">
                <a:latin typeface="CIDFont+F2" pitchFamily="0" charset="1"/>
              </a:rPr>
              <a:t> </a:t>
            </a:r>
            <a:r>
              <a:rPr lang="en-US" sz="1404" baseline="0" b="0" i="0" dirty="0" spc="0">
                <a:latin typeface="CIDFont+F2" pitchFamily="0" charset="1"/>
              </a:rPr>
              <a:t>сен</a:t>
            </a:r>
            <a:r>
              <a:rPr lang="en-US" sz="1404" baseline="0" b="0" i="0" dirty="0" spc="-15">
                <a:latin typeface="CIDFont+F2" pitchFamily="0" charset="1"/>
              </a:rPr>
              <a:t>т</a:t>
            </a:r>
            <a:r>
              <a:rPr lang="en-US" sz="1404" baseline="0" b="0" i="0" dirty="0" spc="0">
                <a:latin typeface="CIDFont+F2" pitchFamily="0" charset="1"/>
              </a:rPr>
              <a:t>ябр</a:t>
            </a:r>
            <a:r>
              <a:rPr lang="en-US" sz="1404" baseline="0" b="0" i="0" dirty="0" spc="-15">
                <a:latin typeface="CIDFont+F2" pitchFamily="0" charset="1"/>
              </a:rPr>
              <a:t>я</a:t>
            </a:r>
            <a:r>
              <a:rPr lang="en-US" sz="1404" baseline="0" b="0" i="0" dirty="0" spc="0">
                <a:latin typeface="CIDFont+F2" pitchFamily="0" charset="1"/>
              </a:rPr>
              <a:t> 2019</a:t>
            </a:r>
            <a:r>
              <a:rPr lang="en-US" sz="1404" baseline="0" b="0" i="0" dirty="0" spc="-42">
                <a:latin typeface="CIDFont+F2" pitchFamily="0" charset="1"/>
              </a:rPr>
              <a:t> </a:t>
            </a:r>
            <a:r>
              <a:rPr lang="en-US" sz="1404" baseline="0" b="0" i="0" dirty="0" spc="-33">
                <a:latin typeface="CIDFont+F2" pitchFamily="0" charset="1"/>
              </a:rPr>
              <a:t>г</a:t>
            </a:r>
            <a:r>
              <a:rPr lang="en-US" sz="1404" baseline="0" b="0" i="0" dirty="0" spc="-28">
                <a:latin typeface="CIDFont+F2" pitchFamily="0" charset="1"/>
              </a:rPr>
              <a:t>о</a:t>
            </a:r>
            <a:r>
              <a:rPr lang="en-US" sz="1404" baseline="0" b="0" i="0" dirty="0" spc="0">
                <a:latin typeface="CIDFont+F2" pitchFamily="0" charset="1"/>
              </a:rPr>
              <a:t>да</a:t>
            </a:r>
            <a:r>
              <a:rPr lang="en-US" sz="1404" baseline="0" b="0" i="0" dirty="0" spc="-28">
                <a:latin typeface="CIDFont+F2" pitchFamily="0" charset="1"/>
              </a:rPr>
              <a:t> </a:t>
            </a:r>
            <a:r>
              <a:rPr lang="en-US" sz="1404" baseline="0" b="0" i="0" dirty="0" spc="0">
                <a:latin typeface="CIDFont+F2" pitchFamily="0" charset="1"/>
              </a:rPr>
              <a:t>о</a:t>
            </a:r>
            <a:r>
              <a:rPr lang="en-US" sz="1404" baseline="0" b="0" i="0" dirty="0" spc="-42">
                <a:latin typeface="CIDFont+F2" pitchFamily="0" charset="1"/>
              </a:rPr>
              <a:t>б</a:t>
            </a:r>
            <a:r>
              <a:rPr lang="en-US" sz="1404" baseline="0" b="0" i="0" dirty="0" spc="0">
                <a:latin typeface="CIDFont+F2" pitchFamily="0" charset="1"/>
              </a:rPr>
              <a:t>учается </a:t>
            </a:r>
          </a:p>
        </p:txBody>
      </p:sp>
      <p:sp>
        <p:nvSpPr>
          <p:cNvPr id="1390" name="Rectangle 1390"/>
          <p:cNvSpPr/>
          <p:nvPr/>
        </p:nvSpPr>
        <p:spPr>
          <a:xfrm rot="0" flipH="0" flipV="0">
            <a:off x="5231906" y="2378642"/>
            <a:ext cx="2530751" cy="47170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6" baseline="0" b="0" i="0" dirty="0" spc="0">
                <a:solidFill>
                  <a:srgbClr val="C00000"/>
                </a:solidFill>
                <a:latin typeface="CIDFont+F2" pitchFamily="0" charset="1"/>
              </a:rPr>
              <a:t>25</a:t>
            </a:r>
            <a:r>
              <a:rPr lang="en-US" sz="2796" baseline="0" b="0" i="0" dirty="0" spc="699">
                <a:solidFill>
                  <a:srgbClr val="C00000"/>
                </a:solidFill>
                <a:latin typeface="CIDFont+F2" pitchFamily="0" charset="1"/>
              </a:rPr>
              <a:t>8</a:t>
            </a:r>
            <a:r>
              <a:rPr lang="en-US" sz="2796" baseline="0" b="0" i="0" dirty="0" spc="0">
                <a:solidFill>
                  <a:srgbClr val="C00000"/>
                </a:solidFill>
                <a:latin typeface="CIDFont+F2" pitchFamily="0" charset="1"/>
              </a:rPr>
              <a:t>детей с ОВЗ</a:t>
            </a:r>
          </a:p>
        </p:txBody>
      </p:sp>
      <p:sp>
        <p:nvSpPr>
          <p:cNvPr id="1391" name="Rectangle 1391"/>
          <p:cNvSpPr/>
          <p:nvPr/>
        </p:nvSpPr>
        <p:spPr>
          <a:xfrm rot="0" flipH="0" flipV="0">
            <a:off x="5887303" y="3637594"/>
            <a:ext cx="1315976" cy="47170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6" baseline="0" b="0" i="0" dirty="0" spc="0">
                <a:solidFill>
                  <a:srgbClr val="C00000"/>
                </a:solidFill>
                <a:latin typeface="CIDFont+F2" pitchFamily="0" charset="1"/>
              </a:rPr>
              <a:t>30 детей</a:t>
            </a:r>
          </a:p>
        </p:txBody>
      </p:sp>
      <p:sp>
        <p:nvSpPr>
          <p:cNvPr id="1392" name="Rectangle 1392"/>
          <p:cNvSpPr/>
          <p:nvPr/>
        </p:nvSpPr>
        <p:spPr>
          <a:xfrm rot="0" flipH="0" flipV="0">
            <a:off x="4753386" y="4078568"/>
            <a:ext cx="3584237" cy="3380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004" baseline="0" b="0" i="0" dirty="0" spc="0">
                <a:solidFill>
                  <a:srgbClr val="0084B4"/>
                </a:solidFill>
                <a:latin typeface="CIDFont+F2" pitchFamily="0" charset="1"/>
              </a:rPr>
              <a:t>(</a:t>
            </a:r>
            <a:r>
              <a:rPr lang="en-US" sz="2004" baseline="0" b="0" i="0" dirty="0" spc="-12">
                <a:solidFill>
                  <a:srgbClr val="0084B4"/>
                </a:solidFill>
                <a:latin typeface="CIDFont+F2" pitchFamily="0" charset="1"/>
              </a:rPr>
              <a:t>н</a:t>
            </a:r>
            <a:r>
              <a:rPr lang="en-US" sz="2004" baseline="0" b="0" i="0" dirty="0" spc="0">
                <a:solidFill>
                  <a:srgbClr val="0084B4"/>
                </a:solidFill>
                <a:latin typeface="CIDFont+F2" pitchFamily="0" charset="1"/>
              </a:rPr>
              <a:t>а</a:t>
            </a:r>
            <a:r>
              <a:rPr lang="en-US" sz="2004" baseline="0" b="0" i="0" dirty="0" spc="-20">
                <a:solidFill>
                  <a:srgbClr val="0084B4"/>
                </a:solidFill>
                <a:latin typeface="CIDFont+F2" pitchFamily="0" charset="1"/>
              </a:rPr>
              <a:t> </a:t>
            </a:r>
            <a:r>
              <a:rPr lang="en-US" sz="2004" baseline="0" b="0" i="0" dirty="0" spc="0">
                <a:solidFill>
                  <a:srgbClr val="0084B4"/>
                </a:solidFill>
                <a:latin typeface="CIDFont+F2" pitchFamily="0" charset="1"/>
              </a:rPr>
              <a:t>и</a:t>
            </a:r>
            <a:r>
              <a:rPr lang="en-US" sz="2004" baseline="0" b="0" i="0" dirty="0" spc="-12">
                <a:solidFill>
                  <a:srgbClr val="0084B4"/>
                </a:solidFill>
                <a:latin typeface="CIDFont+F2" pitchFamily="0" charset="1"/>
              </a:rPr>
              <a:t>н</a:t>
            </a:r>
            <a:r>
              <a:rPr lang="en-US" sz="2004" baseline="0" b="0" i="0" dirty="0" spc="0">
                <a:solidFill>
                  <a:srgbClr val="0084B4"/>
                </a:solidFill>
                <a:latin typeface="CIDFont+F2" pitchFamily="0" charset="1"/>
              </a:rPr>
              <a:t>д</a:t>
            </a:r>
            <a:r>
              <a:rPr lang="en-US" sz="2004" baseline="0" b="0" i="0" dirty="0" spc="-12">
                <a:solidFill>
                  <a:srgbClr val="0084B4"/>
                </a:solidFill>
                <a:latin typeface="CIDFont+F2" pitchFamily="0" charset="1"/>
              </a:rPr>
              <a:t>и</a:t>
            </a:r>
            <a:r>
              <a:rPr lang="en-US" sz="2004" baseline="0" b="0" i="0" dirty="0" spc="0">
                <a:solidFill>
                  <a:srgbClr val="0084B4"/>
                </a:solidFill>
                <a:latin typeface="CIDFont+F2" pitchFamily="0" charset="1"/>
              </a:rPr>
              <a:t>в</a:t>
            </a:r>
            <a:r>
              <a:rPr lang="en-US" sz="2004" baseline="0" b="0" i="0" dirty="0" spc="-12">
                <a:solidFill>
                  <a:srgbClr val="0084B4"/>
                </a:solidFill>
                <a:latin typeface="CIDFont+F2" pitchFamily="0" charset="1"/>
              </a:rPr>
              <a:t>и</a:t>
            </a:r>
            <a:r>
              <a:rPr lang="en-US" sz="2004" baseline="0" b="0" i="0" dirty="0" spc="0">
                <a:solidFill>
                  <a:srgbClr val="0084B4"/>
                </a:solidFill>
                <a:latin typeface="CIDFont+F2" pitchFamily="0" charset="1"/>
              </a:rPr>
              <a:t>д</a:t>
            </a:r>
            <a:r>
              <a:rPr lang="en-US" sz="2004" baseline="0" b="0" i="0" dirty="0" spc="-20">
                <a:solidFill>
                  <a:srgbClr val="0084B4"/>
                </a:solidFill>
                <a:latin typeface="CIDFont+F2" pitchFamily="0" charset="1"/>
              </a:rPr>
              <a:t>у</a:t>
            </a:r>
            <a:r>
              <a:rPr lang="en-US" sz="2004" baseline="0" b="0" i="0" dirty="0" spc="0">
                <a:solidFill>
                  <a:srgbClr val="0084B4"/>
                </a:solidFill>
                <a:latin typeface="CIDFont+F2" pitchFamily="0" charset="1"/>
              </a:rPr>
              <a:t>аль</a:t>
            </a:r>
            <a:r>
              <a:rPr lang="en-US" sz="2004" baseline="0" b="0" i="0" dirty="0" spc="-12">
                <a:solidFill>
                  <a:srgbClr val="0084B4"/>
                </a:solidFill>
                <a:latin typeface="CIDFont+F2" pitchFamily="0" charset="1"/>
              </a:rPr>
              <a:t>н</a:t>
            </a:r>
            <a:r>
              <a:rPr lang="en-US" sz="2004" baseline="0" b="0" i="0" dirty="0" spc="-20">
                <a:solidFill>
                  <a:srgbClr val="0084B4"/>
                </a:solidFill>
                <a:latin typeface="CIDFont+F2" pitchFamily="0" charset="1"/>
              </a:rPr>
              <a:t>о</a:t>
            </a:r>
            <a:r>
              <a:rPr lang="en-US" sz="2004" baseline="0" b="0" i="0" dirty="0" spc="-22">
                <a:solidFill>
                  <a:srgbClr val="0084B4"/>
                </a:solidFill>
                <a:latin typeface="CIDFont+F2" pitchFamily="0" charset="1"/>
              </a:rPr>
              <a:t>м</a:t>
            </a:r>
            <a:r>
              <a:rPr lang="en-US" sz="2004" baseline="0" b="0" i="0" dirty="0" spc="-20">
                <a:solidFill>
                  <a:srgbClr val="0084B4"/>
                </a:solidFill>
                <a:latin typeface="CIDFont+F2" pitchFamily="0" charset="1"/>
              </a:rPr>
              <a:t> </a:t>
            </a:r>
            <a:r>
              <a:rPr lang="en-US" sz="2004" baseline="0" b="0" i="0" dirty="0" spc="0">
                <a:solidFill>
                  <a:srgbClr val="0084B4"/>
                </a:solidFill>
                <a:latin typeface="CIDFont+F2" pitchFamily="0" charset="1"/>
              </a:rPr>
              <a:t>о</a:t>
            </a:r>
            <a:r>
              <a:rPr lang="en-US" sz="2004" baseline="0" b="0" i="0" dirty="0" spc="-80">
                <a:solidFill>
                  <a:srgbClr val="0084B4"/>
                </a:solidFill>
                <a:latin typeface="CIDFont+F2" pitchFamily="0" charset="1"/>
              </a:rPr>
              <a:t>б</a:t>
            </a:r>
            <a:r>
              <a:rPr lang="en-US" sz="2004" baseline="0" b="0" i="0" dirty="0" spc="0">
                <a:solidFill>
                  <a:srgbClr val="0084B4"/>
                </a:solidFill>
                <a:latin typeface="CIDFont+F2" pitchFamily="0" charset="1"/>
              </a:rPr>
              <a:t>уче</a:t>
            </a:r>
            <a:r>
              <a:rPr lang="en-US" sz="2004" baseline="0" b="0" i="0" dirty="0" spc="-32">
                <a:solidFill>
                  <a:srgbClr val="0084B4"/>
                </a:solidFill>
                <a:latin typeface="CIDFont+F2" pitchFamily="0" charset="1"/>
              </a:rPr>
              <a:t>н</a:t>
            </a:r>
            <a:r>
              <a:rPr lang="en-US" sz="2004" baseline="0" b="0" i="0" dirty="0" spc="0">
                <a:solidFill>
                  <a:srgbClr val="0084B4"/>
                </a:solidFill>
                <a:latin typeface="CIDFont+F2" pitchFamily="0" charset="1"/>
              </a:rPr>
              <a:t>и</a:t>
            </a:r>
            <a:r>
              <a:rPr lang="en-US" sz="2004" baseline="0" b="0" i="0" dirty="0" spc="-12">
                <a:solidFill>
                  <a:srgbClr val="0084B4"/>
                </a:solidFill>
                <a:latin typeface="CIDFont+F2" pitchFamily="0" charset="1"/>
              </a:rPr>
              <a:t>и</a:t>
            </a:r>
            <a:r>
              <a:rPr lang="en-US" sz="2004" baseline="0" b="0" i="0" dirty="0" spc="0">
                <a:solidFill>
                  <a:srgbClr val="0084B4"/>
                </a:solidFill>
                <a:latin typeface="CIDFont+F2" pitchFamily="0" charset="1"/>
              </a:rPr>
              <a:t>)</a:t>
            </a:r>
          </a:p>
        </p:txBody>
      </p:sp>
      <p:sp>
        <p:nvSpPr>
          <p:cNvPr id="1393" name="Rectangle 1393"/>
          <p:cNvSpPr/>
          <p:nvPr/>
        </p:nvSpPr>
        <p:spPr>
          <a:xfrm rot="0" flipH="0" flipV="0">
            <a:off x="4550644" y="4573586"/>
            <a:ext cx="4487572" cy="7568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3" pitchFamily="0" charset="1"/>
              </a:rPr>
              <a:t>В Варненс</a:t>
            </a:r>
            <a:r>
              <a:rPr lang="en-US" sz="1595" baseline="0" b="0" i="0" dirty="0" spc="-87">
                <a:latin typeface="CIDFont+F3" pitchFamily="0" charset="1"/>
              </a:rPr>
              <a:t>к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395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муниципа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ьн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м районе с 31.08.2016 </a:t>
            </a:r>
          </a:p>
          <a:p>
            <a:pPr marL="492277">
              <a:lnSpc>
                <a:spcPts val="1920"/>
              </a:lnSpc>
            </a:pP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да </a:t>
            </a:r>
            <a:r>
              <a:rPr lang="en-US" sz="1595" baseline="0" b="0" i="0" dirty="0" spc="-43">
                <a:latin typeface="CIDFont+F3" pitchFamily="0" charset="1"/>
              </a:rPr>
              <a:t>ф</a:t>
            </a:r>
            <a:r>
              <a:rPr lang="en-US" sz="1595" baseline="0" b="0" i="0" dirty="0" spc="0">
                <a:latin typeface="CIDFont+F3" pitchFamily="0" charset="1"/>
              </a:rPr>
              <a:t>ункциони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ет “Центр пси</a:t>
            </a:r>
            <a:r>
              <a:rPr lang="en-US" sz="1595" baseline="0" b="0" i="0" dirty="0" spc="-47">
                <a:latin typeface="CIDFont+F3" pitchFamily="0" charset="1"/>
              </a:rPr>
              <a:t>х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ло</a:t>
            </a:r>
            <a:r>
              <a:rPr lang="en-US" sz="1595" baseline="0" b="0" i="0" dirty="0" spc="-15">
                <a:latin typeface="CIDFont+F3" pitchFamily="0" charset="1"/>
              </a:rPr>
              <a:t>г</a:t>
            </a:r>
            <a:r>
              <a:rPr lang="en-US" sz="1595" baseline="0" b="0" i="0" dirty="0" spc="0">
                <a:latin typeface="CIDFont+F3" pitchFamily="0" charset="1"/>
              </a:rPr>
              <a:t>о-</a:t>
            </a:r>
          </a:p>
          <a:p>
            <a:pPr marL="554726">
              <a:lnSpc>
                <a:spcPts val="1919"/>
              </a:lnSpc>
            </a:pPr>
            <a:r>
              <a:rPr lang="en-US" sz="1595" baseline="0" b="0" i="0" dirty="0" spc="0">
                <a:latin typeface="CIDFont+F3" pitchFamily="0" charset="1"/>
              </a:rPr>
              <a:t>п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да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0">
                <a:latin typeface="CIDFont+F3" pitchFamily="0" charset="1"/>
              </a:rPr>
              <a:t>огичес</a:t>
            </a:r>
            <a:r>
              <a:rPr lang="en-US" sz="1595" baseline="0" b="0" i="0" dirty="0" spc="-71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ой и социа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ьной п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мощи </a:t>
            </a:r>
          </a:p>
        </p:txBody>
      </p:sp>
      <p:sp>
        <p:nvSpPr>
          <p:cNvPr id="1394" name="Rectangle 1394"/>
          <p:cNvSpPr/>
          <p:nvPr/>
        </p:nvSpPr>
        <p:spPr>
          <a:xfrm rot="0" flipH="0" flipV="0">
            <a:off x="4738093" y="5305074"/>
            <a:ext cx="4112594" cy="124462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27968"/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44">
                <a:latin typeface="CIDFont+F3" pitchFamily="0" charset="1"/>
              </a:rPr>
              <a:t>б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чаю</a:t>
            </a:r>
            <a:r>
              <a:rPr lang="en-US" sz="1595" baseline="0" b="0" i="0" dirty="0" spc="-15">
                <a:latin typeface="CIDFont+F3" pitchFamily="0" charset="1"/>
              </a:rPr>
              <a:t>щ</a:t>
            </a:r>
            <a:r>
              <a:rPr lang="en-US" sz="1595" baseline="0" b="0" i="0" dirty="0" spc="0">
                <a:latin typeface="CIDFont+F3" pitchFamily="0" charset="1"/>
              </a:rPr>
              <a:t>имся, испы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ы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ающим т</a:t>
            </a:r>
            <a:r>
              <a:rPr lang="en-US" sz="1595" baseline="0" b="0" i="0" dirty="0" spc="-31">
                <a:latin typeface="CIDFont+F3" pitchFamily="0" charset="1"/>
              </a:rPr>
              <a:t>р</a:t>
            </a:r>
            <a:r>
              <a:rPr lang="en-US" sz="1595" baseline="0" b="0" i="0" dirty="0" spc="-9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днос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и в </a:t>
            </a:r>
          </a:p>
          <a:p>
            <a:pPr marL="185964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освоении основных общеобразо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-36">
                <a:latin typeface="CIDFont+F3" pitchFamily="0" charset="1"/>
              </a:rPr>
              <a:t>а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е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ьных </a:t>
            </a:r>
          </a:p>
          <a:p>
            <a:pPr marL="275829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программ</a:t>
            </a:r>
            <a:r>
              <a:rPr lang="en-US" sz="1595" baseline="0" b="0" i="0" dirty="0" spc="-15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 своем развитии и социа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ьной </a:t>
            </a:r>
          </a:p>
          <a:p>
            <a:pPr marL="0">
              <a:lnSpc>
                <a:spcPts val="1919"/>
              </a:lnSpc>
            </a:pPr>
            <a:r>
              <a:rPr lang="en-US" sz="1595" baseline="0" b="0" i="0" dirty="0" spc="0">
                <a:latin typeface="CIDFont+F3" pitchFamily="0" charset="1"/>
              </a:rPr>
              <a:t>ад</a:t>
            </a:r>
            <a:r>
              <a:rPr lang="en-US" sz="1595" baseline="0" b="0" i="0" dirty="0" spc="-36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птации” </a:t>
            </a:r>
            <a:r>
              <a:rPr lang="en-US" sz="1595" baseline="0" b="0" i="0" dirty="0" spc="394">
                <a:latin typeface="CIDFont+F3" pitchFamily="0" charset="1"/>
              </a:rPr>
              <a:t>-</a:t>
            </a:r>
            <a:r>
              <a:rPr lang="en-US" sz="1595" baseline="0" b="0" i="0" dirty="0" spc="0">
                <a:latin typeface="CIDFont+F3" pitchFamily="0" charset="1"/>
              </a:rPr>
              <a:t>ст</a:t>
            </a:r>
            <a:r>
              <a:rPr lang="en-US" sz="1595" baseline="0" b="0" i="0" dirty="0" spc="-15">
                <a:latin typeface="CIDFont+F3" pitchFamily="0" charset="1"/>
              </a:rPr>
              <a:t>ру</a:t>
            </a:r>
            <a:r>
              <a:rPr lang="en-US" sz="1595" baseline="0" b="0" i="0" dirty="0" spc="0">
                <a:latin typeface="CIDFont+F3" pitchFamily="0" charset="1"/>
              </a:rPr>
              <a:t>к</a:t>
            </a:r>
            <a:r>
              <a:rPr lang="en-US" sz="1595" baseline="0" b="0" i="0" dirty="0" spc="-27">
                <a:latin typeface="CIDFont+F3" pitchFamily="0" charset="1"/>
              </a:rPr>
              <a:t>т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рное п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дразделение М</a:t>
            </a:r>
            <a:r>
              <a:rPr lang="en-US" sz="1595" baseline="0" b="0" i="0" dirty="0" spc="-82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У </a:t>
            </a:r>
          </a:p>
          <a:p>
            <a:pPr marL="1182593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СОШ № 2 с</a:t>
            </a:r>
            <a:r>
              <a:rPr lang="en-US" sz="1595" baseline="0" b="0" i="0" dirty="0" spc="-15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 Варны</a:t>
            </a:r>
          </a:p>
        </p:txBody>
      </p:sp>
      <p:sp>
        <p:nvSpPr>
          <p:cNvPr id="1395" name="Rectangle 1395"/>
          <p:cNvSpPr/>
          <p:nvPr/>
        </p:nvSpPr>
        <p:spPr>
          <a:xfrm rot="0" flipH="0" flipV="0">
            <a:off x="1071410" y="2259325"/>
            <a:ext cx="2362193" cy="7707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399" baseline="0" b="0" i="0" dirty="0" spc="0">
                <a:solidFill>
                  <a:srgbClr val="C00000"/>
                </a:solidFill>
                <a:latin typeface="CIDFont+F2" pitchFamily="0" charset="1"/>
              </a:rPr>
              <a:t>16 учреж</a:t>
            </a:r>
            <a:r>
              <a:rPr lang="en-US" sz="2399" baseline="0" b="0" i="0" dirty="0" spc="-11">
                <a:solidFill>
                  <a:srgbClr val="C00000"/>
                </a:solidFill>
                <a:latin typeface="CIDFont+F2" pitchFamily="0" charset="1"/>
              </a:rPr>
              <a:t>д</a:t>
            </a:r>
            <a:r>
              <a:rPr lang="en-US" sz="2399" baseline="0" b="0" i="0" dirty="0" spc="0">
                <a:solidFill>
                  <a:srgbClr val="C00000"/>
                </a:solidFill>
                <a:latin typeface="CIDFont+F2" pitchFamily="0" charset="1"/>
              </a:rPr>
              <a:t>е</a:t>
            </a:r>
            <a:r>
              <a:rPr lang="en-US" sz="2399" baseline="0" b="0" i="0" dirty="0" spc="-14">
                <a:solidFill>
                  <a:srgbClr val="C00000"/>
                </a:solidFill>
                <a:latin typeface="CIDFont+F2" pitchFamily="0" charset="1"/>
              </a:rPr>
              <a:t>н</a:t>
            </a:r>
            <a:r>
              <a:rPr lang="en-US" sz="2399" baseline="0" b="0" i="0" dirty="0" spc="0">
                <a:solidFill>
                  <a:srgbClr val="C00000"/>
                </a:solidFill>
                <a:latin typeface="CIDFont+F2" pitchFamily="0" charset="1"/>
              </a:rPr>
              <a:t>и</a:t>
            </a:r>
            <a:r>
              <a:rPr lang="en-US" sz="2399" baseline="0" b="0" i="0" dirty="0" spc="-14">
                <a:solidFill>
                  <a:srgbClr val="C00000"/>
                </a:solidFill>
                <a:latin typeface="CIDFont+F2" pitchFamily="0" charset="1"/>
              </a:rPr>
              <a:t>й</a:t>
            </a:r>
            <a:r>
              <a:rPr lang="en-US" sz="2399" baseline="0" b="0" i="0" dirty="0" spc="0">
                <a:solidFill>
                  <a:srgbClr val="C00000"/>
                </a:solidFill>
                <a:latin typeface="CIDFont+F2" pitchFamily="0" charset="1"/>
              </a:rPr>
              <a:t> в </a:t>
            </a:r>
          </a:p>
          <a:p>
            <a:pPr marL="71586">
              <a:lnSpc>
                <a:spcPts val="2880"/>
              </a:lnSpc>
            </a:pPr>
            <a:r>
              <a:rPr lang="en-US" sz="2399" baseline="0" b="0" i="0" dirty="0" spc="0">
                <a:solidFill>
                  <a:srgbClr val="C00000"/>
                </a:solidFill>
                <a:latin typeface="CIDFont+F2" pitchFamily="0" charset="1"/>
              </a:rPr>
              <a:t>ст</a:t>
            </a:r>
            <a:r>
              <a:rPr lang="en-US" sz="2399" baseline="0" b="0" i="0" dirty="0" spc="-47">
                <a:solidFill>
                  <a:srgbClr val="C00000"/>
                </a:solidFill>
                <a:latin typeface="CIDFont+F2" pitchFamily="0" charset="1"/>
              </a:rPr>
              <a:t>а</a:t>
            </a:r>
            <a:r>
              <a:rPr lang="en-US" sz="2399" baseline="0" b="0" i="0" dirty="0" spc="-26">
                <a:solidFill>
                  <a:srgbClr val="C00000"/>
                </a:solidFill>
                <a:latin typeface="CIDFont+F2" pitchFamily="0" charset="1"/>
              </a:rPr>
              <a:t>т</a:t>
            </a:r>
            <a:r>
              <a:rPr lang="en-US" sz="2399" baseline="0" b="0" i="0" dirty="0" spc="-72">
                <a:solidFill>
                  <a:srgbClr val="C00000"/>
                </a:solidFill>
                <a:latin typeface="CIDFont+F2" pitchFamily="0" charset="1"/>
              </a:rPr>
              <a:t>у</a:t>
            </a:r>
            <a:r>
              <a:rPr lang="en-US" sz="2399" baseline="0" b="0" i="0" dirty="0" spc="0">
                <a:solidFill>
                  <a:srgbClr val="C00000"/>
                </a:solidFill>
                <a:latin typeface="CIDFont+F2" pitchFamily="0" charset="1"/>
              </a:rPr>
              <a:t>се</a:t>
            </a:r>
            <a:r>
              <a:rPr lang="en-US" sz="2399" baseline="0" b="0" i="0" dirty="0" spc="-23">
                <a:solidFill>
                  <a:srgbClr val="C00000"/>
                </a:solidFill>
                <a:latin typeface="CIDFont+F2" pitchFamily="0" charset="1"/>
              </a:rPr>
              <a:t> </a:t>
            </a:r>
            <a:r>
              <a:rPr lang="en-US" sz="2399" baseline="0" b="0" i="0" dirty="0" spc="0">
                <a:solidFill>
                  <a:srgbClr val="C00000"/>
                </a:solidFill>
                <a:latin typeface="CIDFont+F2" pitchFamily="0" charset="1"/>
              </a:rPr>
              <a:t>юр. л</a:t>
            </a:r>
            <a:r>
              <a:rPr lang="en-US" sz="2399" baseline="0" b="0" i="0" dirty="0" spc="-14">
                <a:solidFill>
                  <a:srgbClr val="C00000"/>
                </a:solidFill>
                <a:latin typeface="CIDFont+F2" pitchFamily="0" charset="1"/>
              </a:rPr>
              <a:t>и</a:t>
            </a:r>
            <a:r>
              <a:rPr lang="en-US" sz="2399" baseline="0" b="0" i="0" dirty="0" spc="0">
                <a:solidFill>
                  <a:srgbClr val="C00000"/>
                </a:solidFill>
                <a:latin typeface="CIDFont+F2" pitchFamily="0" charset="1"/>
              </a:rPr>
              <a:t>ц</a:t>
            </a:r>
          </a:p>
        </p:txBody>
      </p:sp>
      <p:sp>
        <p:nvSpPr>
          <p:cNvPr id="1396" name="Rectangle 1396"/>
          <p:cNvSpPr/>
          <p:nvPr/>
        </p:nvSpPr>
        <p:spPr>
          <a:xfrm rot="0" flipH="0" flipV="0">
            <a:off x="4468404" y="482810"/>
            <a:ext cx="1507841" cy="3061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solidFill>
                  <a:srgbClr val="39639D"/>
                </a:solidFill>
                <a:latin typeface="CIDFont+F1" pitchFamily="0" charset="1"/>
              </a:rPr>
              <a:t>Обра</a:t>
            </a:r>
            <a:r>
              <a:rPr lang="en-US" sz="1799" baseline="0" b="0" i="0" dirty="0" spc="-48">
                <a:solidFill>
                  <a:srgbClr val="39639D"/>
                </a:solidFill>
                <a:latin typeface="CIDFont+F1" pitchFamily="0" charset="1"/>
              </a:rPr>
              <a:t>з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1" pitchFamily="0" charset="1"/>
              </a:rPr>
              <a:t>о</a:t>
            </a:r>
            <a:r>
              <a:rPr lang="en-US" sz="1799" baseline="0" b="0" i="0" dirty="0" spc="-25">
                <a:solidFill>
                  <a:srgbClr val="39639D"/>
                </a:solidFill>
                <a:latin typeface="CIDFont+F1" pitchFamily="0" charset="1"/>
              </a:rPr>
              <a:t>в</a:t>
            </a:r>
            <a:r>
              <a:rPr lang="en-US" sz="1799" baseline="0" b="0" i="0" dirty="0" spc="-10">
                <a:solidFill>
                  <a:srgbClr val="39639D"/>
                </a:solidFill>
                <a:latin typeface="CIDFont+F1" pitchFamily="0" charset="1"/>
              </a:rPr>
              <a:t>а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1" pitchFamily="0" charset="1"/>
              </a:rPr>
              <a:t>ние</a:t>
            </a:r>
          </a:p>
        </p:txBody>
      </p:sp>
      <p:sp>
        <p:nvSpPr>
          <p:cNvPr id="1397" name="Rectangle 1397"/>
          <p:cNvSpPr/>
          <p:nvPr/>
        </p:nvSpPr>
        <p:spPr>
          <a:xfrm rot="0" flipH="0" flipV="0">
            <a:off x="5704382" y="1036118"/>
            <a:ext cx="1833347" cy="47170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6" baseline="0" b="0" i="0" dirty="0" spc="0">
                <a:solidFill>
                  <a:srgbClr val="C00000"/>
                </a:solidFill>
                <a:latin typeface="CIDFont+F2" pitchFamily="0" charset="1"/>
              </a:rPr>
              <a:t>33 ре</a:t>
            </a:r>
            <a:r>
              <a:rPr lang="en-US" sz="2796" baseline="0" b="0" i="0" dirty="0" spc="-27">
                <a:solidFill>
                  <a:srgbClr val="C00000"/>
                </a:solidFill>
                <a:latin typeface="CIDFont+F2" pitchFamily="0" charset="1"/>
              </a:rPr>
              <a:t>б</a:t>
            </a:r>
            <a:r>
              <a:rPr lang="en-US" sz="2796" baseline="0" b="0" i="0" dirty="0" spc="0">
                <a:solidFill>
                  <a:srgbClr val="C00000"/>
                </a:solidFill>
                <a:latin typeface="CIDFont+F2" pitchFamily="0" charset="1"/>
              </a:rPr>
              <a:t>ено</a:t>
            </a:r>
            <a:r>
              <a:rPr lang="en-US" sz="2796" baseline="0" b="0" i="0" dirty="0" spc="-16">
                <a:solidFill>
                  <a:srgbClr val="C00000"/>
                </a:solidFill>
                <a:latin typeface="CIDFont+F2" pitchFamily="0" charset="1"/>
              </a:rPr>
              <a:t>к</a:t>
            </a:r>
            <a:r>
              <a:rPr lang="en-US" sz="2796" baseline="0" b="0" i="0" dirty="0" spc="0">
                <a:solidFill>
                  <a:srgbClr val="C00000"/>
                </a:solidFill>
                <a:latin typeface="CIDFont+F2" pitchFamily="0" charset="1"/>
              </a:rPr>
              <a:t>-</a:t>
            </a:r>
          </a:p>
        </p:txBody>
      </p:sp>
      <p:sp>
        <p:nvSpPr>
          <p:cNvPr id="1398" name="Rectangle 1398"/>
          <p:cNvSpPr/>
          <p:nvPr/>
        </p:nvSpPr>
        <p:spPr>
          <a:xfrm rot="0" flipH="0" flipV="0">
            <a:off x="5938972" y="1462820"/>
            <a:ext cx="1365334" cy="47170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796" baseline="0" b="0" i="0" dirty="0" spc="0">
                <a:solidFill>
                  <a:srgbClr val="C00000"/>
                </a:solidFill>
                <a:latin typeface="CIDFont+F2" pitchFamily="0" charset="1"/>
              </a:rPr>
              <a:t>и</a:t>
            </a:r>
            <a:r>
              <a:rPr lang="en-US" sz="2796" baseline="0" b="0" i="0" dirty="0" spc="-16">
                <a:solidFill>
                  <a:srgbClr val="C00000"/>
                </a:solidFill>
                <a:latin typeface="CIDFont+F2" pitchFamily="0" charset="1"/>
              </a:rPr>
              <a:t>н</a:t>
            </a:r>
            <a:r>
              <a:rPr lang="en-US" sz="2796" baseline="0" b="0" i="0" dirty="0" spc="0">
                <a:solidFill>
                  <a:srgbClr val="C00000"/>
                </a:solidFill>
                <a:latin typeface="CIDFont+F2" pitchFamily="0" charset="1"/>
              </a:rPr>
              <a:t>валид</a:t>
            </a:r>
          </a:p>
        </p:txBody>
      </p:sp>
      <p:sp>
        <p:nvSpPr>
          <p:cNvPr id="1399" name="Rectangle 1399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400" name="Freeform 1400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01" name="Picture 101"/>
          <p:cNvPicPr>
            <a:picLocks noChangeAspect="0" noChangeArrowheads="1"/>
          </p:cNvPicPr>
          <p:nvPr/>
        </p:nvPicPr>
        <p:blipFill>
          <a:blip r:embed="rId14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402" name="Picture 1402"/>
          <p:cNvPicPr>
            <a:picLocks noChangeAspect="0" noChangeArrowheads="1"/>
          </p:cNvPicPr>
          <p:nvPr/>
        </p:nvPicPr>
        <p:blipFill>
          <a:blip r:embed="rId14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403" name="Picture 103"/>
          <p:cNvPicPr>
            <a:picLocks noChangeAspect="0" noChangeArrowheads="1"/>
          </p:cNvPicPr>
          <p:nvPr/>
        </p:nvPicPr>
        <p:blipFill>
          <a:blip r:embed="rId14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404" name="Picture 1404"/>
          <p:cNvPicPr>
            <a:picLocks noChangeAspect="0" noChangeArrowheads="1"/>
          </p:cNvPicPr>
          <p:nvPr/>
        </p:nvPicPr>
        <p:blipFill>
          <a:blip r:embed="rId14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405" name="Picture 1405"/>
          <p:cNvPicPr>
            <a:picLocks noChangeAspect="0" noChangeArrowheads="1"/>
          </p:cNvPicPr>
          <p:nvPr/>
        </p:nvPicPr>
        <p:blipFill>
          <a:blip r:embed="rId14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95400" y="516636"/>
            <a:ext cx="8584692" cy="911352"/>
          </a:xfrm>
          <a:prstGeom prst="rect">
            <a:avLst/>
          </a:prstGeom>
          <a:noFill/>
          <a:extLst/>
        </p:spPr>
      </p:pic>
      <p:pic>
        <p:nvPicPr>
          <p:cNvPr id="1406" name="Picture 1406"/>
          <p:cNvPicPr>
            <a:picLocks noChangeAspect="0" noChangeArrowheads="1"/>
          </p:cNvPicPr>
          <p:nvPr/>
        </p:nvPicPr>
        <p:blipFill>
          <a:blip r:embed="rId14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76300" y="4730496"/>
            <a:ext cx="2061972" cy="1656588"/>
          </a:xfrm>
          <a:prstGeom prst="rect">
            <a:avLst/>
          </a:prstGeom>
          <a:noFill/>
          <a:extLst/>
        </p:spPr>
      </p:pic>
      <p:sp>
        <p:nvSpPr>
          <p:cNvPr id="1407" name="Freeform 1407"/>
          <p:cNvSpPr/>
          <p:nvPr/>
        </p:nvSpPr>
        <p:spPr>
          <a:xfrm rot="0" flipH="0" flipV="1">
            <a:off x="4041648" y="5426964"/>
            <a:ext cx="492252" cy="446532"/>
          </a:xfrm>
          <a:custGeom>
            <a:pathLst>
              <a:path w="656336" h="595376">
                <a:moveTo>
                  <a:pt x="0" y="251969"/>
                </a:moveTo>
                <a:lnTo>
                  <a:pt x="319024" y="471424"/>
                </a:lnTo>
                <a:lnTo>
                  <a:pt x="233680" y="595376"/>
                </a:lnTo>
                <a:lnTo>
                  <a:pt x="656336" y="518160"/>
                </a:lnTo>
                <a:lnTo>
                  <a:pt x="577088" y="95505"/>
                </a:lnTo>
                <a:lnTo>
                  <a:pt x="491744" y="219457"/>
                </a:lnTo>
                <a:lnTo>
                  <a:pt x="172720" y="0"/>
                </a:lnTo>
                <a:close/>
              </a:path>
            </a:pathLst>
          </a:custGeom>
          <a:solidFill>
            <a:srgbClr val="D4DFE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08" name="Picture 1408"/>
          <p:cNvPicPr>
            <a:picLocks noChangeAspect="0" noChangeArrowheads="1"/>
          </p:cNvPicPr>
          <p:nvPr/>
        </p:nvPicPr>
        <p:blipFill>
          <a:blip r:embed="rId14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990847" y="5374640"/>
            <a:ext cx="587755" cy="549655"/>
          </a:xfrm>
          <a:prstGeom prst="rect">
            <a:avLst/>
          </a:prstGeom>
          <a:noFill/>
          <a:extLst/>
        </p:spPr>
      </p:pic>
      <p:sp>
        <p:nvSpPr>
          <p:cNvPr id="1409" name="Freeform 1409"/>
          <p:cNvSpPr/>
          <p:nvPr/>
        </p:nvSpPr>
        <p:spPr>
          <a:xfrm rot="0" flipH="0" flipV="1">
            <a:off x="2429255" y="2491740"/>
            <a:ext cx="2077212" cy="2071115"/>
          </a:xfrm>
          <a:custGeom>
            <a:pathLst>
              <a:path w="2769616" h="2761487">
                <a:moveTo>
                  <a:pt x="0" y="1381760"/>
                </a:moveTo>
                <a:cubicBezTo>
                  <a:pt x="0" y="2143760"/>
                  <a:pt x="619759" y="2761487"/>
                  <a:pt x="1385824" y="2761487"/>
                </a:cubicBezTo>
                <a:cubicBezTo>
                  <a:pt x="2149855" y="2761487"/>
                  <a:pt x="2769616" y="2143760"/>
                  <a:pt x="2769616" y="1381760"/>
                </a:cubicBezTo>
                <a:cubicBezTo>
                  <a:pt x="2769616" y="619760"/>
                  <a:pt x="2149855" y="0"/>
                  <a:pt x="1385824" y="0"/>
                </a:cubicBezTo>
                <a:cubicBezTo>
                  <a:pt x="619759" y="0"/>
                  <a:pt x="0" y="619760"/>
                  <a:pt x="0" y="1381760"/>
                </a:cubicBezTo>
                <a:close/>
              </a:path>
            </a:pathLst>
          </a:custGeom>
          <a:solidFill>
            <a:srgbClr val="729FC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10" name="Freeform 1410"/>
          <p:cNvSpPr/>
          <p:nvPr/>
        </p:nvSpPr>
        <p:spPr>
          <a:xfrm rot="0" flipH="0" flipV="1">
            <a:off x="2429255" y="2491740"/>
            <a:ext cx="2077212" cy="2071115"/>
          </a:xfrm>
          <a:custGeom>
            <a:pathLst>
              <a:path w="2769616" h="2761487">
                <a:moveTo>
                  <a:pt x="0" y="1381760"/>
                </a:moveTo>
                <a:cubicBezTo>
                  <a:pt x="0" y="2143760"/>
                  <a:pt x="619759" y="2761487"/>
                  <a:pt x="1385824" y="2761487"/>
                </a:cubicBezTo>
                <a:cubicBezTo>
                  <a:pt x="2149855" y="2761487"/>
                  <a:pt x="2769616" y="2143760"/>
                  <a:pt x="2769616" y="1381760"/>
                </a:cubicBezTo>
                <a:cubicBezTo>
                  <a:pt x="2769616" y="619760"/>
                  <a:pt x="2149855" y="0"/>
                  <a:pt x="1385824" y="0"/>
                </a:cubicBezTo>
                <a:cubicBezTo>
                  <a:pt x="619759" y="0"/>
                  <a:pt x="0" y="619760"/>
                  <a:pt x="0" y="1381760"/>
                </a:cubicBezTo>
              </a:path>
            </a:pathLst>
          </a:custGeom>
          <a:noFill/>
          <a:ln w="9143" cap="flat" cmpd="sng">
            <a:solidFill>
              <a:srgbClr val="3465A4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11" name="Picture 1411"/>
          <p:cNvPicPr>
            <a:picLocks noChangeAspect="0" noChangeArrowheads="1"/>
          </p:cNvPicPr>
          <p:nvPr/>
        </p:nvPicPr>
        <p:blipFill>
          <a:blip r:embed="rId14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849367" y="1447800"/>
            <a:ext cx="4869179" cy="2694432"/>
          </a:xfrm>
          <a:prstGeom prst="rect">
            <a:avLst/>
          </a:prstGeom>
          <a:noFill/>
          <a:extLst/>
        </p:spPr>
      </p:pic>
      <p:sp>
        <p:nvSpPr>
          <p:cNvPr id="1412" name="Freeform 1412"/>
          <p:cNvSpPr/>
          <p:nvPr/>
        </p:nvSpPr>
        <p:spPr>
          <a:xfrm rot="0" flipH="0" flipV="1">
            <a:off x="4805171" y="4959097"/>
            <a:ext cx="1511807" cy="1007364"/>
          </a:xfrm>
          <a:custGeom>
            <a:pathLst>
              <a:path w="2015743" h="1343152">
                <a:moveTo>
                  <a:pt x="223520" y="1343152"/>
                </a:moveTo>
                <a:cubicBezTo>
                  <a:pt x="111760" y="1343152"/>
                  <a:pt x="0" y="1231392"/>
                  <a:pt x="0" y="1119632"/>
                </a:cubicBezTo>
                <a:lnTo>
                  <a:pt x="0" y="223520"/>
                </a:lnTo>
                <a:cubicBezTo>
                  <a:pt x="0" y="111761"/>
                  <a:pt x="111760" y="0"/>
                  <a:pt x="223520" y="0"/>
                </a:cubicBezTo>
                <a:lnTo>
                  <a:pt x="1792223" y="0"/>
                </a:lnTo>
                <a:cubicBezTo>
                  <a:pt x="1903984" y="0"/>
                  <a:pt x="2015743" y="111761"/>
                  <a:pt x="2015743" y="223520"/>
                </a:cubicBezTo>
                <a:lnTo>
                  <a:pt x="2015743" y="1119632"/>
                </a:lnTo>
                <a:cubicBezTo>
                  <a:pt x="2015743" y="1231392"/>
                  <a:pt x="1903984" y="1343152"/>
                  <a:pt x="1792223" y="1343152"/>
                </a:cubicBezTo>
                <a:lnTo>
                  <a:pt x="223520" y="1343152"/>
                </a:lnTo>
                <a:close/>
              </a:path>
            </a:pathLst>
          </a:custGeom>
          <a:solidFill>
            <a:srgbClr val="729FC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13" name="Freeform 1413"/>
          <p:cNvSpPr/>
          <p:nvPr/>
        </p:nvSpPr>
        <p:spPr>
          <a:xfrm rot="0" flipH="0" flipV="1">
            <a:off x="4805171" y="4959097"/>
            <a:ext cx="1511807" cy="1007364"/>
          </a:xfrm>
          <a:custGeom>
            <a:pathLst>
              <a:path w="2015743" h="1343152">
                <a:moveTo>
                  <a:pt x="223520" y="1343152"/>
                </a:moveTo>
                <a:cubicBezTo>
                  <a:pt x="111760" y="1343152"/>
                  <a:pt x="0" y="1231392"/>
                  <a:pt x="0" y="1119632"/>
                </a:cubicBezTo>
                <a:lnTo>
                  <a:pt x="0" y="223520"/>
                </a:lnTo>
                <a:cubicBezTo>
                  <a:pt x="0" y="111761"/>
                  <a:pt x="111760" y="0"/>
                  <a:pt x="223520" y="0"/>
                </a:cubicBezTo>
                <a:lnTo>
                  <a:pt x="1792223" y="0"/>
                </a:lnTo>
                <a:cubicBezTo>
                  <a:pt x="1903984" y="0"/>
                  <a:pt x="2015743" y="111761"/>
                  <a:pt x="2015743" y="223520"/>
                </a:cubicBezTo>
                <a:lnTo>
                  <a:pt x="2015743" y="1119632"/>
                </a:lnTo>
                <a:cubicBezTo>
                  <a:pt x="2015743" y="1231392"/>
                  <a:pt x="1903984" y="1343152"/>
                  <a:pt x="1792223" y="1343152"/>
                </a:cubicBezTo>
                <a:lnTo>
                  <a:pt x="223520" y="1343152"/>
                </a:lnTo>
              </a:path>
            </a:pathLst>
          </a:custGeom>
          <a:noFill/>
          <a:ln w="9143" cap="flat" cmpd="sng">
            <a:solidFill>
              <a:srgbClr val="3465A4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14" name="Freeform 1414"/>
          <p:cNvSpPr/>
          <p:nvPr/>
        </p:nvSpPr>
        <p:spPr>
          <a:xfrm rot="0" flipH="0" flipV="1">
            <a:off x="7397496" y="4383025"/>
            <a:ext cx="1726691" cy="864108"/>
          </a:xfrm>
          <a:custGeom>
            <a:pathLst>
              <a:path w="2302255" h="1152144">
                <a:moveTo>
                  <a:pt x="191007" y="1152144"/>
                </a:moveTo>
                <a:cubicBezTo>
                  <a:pt x="95504" y="1152144"/>
                  <a:pt x="0" y="1056641"/>
                  <a:pt x="0" y="959105"/>
                </a:cubicBezTo>
                <a:lnTo>
                  <a:pt x="0" y="193041"/>
                </a:lnTo>
                <a:cubicBezTo>
                  <a:pt x="0" y="97536"/>
                  <a:pt x="95504" y="0"/>
                  <a:pt x="191007" y="0"/>
                </a:cubicBezTo>
                <a:lnTo>
                  <a:pt x="2111246" y="0"/>
                </a:lnTo>
                <a:cubicBezTo>
                  <a:pt x="2206751" y="0"/>
                  <a:pt x="2302255" y="97536"/>
                  <a:pt x="2302255" y="193041"/>
                </a:cubicBezTo>
                <a:lnTo>
                  <a:pt x="2302255" y="959105"/>
                </a:lnTo>
                <a:cubicBezTo>
                  <a:pt x="2302255" y="1056641"/>
                  <a:pt x="2206751" y="1152144"/>
                  <a:pt x="2111246" y="1152144"/>
                </a:cubicBezTo>
                <a:lnTo>
                  <a:pt x="191007" y="1152144"/>
                </a:lnTo>
                <a:close/>
              </a:path>
            </a:pathLst>
          </a:custGeom>
          <a:solidFill>
            <a:srgbClr val="729FC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15" name="Freeform 1415"/>
          <p:cNvSpPr/>
          <p:nvPr/>
        </p:nvSpPr>
        <p:spPr>
          <a:xfrm rot="0" flipH="0" flipV="1">
            <a:off x="7397496" y="4383025"/>
            <a:ext cx="1726691" cy="864108"/>
          </a:xfrm>
          <a:custGeom>
            <a:pathLst>
              <a:path w="2302255" h="1152144">
                <a:moveTo>
                  <a:pt x="191007" y="1152144"/>
                </a:moveTo>
                <a:cubicBezTo>
                  <a:pt x="95504" y="1152144"/>
                  <a:pt x="0" y="1056641"/>
                  <a:pt x="0" y="959105"/>
                </a:cubicBezTo>
                <a:lnTo>
                  <a:pt x="0" y="193041"/>
                </a:lnTo>
                <a:cubicBezTo>
                  <a:pt x="0" y="97536"/>
                  <a:pt x="95504" y="0"/>
                  <a:pt x="191007" y="0"/>
                </a:cubicBezTo>
                <a:lnTo>
                  <a:pt x="2111246" y="0"/>
                </a:lnTo>
                <a:cubicBezTo>
                  <a:pt x="2206751" y="0"/>
                  <a:pt x="2302255" y="97536"/>
                  <a:pt x="2302255" y="193041"/>
                </a:cubicBezTo>
                <a:lnTo>
                  <a:pt x="2302255" y="959105"/>
                </a:lnTo>
                <a:cubicBezTo>
                  <a:pt x="2302255" y="1056641"/>
                  <a:pt x="2206751" y="1152144"/>
                  <a:pt x="2111246" y="1152144"/>
                </a:cubicBezTo>
                <a:lnTo>
                  <a:pt x="191007" y="1152144"/>
                </a:lnTo>
              </a:path>
            </a:pathLst>
          </a:custGeom>
          <a:noFill/>
          <a:ln w="9143" cap="flat" cmpd="sng">
            <a:solidFill>
              <a:srgbClr val="3465A4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16" name="Freeform 1416"/>
          <p:cNvSpPr/>
          <p:nvPr/>
        </p:nvSpPr>
        <p:spPr>
          <a:xfrm rot="0" flipH="0" flipV="1">
            <a:off x="7397495" y="5606797"/>
            <a:ext cx="1799843" cy="790956"/>
          </a:xfrm>
          <a:custGeom>
            <a:pathLst>
              <a:path w="2399791" h="1054608">
                <a:moveTo>
                  <a:pt x="174752" y="1054608"/>
                </a:moveTo>
                <a:cubicBezTo>
                  <a:pt x="87376" y="1054608"/>
                  <a:pt x="0" y="967232"/>
                  <a:pt x="0" y="877824"/>
                </a:cubicBezTo>
                <a:lnTo>
                  <a:pt x="0" y="174753"/>
                </a:lnTo>
                <a:cubicBezTo>
                  <a:pt x="0" y="87376"/>
                  <a:pt x="87376" y="0"/>
                  <a:pt x="174752" y="0"/>
                </a:cubicBezTo>
                <a:lnTo>
                  <a:pt x="2223007" y="0"/>
                </a:lnTo>
                <a:cubicBezTo>
                  <a:pt x="2310384" y="0"/>
                  <a:pt x="2399791" y="87376"/>
                  <a:pt x="2399791" y="174753"/>
                </a:cubicBezTo>
                <a:lnTo>
                  <a:pt x="2399791" y="877824"/>
                </a:lnTo>
                <a:cubicBezTo>
                  <a:pt x="2399791" y="967232"/>
                  <a:pt x="2310384" y="1054608"/>
                  <a:pt x="2223007" y="1054608"/>
                </a:cubicBezTo>
                <a:lnTo>
                  <a:pt x="174752" y="1054608"/>
                </a:lnTo>
                <a:close/>
              </a:path>
            </a:pathLst>
          </a:custGeom>
          <a:solidFill>
            <a:srgbClr val="729FC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17" name="Freeform 1417"/>
          <p:cNvSpPr/>
          <p:nvPr/>
        </p:nvSpPr>
        <p:spPr>
          <a:xfrm rot="0" flipH="0" flipV="1">
            <a:off x="7397495" y="5606797"/>
            <a:ext cx="1799843" cy="790956"/>
          </a:xfrm>
          <a:custGeom>
            <a:pathLst>
              <a:path w="2399791" h="1054608">
                <a:moveTo>
                  <a:pt x="174752" y="1054608"/>
                </a:moveTo>
                <a:cubicBezTo>
                  <a:pt x="87376" y="1054608"/>
                  <a:pt x="0" y="967232"/>
                  <a:pt x="0" y="877824"/>
                </a:cubicBezTo>
                <a:lnTo>
                  <a:pt x="0" y="174753"/>
                </a:lnTo>
                <a:cubicBezTo>
                  <a:pt x="0" y="87376"/>
                  <a:pt x="87376" y="0"/>
                  <a:pt x="174752" y="0"/>
                </a:cubicBezTo>
                <a:lnTo>
                  <a:pt x="2223007" y="0"/>
                </a:lnTo>
                <a:cubicBezTo>
                  <a:pt x="2310384" y="0"/>
                  <a:pt x="2399791" y="87376"/>
                  <a:pt x="2399791" y="174753"/>
                </a:cubicBezTo>
                <a:lnTo>
                  <a:pt x="2399791" y="877824"/>
                </a:lnTo>
                <a:cubicBezTo>
                  <a:pt x="2399791" y="967232"/>
                  <a:pt x="2310384" y="1054608"/>
                  <a:pt x="2223007" y="1054608"/>
                </a:cubicBezTo>
                <a:lnTo>
                  <a:pt x="174752" y="1054608"/>
                </a:lnTo>
              </a:path>
            </a:pathLst>
          </a:custGeom>
          <a:noFill/>
          <a:ln w="9143" cap="flat" cmpd="sng">
            <a:solidFill>
              <a:srgbClr val="3465A4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18" name="Picture 1418"/>
          <p:cNvPicPr>
            <a:picLocks noChangeAspect="0" noChangeArrowheads="1"/>
          </p:cNvPicPr>
          <p:nvPr/>
        </p:nvPicPr>
        <p:blipFill>
          <a:blip r:embed="rId14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302756" y="4728464"/>
            <a:ext cx="1107440" cy="535939"/>
          </a:xfrm>
          <a:prstGeom prst="rect">
            <a:avLst/>
          </a:prstGeom>
          <a:noFill/>
          <a:extLst/>
        </p:spPr>
      </p:pic>
      <p:pic>
        <p:nvPicPr>
          <p:cNvPr id="1419" name="Picture 1419"/>
          <p:cNvPicPr>
            <a:picLocks noChangeAspect="0" noChangeArrowheads="1"/>
          </p:cNvPicPr>
          <p:nvPr/>
        </p:nvPicPr>
        <p:blipFill>
          <a:blip r:embed="rId14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302756" y="5589524"/>
            <a:ext cx="1107440" cy="537463"/>
          </a:xfrm>
          <a:prstGeom prst="rect">
            <a:avLst/>
          </a:prstGeom>
          <a:noFill/>
          <a:extLst/>
        </p:spPr>
      </p:pic>
      <p:sp>
        <p:nvSpPr>
          <p:cNvPr id="1420" name="Freeform 1420"/>
          <p:cNvSpPr/>
          <p:nvPr/>
        </p:nvSpPr>
        <p:spPr>
          <a:xfrm rot="0" flipH="0" flipV="1">
            <a:off x="3278124" y="4814316"/>
            <a:ext cx="455676" cy="519684"/>
          </a:xfrm>
          <a:custGeom>
            <a:pathLst>
              <a:path w="607568" h="692912">
                <a:moveTo>
                  <a:pt x="455168" y="692912"/>
                </a:moveTo>
                <a:lnTo>
                  <a:pt x="455168" y="304800"/>
                </a:lnTo>
                <a:lnTo>
                  <a:pt x="607568" y="304800"/>
                </a:lnTo>
                <a:lnTo>
                  <a:pt x="302768" y="0"/>
                </a:lnTo>
                <a:lnTo>
                  <a:pt x="0" y="304800"/>
                </a:lnTo>
                <a:lnTo>
                  <a:pt x="150368" y="304800"/>
                </a:lnTo>
                <a:lnTo>
                  <a:pt x="150368" y="692912"/>
                </a:lnTo>
                <a:close/>
              </a:path>
            </a:pathLst>
          </a:custGeom>
          <a:solidFill>
            <a:srgbClr val="D4DFE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21" name="Picture 1421"/>
          <p:cNvPicPr>
            <a:picLocks noChangeAspect="0" noChangeArrowheads="1"/>
          </p:cNvPicPr>
          <p:nvPr/>
        </p:nvPicPr>
        <p:blipFill>
          <a:blip r:embed="rId14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198367" y="4774184"/>
            <a:ext cx="613664" cy="610616"/>
          </a:xfrm>
          <a:prstGeom prst="rect">
            <a:avLst/>
          </a:prstGeom>
          <a:noFill/>
          <a:extLst/>
        </p:spPr>
      </p:pic>
      <p:sp>
        <p:nvSpPr>
          <p:cNvPr id="1422" name="Rectangle 1422"/>
          <p:cNvSpPr/>
          <p:nvPr/>
        </p:nvSpPr>
        <p:spPr>
          <a:xfrm rot="0" flipH="0" flipV="0">
            <a:off x="3182086" y="5685340"/>
            <a:ext cx="656232" cy="7705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75319"/>
            <a:r>
              <a:rPr lang="en-US" sz="2399" baseline="0" b="0" i="0" dirty="0" spc="0">
                <a:solidFill>
                  <a:srgbClr val="DA1F28"/>
                </a:solidFill>
                <a:latin typeface="CIDFont+F2" pitchFamily="0" charset="1"/>
              </a:rPr>
              <a:t>30 </a:t>
            </a:r>
          </a:p>
          <a:p>
            <a:pPr marL="0">
              <a:lnSpc>
                <a:spcPts val="2879"/>
              </a:lnSpc>
            </a:pPr>
            <a:r>
              <a:rPr lang="en-US" sz="2399" baseline="0" b="0" i="0" dirty="0" spc="0">
                <a:solidFill>
                  <a:srgbClr val="DA1F28"/>
                </a:solidFill>
                <a:latin typeface="CIDFont+F2" pitchFamily="0" charset="1"/>
              </a:rPr>
              <a:t>Д</a:t>
            </a:r>
            <a:r>
              <a:rPr lang="en-US" sz="2399" baseline="0" b="0" i="0" dirty="0" spc="-112">
                <a:solidFill>
                  <a:srgbClr val="DA1F28"/>
                </a:solidFill>
                <a:latin typeface="CIDFont+F2" pitchFamily="0" charset="1"/>
              </a:rPr>
              <a:t>О</a:t>
            </a:r>
            <a:r>
              <a:rPr lang="en-US" sz="2399" baseline="0" b="0" i="0" dirty="0" spc="0">
                <a:solidFill>
                  <a:srgbClr val="DA1F28"/>
                </a:solidFill>
                <a:latin typeface="CIDFont+F2" pitchFamily="0" charset="1"/>
              </a:rPr>
              <a:t>У</a:t>
            </a:r>
          </a:p>
        </p:txBody>
      </p:sp>
      <p:sp>
        <p:nvSpPr>
          <p:cNvPr id="1423" name="Rectangle 1423"/>
          <p:cNvSpPr/>
          <p:nvPr/>
        </p:nvSpPr>
        <p:spPr>
          <a:xfrm rot="0" flipH="0" flipV="0">
            <a:off x="2753908" y="3218899"/>
            <a:ext cx="1430803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451"/>
            <a:r>
              <a:rPr lang="en-US" sz="1799" baseline="0" b="0" i="0" dirty="0" spc="0">
                <a:latin typeface="CIDFont+F3" pitchFamily="0" charset="1"/>
              </a:rPr>
              <a:t>3 ст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ных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ра</a:t>
            </a:r>
            <a:r>
              <a:rPr lang="en-US" sz="1799" baseline="0" b="0" i="0" dirty="0" spc="-45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деления</a:t>
            </a:r>
          </a:p>
        </p:txBody>
      </p:sp>
      <p:sp>
        <p:nvSpPr>
          <p:cNvPr id="1424" name="Rectangle 1424"/>
          <p:cNvSpPr/>
          <p:nvPr/>
        </p:nvSpPr>
        <p:spPr>
          <a:xfrm rot="0" flipH="0" flipV="0">
            <a:off x="5276092" y="5154404"/>
            <a:ext cx="571498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1 474 </a:t>
            </a:r>
          </a:p>
          <a:p>
            <a:pPr marL="13729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детей</a:t>
            </a:r>
          </a:p>
        </p:txBody>
      </p:sp>
      <p:sp>
        <p:nvSpPr>
          <p:cNvPr id="1425" name="Rectangle 1425"/>
          <p:cNvSpPr/>
          <p:nvPr/>
        </p:nvSpPr>
        <p:spPr>
          <a:xfrm rot="0" flipH="0" flipV="0">
            <a:off x="7740344" y="4369487"/>
            <a:ext cx="1042413" cy="8522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2-х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мес.</a:t>
            </a:r>
          </a:p>
          <a:p>
            <a:pPr marL="39625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до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3-х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лет</a:t>
            </a:r>
          </a:p>
          <a:p>
            <a:pPr marL="216405">
              <a:lnSpc>
                <a:spcPts val="2159"/>
              </a:lnSpc>
            </a:pPr>
            <a:r>
              <a:rPr lang="en-US" sz="1799" baseline="0" b="0" i="0" dirty="0" spc="44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92 %</a:t>
            </a:r>
          </a:p>
        </p:txBody>
      </p:sp>
      <p:sp>
        <p:nvSpPr>
          <p:cNvPr id="1426" name="Rectangle 1426"/>
          <p:cNvSpPr/>
          <p:nvPr/>
        </p:nvSpPr>
        <p:spPr>
          <a:xfrm rot="0" flipH="0" flipV="0">
            <a:off x="7740344" y="5558248"/>
            <a:ext cx="1117164" cy="8522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85390"/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3-х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лет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до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7-ми лет</a:t>
            </a:r>
          </a:p>
          <a:p>
            <a:pPr marL="196661">
              <a:lnSpc>
                <a:spcPts val="2160"/>
              </a:lnSpc>
            </a:pPr>
            <a:r>
              <a:rPr lang="en-US" sz="1799" baseline="0" b="0" i="0" dirty="0" spc="44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100 %</a:t>
            </a:r>
          </a:p>
        </p:txBody>
      </p:sp>
      <p:sp>
        <p:nvSpPr>
          <p:cNvPr id="1427" name="Rectangle 1427"/>
          <p:cNvSpPr/>
          <p:nvPr/>
        </p:nvSpPr>
        <p:spPr>
          <a:xfrm rot="0" flipH="0" flipV="0">
            <a:off x="4113295" y="6428286"/>
            <a:ext cx="4984164" cy="51309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3" pitchFamily="0" charset="1"/>
              </a:rPr>
              <a:t>На</a:t>
            </a:r>
            <a:r>
              <a:rPr lang="en-US" sz="1595" baseline="0" b="0" i="0" dirty="0" spc="-15">
                <a:latin typeface="CIDFont+F3" pitchFamily="0" charset="1"/>
              </a:rPr>
              <a:t> </a:t>
            </a:r>
            <a:r>
              <a:rPr lang="en-US" sz="1595" baseline="0" b="0" i="0" dirty="0" spc="0">
                <a:latin typeface="CIDFont+F3" pitchFamily="0" charset="1"/>
              </a:rPr>
              <a:t>01.01</a:t>
            </a:r>
            <a:r>
              <a:rPr lang="en-US" sz="1595" baseline="0" b="0" i="0" dirty="0" spc="-15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2020</a:t>
            </a:r>
            <a:r>
              <a:rPr lang="en-US" sz="1595" baseline="0" b="0" i="0" dirty="0" spc="-31">
                <a:latin typeface="CIDFont+F3" pitchFamily="0" charset="1"/>
              </a:rPr>
              <a:t> </a:t>
            </a:r>
            <a:r>
              <a:rPr lang="en-US" sz="1595" baseline="0" b="0" i="0" dirty="0" spc="-175">
                <a:latin typeface="CIDFont+F3" pitchFamily="0" charset="1"/>
              </a:rPr>
              <a:t>г</a:t>
            </a:r>
            <a:r>
              <a:rPr lang="en-US" sz="1595" baseline="0" b="0" i="0" dirty="0" spc="0">
                <a:latin typeface="CIDFont+F3" pitchFamily="0" charset="1"/>
              </a:rPr>
              <a:t>. </a:t>
            </a:r>
            <a:r>
              <a:rPr lang="en-US" sz="1595" baseline="0" b="0" i="0" dirty="0" spc="398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в</a:t>
            </a:r>
            <a:r>
              <a:rPr lang="en-US" sz="1595" baseline="0" b="0" i="0" dirty="0" spc="-15">
                <a:latin typeface="CIDFont+F3" pitchFamily="0" charset="1"/>
              </a:rPr>
              <a:t> 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чер</a:t>
            </a:r>
            <a:r>
              <a:rPr lang="en-US" sz="1595" baseline="0" b="0" i="0" dirty="0" spc="-36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ди зарегистриро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ано 139</a:t>
            </a:r>
            <a:r>
              <a:rPr lang="en-US" sz="1595" baseline="0" b="0" i="0" dirty="0" spc="-15">
                <a:latin typeface="CIDFont+F3" pitchFamily="0" charset="1"/>
              </a:rPr>
              <a:t> </a:t>
            </a:r>
            <a:r>
              <a:rPr lang="en-US" sz="1595" baseline="0" b="0" i="0" dirty="0" spc="0">
                <a:latin typeface="CIDFont+F3" pitchFamily="0" charset="1"/>
              </a:rPr>
              <a:t>де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ей, </a:t>
            </a:r>
          </a:p>
          <a:p>
            <a:pPr marL="758902">
              <a:lnSpc>
                <a:spcPts val="1919"/>
              </a:lnSpc>
            </a:pPr>
            <a:r>
              <a:rPr lang="en-US" sz="1595" baseline="0" b="0" i="0" dirty="0" spc="0">
                <a:latin typeface="CIDFont+F3" pitchFamily="0" charset="1"/>
              </a:rPr>
              <a:t>преим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щест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енно в возрасте до</a:t>
            </a:r>
            <a:r>
              <a:rPr lang="en-US" sz="1595" baseline="0" b="0" i="0" dirty="0" spc="-15">
                <a:latin typeface="CIDFont+F3" pitchFamily="0" charset="1"/>
              </a:rPr>
              <a:t> </a:t>
            </a:r>
            <a:r>
              <a:rPr lang="en-US" sz="1595" baseline="0" b="0" i="0" dirty="0" spc="0">
                <a:latin typeface="CIDFont+F3" pitchFamily="0" charset="1"/>
              </a:rPr>
              <a:t>2-х лет</a:t>
            </a:r>
          </a:p>
        </p:txBody>
      </p:sp>
      <p:sp>
        <p:nvSpPr>
          <p:cNvPr id="1428" name="Rectangle 1428"/>
          <p:cNvSpPr/>
          <p:nvPr/>
        </p:nvSpPr>
        <p:spPr>
          <a:xfrm rot="0" flipH="0" flipV="0">
            <a:off x="1493557" y="998292"/>
            <a:ext cx="4024018" cy="124460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371830"/>
            <a:r>
              <a:rPr lang="en-US" sz="1595" baseline="0" b="0" i="0" dirty="0" spc="0">
                <a:latin typeface="CIDFont+F3" pitchFamily="0" charset="1"/>
              </a:rPr>
              <a:t>На</a:t>
            </a:r>
            <a:r>
              <a:rPr lang="en-US" sz="1595" baseline="0" b="0" i="0" dirty="0" spc="-15">
                <a:latin typeface="CIDFont+F3" pitchFamily="0" charset="1"/>
              </a:rPr>
              <a:t> </a:t>
            </a:r>
            <a:r>
              <a:rPr lang="en-US" sz="1595" baseline="0" b="0" i="0" dirty="0" spc="0">
                <a:latin typeface="CIDFont+F3" pitchFamily="0" charset="1"/>
              </a:rPr>
              <a:t>01 ян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аря 2020</a:t>
            </a:r>
            <a:r>
              <a:rPr lang="en-US" sz="1595" baseline="0" b="0" i="0" dirty="0" spc="-15">
                <a:latin typeface="CIDFont+F3" pitchFamily="0" charset="1"/>
              </a:rPr>
              <a:t> 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да</a:t>
            </a:r>
            <a:r>
              <a:rPr lang="en-US" sz="1595" baseline="0" b="0" i="0" dirty="0" spc="-15">
                <a:latin typeface="CIDFont+F3" pitchFamily="0" charset="1"/>
              </a:rPr>
              <a:t> </a:t>
            </a:r>
            <a:r>
              <a:rPr lang="en-US" sz="1595" baseline="0" b="0" i="0" dirty="0" spc="0">
                <a:latin typeface="CIDFont+F3" pitchFamily="0" charset="1"/>
              </a:rPr>
              <a:t>в дош</a:t>
            </a:r>
            <a:r>
              <a:rPr lang="en-US" sz="1595" baseline="0" b="0" i="0" dirty="0" spc="-71">
                <a:latin typeface="CIDFont+F3" pitchFamily="0" charset="1"/>
              </a:rPr>
              <a:t>к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ьн</a:t>
            </a:r>
            <a:r>
              <a:rPr lang="en-US" sz="1595" baseline="0" b="0" i="0" dirty="0" spc="-17">
                <a:latin typeface="CIDFont+F3" pitchFamily="0" charset="1"/>
              </a:rPr>
              <a:t>ы</a:t>
            </a:r>
            <a:r>
              <a:rPr lang="en-US" sz="1595" baseline="0" b="0" i="0" dirty="0" spc="0">
                <a:latin typeface="CIDFont+F3" pitchFamily="0" charset="1"/>
              </a:rPr>
              <a:t>х </a:t>
            </a:r>
          </a:p>
          <a:p>
            <a:pPr marL="228521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организациях </a:t>
            </a:r>
            <a:r>
              <a:rPr lang="en-US" sz="1595" baseline="0" b="0" i="0" dirty="0" spc="-43">
                <a:latin typeface="CIDFont+F3" pitchFamily="0" charset="1"/>
              </a:rPr>
              <a:t>ф</a:t>
            </a:r>
            <a:r>
              <a:rPr lang="en-US" sz="1595" baseline="0" b="0" i="0" dirty="0" spc="0">
                <a:latin typeface="CIDFont+F3" pitchFamily="0" charset="1"/>
              </a:rPr>
              <a:t>ункциони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0">
                <a:latin typeface="CIDFont+F3" pitchFamily="0" charset="1"/>
              </a:rPr>
              <a:t>у</a:t>
            </a:r>
            <a:r>
              <a:rPr lang="en-US" sz="1595" baseline="0" b="0" i="0" dirty="0" spc="-27">
                <a:latin typeface="CIDFont+F3" pitchFamily="0" charset="1"/>
              </a:rPr>
              <a:t>ю</a:t>
            </a:r>
            <a:r>
              <a:rPr lang="en-US" sz="1595" baseline="0" b="0" i="0" dirty="0" spc="0">
                <a:latin typeface="CIDFont+F3" pitchFamily="0" charset="1"/>
              </a:rPr>
              <a:t>т </a:t>
            </a:r>
            <a:r>
              <a:rPr lang="en-US" sz="1595" baseline="0" b="0" i="0" dirty="0" spc="410">
                <a:latin typeface="CIDFont+F3" pitchFamily="0" charset="1"/>
              </a:rPr>
              <a:t>-</a:t>
            </a:r>
            <a:r>
              <a:rPr lang="en-US" sz="1595" baseline="0" b="0" i="0" dirty="0" spc="0">
                <a:latin typeface="CIDFont+F3" pitchFamily="0" charset="1"/>
              </a:rPr>
              <a:t>16</a:t>
            </a:r>
            <a:r>
              <a:rPr lang="en-US" sz="1595" baseline="0" b="0" i="0" dirty="0" spc="-15">
                <a:latin typeface="CIDFont+F3" pitchFamily="0" charset="1"/>
              </a:rPr>
              <a:t> </a:t>
            </a:r>
            <a:r>
              <a:rPr lang="en-US" sz="1595" baseline="0" b="0" i="0" dirty="0" spc="0">
                <a:latin typeface="CIDFont+F3" pitchFamily="0" charset="1"/>
              </a:rPr>
              <a:t>г</a:t>
            </a:r>
            <a:r>
              <a:rPr lang="en-US" sz="1595" baseline="0" b="0" i="0" dirty="0" spc="-15">
                <a:latin typeface="CIDFont+F3" pitchFamily="0" charset="1"/>
              </a:rPr>
              <a:t>ру</a:t>
            </a:r>
            <a:r>
              <a:rPr lang="en-US" sz="1595" baseline="0" b="0" i="0" dirty="0" spc="0">
                <a:latin typeface="CIDFont+F3" pitchFamily="0" charset="1"/>
              </a:rPr>
              <a:t>пп </a:t>
            </a:r>
          </a:p>
          <a:p>
            <a:pPr marL="626282">
              <a:lnSpc>
                <a:spcPts val="1920"/>
              </a:lnSpc>
            </a:pPr>
            <a:r>
              <a:rPr lang="en-US" sz="1595" baseline="0" b="0" i="0" dirty="0" spc="-71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оррекционной н</a:t>
            </a:r>
            <a:r>
              <a:rPr lang="en-US" sz="1595" baseline="0" b="0" i="0" dirty="0" spc="-20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пра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ленности </a:t>
            </a:r>
          </a:p>
          <a:p>
            <a:pPr marL="0">
              <a:lnSpc>
                <a:spcPts val="1919"/>
              </a:lnSpc>
            </a:pPr>
            <a:r>
              <a:rPr lang="en-US" sz="1595" baseline="0" b="0" i="0" dirty="0" spc="0">
                <a:latin typeface="CIDFont+F3" pitchFamily="0" charset="1"/>
              </a:rPr>
              <a:t>(ло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0">
                <a:latin typeface="CIDFont+F3" pitchFamily="0" charset="1"/>
              </a:rPr>
              <a:t>оп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дические) с </a:t>
            </a:r>
            <a:r>
              <a:rPr lang="en-US" sz="1595" baseline="0" b="0" i="0" dirty="0" spc="-71">
                <a:latin typeface="CIDFont+F3" pitchFamily="0" charset="1"/>
              </a:rPr>
              <a:t>к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ичест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м детей с</a:t>
            </a:r>
            <a:r>
              <a:rPr lang="en-US" sz="1595" baseline="0" b="0" i="0" dirty="0" spc="-15">
                <a:latin typeface="CIDFont+F3" pitchFamily="0" charset="1"/>
              </a:rPr>
              <a:t> </a:t>
            </a:r>
            <a:r>
              <a:rPr lang="en-US" sz="1595" baseline="0" b="0" i="0" dirty="0" spc="0">
                <a:latin typeface="CIDFont+F3" pitchFamily="0" charset="1"/>
              </a:rPr>
              <a:t>ОВЗ</a:t>
            </a:r>
            <a:r>
              <a:rPr lang="en-US" sz="1595" baseline="0" b="0" i="0" dirty="0" spc="-15">
                <a:latin typeface="CIDFont+F3" pitchFamily="0" charset="1"/>
              </a:rPr>
              <a:t> </a:t>
            </a:r>
            <a:r>
              <a:rPr lang="en-US" sz="1595" baseline="0" b="0" i="0" dirty="0" spc="0">
                <a:latin typeface="CIDFont+F3" pitchFamily="0" charset="1"/>
              </a:rPr>
              <a:t>-</a:t>
            </a:r>
          </a:p>
          <a:p>
            <a:pPr marL="1470596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320</a:t>
            </a:r>
            <a:r>
              <a:rPr lang="en-US" sz="1595" baseline="0" b="0" i="0" dirty="0" spc="-15">
                <a:latin typeface="CIDFont+F3" pitchFamily="0" charset="1"/>
              </a:rPr>
              <a:t> </a:t>
            </a:r>
            <a:r>
              <a:rPr lang="en-US" sz="1595" baseline="0" b="0" i="0" dirty="0" spc="0">
                <a:latin typeface="CIDFont+F3" pitchFamily="0" charset="1"/>
              </a:rPr>
              <a:t>человек.</a:t>
            </a:r>
          </a:p>
        </p:txBody>
      </p:sp>
      <p:sp>
        <p:nvSpPr>
          <p:cNvPr id="1429" name="Rectangle 1429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430" name="Freeform 1430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31" name="Picture 101"/>
          <p:cNvPicPr>
            <a:picLocks noChangeAspect="0" noChangeArrowheads="1"/>
          </p:cNvPicPr>
          <p:nvPr/>
        </p:nvPicPr>
        <p:blipFill>
          <a:blip r:embed="rId14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432" name="Picture 1432"/>
          <p:cNvPicPr>
            <a:picLocks noChangeAspect="0" noChangeArrowheads="1"/>
          </p:cNvPicPr>
          <p:nvPr/>
        </p:nvPicPr>
        <p:blipFill>
          <a:blip r:embed="rId14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433" name="Picture 103"/>
          <p:cNvPicPr>
            <a:picLocks noChangeAspect="0" noChangeArrowheads="1"/>
          </p:cNvPicPr>
          <p:nvPr/>
        </p:nvPicPr>
        <p:blipFill>
          <a:blip r:embed="rId14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434" name="Picture 1434"/>
          <p:cNvPicPr>
            <a:picLocks noChangeAspect="0" noChangeArrowheads="1"/>
          </p:cNvPicPr>
          <p:nvPr/>
        </p:nvPicPr>
        <p:blipFill>
          <a:blip r:embed="rId14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435" name="Picture 1435"/>
          <p:cNvPicPr>
            <a:picLocks noChangeAspect="0" noChangeArrowheads="1"/>
          </p:cNvPicPr>
          <p:nvPr/>
        </p:nvPicPr>
        <p:blipFill>
          <a:blip r:embed="rId14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071372" y="1027176"/>
            <a:ext cx="8755380" cy="3794759"/>
          </a:xfrm>
          <a:prstGeom prst="rect">
            <a:avLst/>
          </a:prstGeom>
          <a:noFill/>
          <a:extLst/>
        </p:spPr>
      </p:pic>
      <p:pic>
        <p:nvPicPr>
          <p:cNvPr id="1436" name="Picture 1436"/>
          <p:cNvPicPr>
            <a:picLocks noChangeAspect="0" noChangeArrowheads="1"/>
          </p:cNvPicPr>
          <p:nvPr/>
        </p:nvPicPr>
        <p:blipFill>
          <a:blip r:embed="rId14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071372" y="4821937"/>
            <a:ext cx="8755380" cy="1897379"/>
          </a:xfrm>
          <a:prstGeom prst="rect">
            <a:avLst/>
          </a:prstGeom>
          <a:noFill/>
          <a:extLst/>
        </p:spPr>
      </p:pic>
      <p:pic>
        <p:nvPicPr>
          <p:cNvPr id="1437" name="Picture 1437"/>
          <p:cNvPicPr>
            <a:picLocks noChangeAspect="0" noChangeArrowheads="1"/>
          </p:cNvPicPr>
          <p:nvPr/>
        </p:nvPicPr>
        <p:blipFill>
          <a:blip r:embed="rId14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336548" y="445009"/>
            <a:ext cx="8584692" cy="990600"/>
          </a:xfrm>
          <a:prstGeom prst="rect">
            <a:avLst/>
          </a:prstGeom>
          <a:noFill/>
          <a:extLst/>
        </p:spPr>
      </p:pic>
      <p:sp>
        <p:nvSpPr>
          <p:cNvPr id="1438" name="Rectangle 1438"/>
          <p:cNvSpPr/>
          <p:nvPr/>
        </p:nvSpPr>
        <p:spPr>
          <a:xfrm rot="0" flipH="0" flipV="0">
            <a:off x="4607037" y="1350479"/>
            <a:ext cx="4421112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М</a:t>
            </a:r>
            <a:r>
              <a:rPr lang="en-US" sz="1799" baseline="0" b="0" i="0" dirty="0" spc="-44">
                <a:solidFill>
                  <a:srgbClr val="C00000"/>
                </a:solidFill>
                <a:latin typeface="CIDFont+F2" pitchFamily="0" charset="1"/>
              </a:rPr>
              <a:t>К</a:t>
            </a:r>
            <a:r>
              <a:rPr lang="en-US" sz="1799" baseline="0" b="0" i="0" dirty="0" spc="-167">
                <a:solidFill>
                  <a:srgbClr val="C00000"/>
                </a:solidFill>
                <a:latin typeface="CIDFont+F2" pitchFamily="0" charset="1"/>
              </a:rPr>
              <a:t>У</a:t>
            </a:r>
            <a:r>
              <a:rPr lang="en-US" sz="1799" baseline="0" b="0" i="0" dirty="0" spc="-12">
                <a:solidFill>
                  <a:srgbClr val="C00000"/>
                </a:solidFill>
                <a:latin typeface="CIDFont+F2" pitchFamily="0" charset="1"/>
              </a:rPr>
              <a:t>Д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-18">
                <a:solidFill>
                  <a:srgbClr val="C00000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«ДЮСШ</a:t>
            </a:r>
            <a:r>
              <a:rPr lang="en-US" sz="1799" baseline="0" b="0" i="0" dirty="0" spc="-17">
                <a:solidFill>
                  <a:srgbClr val="C00000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имен</a:t>
            </a:r>
            <a:r>
              <a:rPr lang="en-US" sz="1799" baseline="0" b="0" i="0" dirty="0" spc="-10">
                <a:solidFill>
                  <a:srgbClr val="C00000"/>
                </a:solidFill>
                <a:latin typeface="CIDFont+F2" pitchFamily="0" charset="1"/>
              </a:rPr>
              <a:t>и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-44">
                <a:solidFill>
                  <a:srgbClr val="C00000"/>
                </a:solidFill>
                <a:latin typeface="CIDFont+F2" pitchFamily="0" charset="1"/>
              </a:rPr>
              <a:t>Л</a:t>
            </a:r>
            <a:r>
              <a:rPr lang="en-US" sz="1799" baseline="0" b="0" i="0" dirty="0" spc="-35">
                <a:solidFill>
                  <a:srgbClr val="C00000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-72">
                <a:solidFill>
                  <a:srgbClr val="C00000"/>
                </a:solidFill>
                <a:latin typeface="CIDFont+F2" pitchFamily="0" charset="1"/>
              </a:rPr>
              <a:t>в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чи</a:t>
            </a:r>
            <a:r>
              <a:rPr lang="en-US" sz="1799" baseline="0" b="0" i="0" dirty="0" spc="-28">
                <a:solidFill>
                  <a:srgbClr val="C00000"/>
                </a:solidFill>
                <a:latin typeface="CIDFont+F2" pitchFamily="0" charset="1"/>
              </a:rPr>
              <a:t>к</a:t>
            </a:r>
            <a:r>
              <a:rPr lang="en-US" sz="1799" baseline="0" b="0" i="0" dirty="0" spc="-53">
                <a:solidFill>
                  <a:srgbClr val="C00000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в</a:t>
            </a:r>
            <a:r>
              <a:rPr lang="en-US" sz="1799" baseline="0" b="0" i="0" dirty="0" spc="450">
                <a:solidFill>
                  <a:srgbClr val="C00000"/>
                </a:solidFill>
                <a:latin typeface="CIDFont+F2" pitchFamily="0" charset="1"/>
              </a:rPr>
              <a:t>а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Н.</a:t>
            </a:r>
            <a:r>
              <a:rPr lang="en-US" sz="1799" baseline="0" b="0" i="0" dirty="0" spc="-10">
                <a:solidFill>
                  <a:srgbClr val="C00000"/>
                </a:solidFill>
                <a:latin typeface="CIDFont+F2" pitchFamily="0" charset="1"/>
              </a:rPr>
              <a:t>В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.» </a:t>
            </a:r>
          </a:p>
          <a:p>
            <a:pPr marL="227036">
              <a:lnSpc>
                <a:spcPts val="2160"/>
              </a:lnSpc>
            </a:pP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Ва</a:t>
            </a:r>
            <a:r>
              <a:rPr lang="en-US" sz="1799" baseline="0" b="0" i="0" dirty="0" spc="-10">
                <a:solidFill>
                  <a:srgbClr val="C00000"/>
                </a:solidFill>
                <a:latin typeface="CIDFont+F2" pitchFamily="0" charset="1"/>
              </a:rPr>
              <a:t>рн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е</a:t>
            </a:r>
            <a:r>
              <a:rPr lang="en-US" sz="1799" baseline="0" b="0" i="0" dirty="0" spc="-10">
                <a:solidFill>
                  <a:srgbClr val="C00000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с</a:t>
            </a:r>
            <a:r>
              <a:rPr lang="en-US" sz="1799" baseline="0" b="0" i="0" dirty="0" spc="-28">
                <a:solidFill>
                  <a:srgbClr val="C00000"/>
                </a:solidFill>
                <a:latin typeface="CIDFont+F2" pitchFamily="0" charset="1"/>
              </a:rPr>
              <a:t>к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-43">
                <a:solidFill>
                  <a:srgbClr val="C00000"/>
                </a:solidFill>
                <a:latin typeface="CIDFont+F2" pitchFamily="0" charset="1"/>
              </a:rPr>
              <a:t>г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о му</a:t>
            </a:r>
            <a:r>
              <a:rPr lang="en-US" sz="1799" baseline="0" b="0" i="0" dirty="0" spc="-10">
                <a:solidFill>
                  <a:srgbClr val="C00000"/>
                </a:solidFill>
                <a:latin typeface="CIDFont+F2" pitchFamily="0" charset="1"/>
              </a:rPr>
              <a:t>ни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ц</a:t>
            </a:r>
            <a:r>
              <a:rPr lang="en-US" sz="1799" baseline="0" b="0" i="0" dirty="0" spc="-10">
                <a:solidFill>
                  <a:srgbClr val="C00000"/>
                </a:solidFill>
                <a:latin typeface="CIDFont+F2" pitchFamily="0" charset="1"/>
              </a:rPr>
              <a:t>ип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ально</a:t>
            </a:r>
            <a:r>
              <a:rPr lang="en-US" sz="1799" baseline="0" b="0" i="0" dirty="0" spc="-61">
                <a:solidFill>
                  <a:srgbClr val="C00000"/>
                </a:solidFill>
                <a:latin typeface="CIDFont+F2" pitchFamily="0" charset="1"/>
              </a:rPr>
              <a:t>г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о </a:t>
            </a:r>
            <a:r>
              <a:rPr lang="en-US" sz="1799" baseline="0" b="0" i="0" dirty="0" spc="-10">
                <a:solidFill>
                  <a:srgbClr val="C00000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айо</a:t>
            </a:r>
            <a:r>
              <a:rPr lang="en-US" sz="1799" baseline="0" b="0" i="0" dirty="0" spc="-10">
                <a:solidFill>
                  <a:srgbClr val="C00000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а</a:t>
            </a:r>
          </a:p>
        </p:txBody>
      </p:sp>
      <p:sp>
        <p:nvSpPr>
          <p:cNvPr id="1439" name="Rectangle 1439"/>
          <p:cNvSpPr/>
          <p:nvPr/>
        </p:nvSpPr>
        <p:spPr>
          <a:xfrm rot="0" flipH="0" flipV="0">
            <a:off x="4898144" y="1899095"/>
            <a:ext cx="3840470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10">
                <a:solidFill>
                  <a:srgbClr val="002060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2" pitchFamily="0" charset="1"/>
              </a:rPr>
              <a:t>а базе </a:t>
            </a:r>
            <a:r>
              <a:rPr lang="en-US" sz="1799" baseline="0" b="0" i="0" dirty="0" spc="-28">
                <a:solidFill>
                  <a:srgbClr val="002060"/>
                </a:solidFill>
                <a:latin typeface="CIDFont+F2" pitchFamily="0" charset="1"/>
              </a:rPr>
              <a:t>к</a:t>
            </a:r>
            <a:r>
              <a:rPr lang="en-US" sz="1799" baseline="0" b="0" i="0" dirty="0" spc="-17">
                <a:solidFill>
                  <a:srgbClr val="002060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-37">
                <a:solidFill>
                  <a:srgbClr val="002060"/>
                </a:solidFill>
                <a:latin typeface="CIDFont+F2" pitchFamily="0" charset="1"/>
              </a:rPr>
              <a:t>т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2" pitchFamily="0" charset="1"/>
              </a:rPr>
              <a:t>ой о</a:t>
            </a:r>
            <a:r>
              <a:rPr lang="en-US" sz="1799" baseline="0" b="0" i="0" dirty="0" spc="-72">
                <a:solidFill>
                  <a:srgbClr val="002060"/>
                </a:solidFill>
                <a:latin typeface="CIDFont+F2" pitchFamily="0" charset="1"/>
              </a:rPr>
              <a:t>б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2" pitchFamily="0" charset="1"/>
              </a:rPr>
              <a:t>уча</a:t>
            </a:r>
            <a:r>
              <a:rPr lang="en-US" sz="1799" baseline="0" b="0" i="0" dirty="0" spc="-25">
                <a:solidFill>
                  <a:srgbClr val="002060"/>
                </a:solidFill>
                <a:latin typeface="CIDFont+F2" pitchFamily="0" charset="1"/>
              </a:rPr>
              <a:t>ю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2" pitchFamily="0" charset="1"/>
              </a:rPr>
              <a:t>тся</a:t>
            </a:r>
            <a:r>
              <a:rPr lang="en-US" sz="1799" baseline="0" b="0" i="0" dirty="0" spc="-18">
                <a:solidFill>
                  <a:srgbClr val="002060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2" pitchFamily="0" charset="1"/>
              </a:rPr>
              <a:t>601 детей </a:t>
            </a:r>
          </a:p>
        </p:txBody>
      </p:sp>
      <p:sp>
        <p:nvSpPr>
          <p:cNvPr id="1440" name="Rectangle 1440"/>
          <p:cNvSpPr/>
          <p:nvPr/>
        </p:nvSpPr>
        <p:spPr>
          <a:xfrm rot="0" flipH="0" flipV="0">
            <a:off x="5207445" y="2173459"/>
            <a:ext cx="316152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solidFill>
                  <a:srgbClr val="002060"/>
                </a:solidFill>
                <a:latin typeface="CIDFont+F2" pitchFamily="0" charset="1"/>
              </a:rPr>
              <a:t>в 9 с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2" pitchFamily="0" charset="1"/>
              </a:rPr>
              <a:t>п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-28">
                <a:solidFill>
                  <a:srgbClr val="002060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2" pitchFamily="0" charset="1"/>
              </a:rPr>
              <a:t>т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2" pitchFamily="0" charset="1"/>
              </a:rPr>
              <a:t>и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2" pitchFamily="0" charset="1"/>
              </a:rPr>
              <a:t>в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2" pitchFamily="0" charset="1"/>
              </a:rPr>
              <a:t>ых  о</a:t>
            </a:r>
            <a:r>
              <a:rPr lang="en-US" sz="1799" baseline="0" b="0" i="0" dirty="0" spc="-53">
                <a:solidFill>
                  <a:srgbClr val="002060"/>
                </a:solidFill>
                <a:latin typeface="CIDFont+F2" pitchFamily="0" charset="1"/>
              </a:rPr>
              <a:t>б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2" pitchFamily="0" charset="1"/>
              </a:rPr>
              <a:t>ъеди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2" pitchFamily="0" charset="1"/>
              </a:rPr>
              <a:t>е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2" pitchFamily="0" charset="1"/>
              </a:rPr>
              <a:t>ни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2" pitchFamily="0" charset="1"/>
              </a:rPr>
              <a:t>ях</a:t>
            </a:r>
          </a:p>
        </p:txBody>
      </p:sp>
      <p:sp>
        <p:nvSpPr>
          <p:cNvPr id="1441" name="Rectangle 1441"/>
          <p:cNvSpPr/>
          <p:nvPr/>
        </p:nvSpPr>
        <p:spPr>
          <a:xfrm rot="0" flipH="0" flipV="0">
            <a:off x="4027948" y="859794"/>
            <a:ext cx="3098207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До</a:t>
            </a:r>
            <a:r>
              <a:rPr lang="en-US" sz="1799" baseline="0" b="0" i="0" dirty="0" spc="-10">
                <a:solidFill>
                  <a:srgbClr val="00B0F0"/>
                </a:solidFill>
                <a:latin typeface="CIDFont+F2" pitchFamily="0" charset="1"/>
              </a:rPr>
              <a:t>п</a:t>
            </a:r>
            <a:r>
              <a:rPr lang="en-US" sz="1799" baseline="0" b="0" i="0" dirty="0" spc="-18">
                <a:solidFill>
                  <a:srgbClr val="00B0F0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л</a:t>
            </a:r>
            <a:r>
              <a:rPr lang="en-US" sz="1799" baseline="0" b="0" i="0" dirty="0" spc="-10">
                <a:solidFill>
                  <a:srgbClr val="00B0F0"/>
                </a:solidFill>
                <a:latin typeface="CIDFont+F2" pitchFamily="0" charset="1"/>
              </a:rPr>
              <a:t>ни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тель</a:t>
            </a:r>
            <a:r>
              <a:rPr lang="en-US" sz="1799" baseline="0" b="0" i="0" dirty="0" spc="-10">
                <a:solidFill>
                  <a:srgbClr val="00B0F0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ое  об</a:t>
            </a:r>
            <a:r>
              <a:rPr lang="en-US" sz="1799" baseline="0" b="0" i="0" dirty="0" spc="-10">
                <a:solidFill>
                  <a:srgbClr val="00B0F0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а</a:t>
            </a:r>
            <a:r>
              <a:rPr lang="en-US" sz="1799" baseline="0" b="0" i="0" dirty="0" spc="-19">
                <a:solidFill>
                  <a:srgbClr val="00B0F0"/>
                </a:solidFill>
                <a:latin typeface="CIDFont+F2" pitchFamily="0" charset="1"/>
              </a:rPr>
              <a:t>з</a:t>
            </a:r>
            <a:r>
              <a:rPr lang="en-US" sz="1799" baseline="0" b="0" i="0" dirty="0" spc="-35">
                <a:solidFill>
                  <a:srgbClr val="00B0F0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ва</a:t>
            </a:r>
            <a:r>
              <a:rPr lang="en-US" sz="1799" baseline="0" b="0" i="0" dirty="0" spc="-10">
                <a:solidFill>
                  <a:srgbClr val="00B0F0"/>
                </a:solidFill>
                <a:latin typeface="CIDFont+F2" pitchFamily="0" charset="1"/>
              </a:rPr>
              <a:t>ни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е</a:t>
            </a:r>
          </a:p>
        </p:txBody>
      </p:sp>
      <p:sp>
        <p:nvSpPr>
          <p:cNvPr id="1442" name="Rectangle 1442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443" name="Freeform 1443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44" name="Picture 101"/>
          <p:cNvPicPr>
            <a:picLocks noChangeAspect="0" noChangeArrowheads="1"/>
          </p:cNvPicPr>
          <p:nvPr/>
        </p:nvPicPr>
        <p:blipFill>
          <a:blip r:embed="rId14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445" name="Picture 1445"/>
          <p:cNvPicPr>
            <a:picLocks noChangeAspect="0" noChangeArrowheads="1"/>
          </p:cNvPicPr>
          <p:nvPr/>
        </p:nvPicPr>
        <p:blipFill>
          <a:blip r:embed="rId14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446" name="Picture 103"/>
          <p:cNvPicPr>
            <a:picLocks noChangeAspect="0" noChangeArrowheads="1"/>
          </p:cNvPicPr>
          <p:nvPr/>
        </p:nvPicPr>
        <p:blipFill>
          <a:blip r:embed="rId14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447" name="Picture 1447"/>
          <p:cNvPicPr>
            <a:picLocks noChangeAspect="0" noChangeArrowheads="1"/>
          </p:cNvPicPr>
          <p:nvPr/>
        </p:nvPicPr>
        <p:blipFill>
          <a:blip r:embed="rId14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448" name="Picture 1448"/>
          <p:cNvPicPr>
            <a:picLocks noChangeAspect="0" noChangeArrowheads="1"/>
          </p:cNvPicPr>
          <p:nvPr/>
        </p:nvPicPr>
        <p:blipFill>
          <a:blip r:embed="rId14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054608" y="487680"/>
            <a:ext cx="8584692" cy="940308"/>
          </a:xfrm>
          <a:prstGeom prst="rect">
            <a:avLst/>
          </a:prstGeom>
          <a:noFill/>
          <a:extLst/>
        </p:spPr>
      </p:pic>
      <p:pic>
        <p:nvPicPr>
          <p:cNvPr id="1449" name="Picture 1449"/>
          <p:cNvPicPr>
            <a:picLocks noChangeAspect="0" noChangeArrowheads="1"/>
          </p:cNvPicPr>
          <p:nvPr/>
        </p:nvPicPr>
        <p:blipFill>
          <a:blip r:embed="rId14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49167" y="3267456"/>
            <a:ext cx="4012691" cy="3014472"/>
          </a:xfrm>
          <a:prstGeom prst="rect">
            <a:avLst/>
          </a:prstGeom>
          <a:noFill/>
          <a:extLst/>
        </p:spPr>
      </p:pic>
      <p:sp>
        <p:nvSpPr>
          <p:cNvPr id="1450" name="Rectangle 1450"/>
          <p:cNvSpPr/>
          <p:nvPr/>
        </p:nvSpPr>
        <p:spPr>
          <a:xfrm rot="0" flipH="0" flipV="0">
            <a:off x="1258859" y="1435869"/>
            <a:ext cx="8284442" cy="852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6"/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71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летню</a:t>
            </a:r>
            <a:r>
              <a:rPr lang="en-US" sz="1799" baseline="0" b="0" i="0" dirty="0" spc="707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45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доровител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ну</a:t>
            </a:r>
            <a:r>
              <a:rPr lang="en-US" sz="1799" baseline="0" b="0" i="0" dirty="0" spc="707">
                <a:latin typeface="CIDFont+F3" pitchFamily="0" charset="1"/>
              </a:rPr>
              <a:t>ю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ампани</a:t>
            </a:r>
            <a:r>
              <a:rPr lang="en-US" sz="1799" baseline="0" b="0" i="0" dirty="0" spc="707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683">
                <a:latin typeface="CIDFont+F3" pitchFamily="0" charset="1"/>
              </a:rPr>
              <a:t>9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-54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696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692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реги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нал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но</a:t>
            </a:r>
            <a:r>
              <a:rPr lang="en-US" sz="1799" baseline="0" b="0" i="0" dirty="0" spc="-54">
                <a:latin typeface="CIDFont+F3" pitchFamily="0" charset="1"/>
              </a:rPr>
              <a:t>г</a:t>
            </a:r>
            <a:r>
              <a:rPr lang="en-US" sz="1799" baseline="0" b="0" i="0" dirty="0" spc="719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-84">
                <a:latin typeface="CIDFont+F3" pitchFamily="0" charset="1"/>
              </a:rPr>
              <a:t>ю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-17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ета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был</a:t>
            </a:r>
            <a:r>
              <a:rPr lang="en-US" sz="1799" baseline="0" b="0" i="0" dirty="0" spc="79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вы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елен</a:t>
            </a:r>
            <a:r>
              <a:rPr lang="en-US" sz="1799" baseline="0" b="0" i="0" dirty="0" spc="79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697,</a:t>
            </a:r>
            <a:r>
              <a:rPr lang="en-US" sz="1799" baseline="0" b="0" i="0" dirty="0" spc="773">
                <a:latin typeface="CIDFont+F3" pitchFamily="0" charset="1"/>
              </a:rPr>
              <a:t>3</a:t>
            </a:r>
            <a:r>
              <a:rPr lang="en-US" sz="1799" baseline="0" b="0" i="0" dirty="0" spc="0">
                <a:latin typeface="CIDFont+F3" pitchFamily="0" charset="1"/>
              </a:rPr>
              <a:t>тыся</a:t>
            </a:r>
            <a:r>
              <a:rPr lang="en-US" sz="1799" baseline="0" b="0" i="0" dirty="0" spc="770">
                <a:latin typeface="CIDFont+F3" pitchFamily="0" charset="1"/>
              </a:rPr>
              <a:t>ч</a:t>
            </a:r>
            <a:r>
              <a:rPr lang="en-US" sz="1799" baseline="0" b="0" i="0" dirty="0" spc="-36">
                <a:latin typeface="CIDFont+F3" pitchFamily="0" charset="1"/>
              </a:rPr>
              <a:t>р</a:t>
            </a:r>
            <a:r>
              <a:rPr lang="en-US" sz="1799" baseline="0" b="0" i="0" dirty="0" spc="-17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</a:t>
            </a:r>
            <a:r>
              <a:rPr lang="en-US" sz="1799" baseline="0" b="0" i="0" dirty="0" spc="791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782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ср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ст</a:t>
            </a:r>
            <a:r>
              <a:rPr lang="en-US" sz="1799" baseline="0" b="0" i="0" dirty="0" spc="788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б</a:t>
            </a:r>
            <a:r>
              <a:rPr lang="en-US" sz="1799" baseline="0" b="0" i="0" dirty="0" spc="-10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36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</a:t>
            </a:r>
            <a:r>
              <a:rPr lang="en-US" sz="1799" baseline="0" b="0" i="0" dirty="0" spc="786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район</a:t>
            </a:r>
            <a:r>
              <a:rPr lang="en-US" sz="1799" baseline="0" b="0" i="0" dirty="0" spc="80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–</a:t>
            </a:r>
            <a:r>
              <a:rPr lang="en-US" sz="1799" baseline="0" b="0" i="0" dirty="0" spc="774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мл</a:t>
            </a:r>
            <a:r>
              <a:rPr lang="en-US" sz="1799" baseline="0" b="0" i="0" dirty="0" spc="782">
                <a:latin typeface="CIDFont+F3" pitchFamily="0" charset="1"/>
              </a:rPr>
              <a:t>н</a:t>
            </a:r>
            <a:r>
              <a:rPr lang="en-US" sz="1799" baseline="0" b="0" i="0" dirty="0" spc="-17">
                <a:latin typeface="CIDFont+F3" pitchFamily="0" charset="1"/>
              </a:rPr>
              <a:t>2</a:t>
            </a:r>
            <a:r>
              <a:rPr lang="en-US" sz="1799" baseline="0" b="0" i="0" dirty="0" spc="0">
                <a:latin typeface="CIDFont+F3" pitchFamily="0" charset="1"/>
              </a:rPr>
              <a:t>1</a:t>
            </a:r>
            <a:r>
              <a:rPr lang="en-US" sz="1799" baseline="0" b="0" i="0" dirty="0" spc="792">
                <a:latin typeface="CIDFont+F3" pitchFamily="0" charset="1"/>
              </a:rPr>
              <a:t>7</a:t>
            </a:r>
            <a:r>
              <a:rPr lang="en-US" sz="1799" baseline="0" b="0" i="0" dirty="0" spc="0">
                <a:latin typeface="CIDFont+F3" pitchFamily="0" charset="1"/>
              </a:rPr>
              <a:t>тыс.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лей.</a:t>
            </a:r>
          </a:p>
        </p:txBody>
      </p:sp>
      <p:sp>
        <p:nvSpPr>
          <p:cNvPr id="1451" name="Rectangle 1451"/>
          <p:cNvSpPr/>
          <p:nvPr/>
        </p:nvSpPr>
        <p:spPr>
          <a:xfrm rot="0" flipH="0" flipV="0">
            <a:off x="1258859" y="2258737"/>
            <a:ext cx="8283984" cy="8523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6"/>
            <a:r>
              <a:rPr lang="en-US" sz="1799" baseline="0" b="0" i="0" dirty="0" spc="0">
                <a:latin typeface="CIDFont+F3" pitchFamily="0" charset="1"/>
              </a:rPr>
              <a:t>З</a:t>
            </a:r>
            <a:r>
              <a:rPr lang="en-US" sz="1799" baseline="0" b="0" i="0" dirty="0" spc="1488">
                <a:latin typeface="CIDFont+F3" pitchFamily="0" charset="1"/>
              </a:rPr>
              <a:t>а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етни</a:t>
            </a:r>
            <a:r>
              <a:rPr lang="en-US" sz="1799" baseline="0" b="0" i="0" dirty="0" spc="1484">
                <a:latin typeface="CIDFont+F3" pitchFamily="0" charset="1"/>
              </a:rPr>
              <a:t>й</a:t>
            </a:r>
            <a:r>
              <a:rPr lang="en-US" sz="1799" baseline="0" b="0" i="0" dirty="0" spc="-27">
                <a:latin typeface="CIDFont+F3" pitchFamily="0" charset="1"/>
              </a:rPr>
              <a:t>п</a:t>
            </a:r>
            <a:r>
              <a:rPr lang="en-US" sz="1799" baseline="0" b="0" i="0" dirty="0" spc="0">
                <a:latin typeface="CIDFont+F3" pitchFamily="0" charset="1"/>
              </a:rPr>
              <a:t>ери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1479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1439">
                <a:latin typeface="CIDFont+F3" pitchFamily="0" charset="1"/>
              </a:rPr>
              <a:t>9</a:t>
            </a:r>
            <a:r>
              <a:rPr lang="en-US" sz="1799" baseline="0" b="0" i="0" dirty="0" spc="-198">
                <a:latin typeface="CIDFont+F3" pitchFamily="0" charset="1"/>
              </a:rPr>
              <a:t>г</a:t>
            </a:r>
            <a:r>
              <a:rPr lang="en-US" sz="1799" baseline="0" b="0" i="0" dirty="0" spc="1475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147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лини</a:t>
            </a:r>
            <a:r>
              <a:rPr lang="en-US" sz="1799" baseline="0" b="0" i="0" dirty="0" spc="1466">
                <a:latin typeface="CIDFont+F3" pitchFamily="0" charset="1"/>
              </a:rPr>
              <a:t>и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ел</a:t>
            </a:r>
            <a:r>
              <a:rPr lang="en-US" sz="1799" baseline="0" b="0" i="0" dirty="0" spc="1470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об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-26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ани</a:t>
            </a:r>
            <a:r>
              <a:rPr lang="en-US" sz="1799" baseline="0" b="0" i="0" dirty="0" spc="1477">
                <a:latin typeface="CIDFont+F3" pitchFamily="0" charset="1"/>
              </a:rPr>
              <a:t>я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х</a:t>
            </a:r>
            <a:r>
              <a:rPr lang="en-US" sz="1799" baseline="0" b="0" i="0" dirty="0" spc="-26">
                <a:latin typeface="CIDFont+F3" pitchFamily="0" charset="1"/>
              </a:rPr>
              <a:t>н</a:t>
            </a:r>
            <a:r>
              <a:rPr lang="en-US" sz="1799" baseline="0" b="0" i="0" dirty="0" spc="-54">
                <a:latin typeface="CIDFont+F3" pitchFamily="0" charset="1"/>
              </a:rPr>
              <a:t>у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147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44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доровилос</a:t>
            </a:r>
            <a:r>
              <a:rPr lang="en-US" sz="1799" baseline="0" b="0" i="0" dirty="0" spc="907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196</a:t>
            </a:r>
            <a:r>
              <a:rPr lang="en-US" sz="1799" baseline="0" b="0" i="0" dirty="0" spc="917">
                <a:latin typeface="CIDFont+F3" pitchFamily="0" charset="1"/>
              </a:rPr>
              <a:t>0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ей</a:t>
            </a:r>
            <a:r>
              <a:rPr lang="en-US" sz="1799" baseline="0" b="0" i="0" dirty="0" spc="917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Ох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905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дете</a:t>
            </a:r>
            <a:r>
              <a:rPr lang="en-US" sz="1799" baseline="0" b="0" i="0" dirty="0" spc="890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всем</a:t>
            </a:r>
            <a:r>
              <a:rPr lang="en-US" sz="1799" baseline="0" b="0" i="0" dirty="0" spc="890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фо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ам</a:t>
            </a:r>
            <a:r>
              <a:rPr lang="en-US" sz="1799" baseline="0" b="0" i="0" dirty="0" spc="908">
                <a:latin typeface="CIDFont+F3" pitchFamily="0" charset="1"/>
              </a:rPr>
              <a:t>и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ы</a:t>
            </a:r>
            <a:r>
              <a:rPr lang="en-US" sz="1799" baseline="0" b="0" i="0" dirty="0" spc="-17">
                <a:latin typeface="CIDFont+F3" pitchFamily="0" charset="1"/>
              </a:rPr>
              <a:t>х</a:t>
            </a:r>
            <a:r>
              <a:rPr lang="en-US" sz="1799" baseline="0" b="0" i="0" dirty="0" spc="912">
                <a:latin typeface="CIDFont+F3" pitchFamily="0" charset="1"/>
              </a:rPr>
              <a:t>а</a:t>
            </a:r>
            <a:r>
              <a:rPr lang="en-US" sz="1799" baseline="0" b="0" i="0" dirty="0" spc="914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летни</a:t>
            </a:r>
            <a:r>
              <a:rPr lang="en-US" sz="1799" baseline="0" b="0" i="0" dirty="0" spc="890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пери</a:t>
            </a:r>
            <a:r>
              <a:rPr lang="en-US" sz="1799" baseline="0" b="0" i="0" dirty="0" spc="-72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состави</a:t>
            </a:r>
            <a:r>
              <a:rPr lang="en-US" sz="1799" baseline="0" b="0" i="0" dirty="0" spc="415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65,</a:t>
            </a:r>
            <a:r>
              <a:rPr lang="en-US" sz="1799" baseline="0" b="0" i="0" dirty="0" spc="449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%.</a:t>
            </a:r>
          </a:p>
        </p:txBody>
      </p:sp>
      <p:sp>
        <p:nvSpPr>
          <p:cNvPr id="1452" name="Rectangle 1452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84" name="Freeform 284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85" name="Picture 101"/>
          <p:cNvPicPr>
            <a:picLocks noChangeAspect="0" noChangeArrowheads="1"/>
          </p:cNvPicPr>
          <p:nvPr/>
        </p:nvPicPr>
        <p:blipFill>
          <a:blip r:embed="rId2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286" name="Picture 286"/>
          <p:cNvPicPr>
            <a:picLocks noChangeAspect="0" noChangeArrowheads="1"/>
          </p:cNvPicPr>
          <p:nvPr/>
        </p:nvPicPr>
        <p:blipFill>
          <a:blip r:embed="rId2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287" name="Picture 103"/>
          <p:cNvPicPr>
            <a:picLocks noChangeAspect="0" noChangeArrowheads="1"/>
          </p:cNvPicPr>
          <p:nvPr/>
        </p:nvPicPr>
        <p:blipFill>
          <a:blip r:embed="rId2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288" name="Picture 288"/>
          <p:cNvPicPr>
            <a:picLocks noChangeAspect="0" noChangeArrowheads="1"/>
          </p:cNvPicPr>
          <p:nvPr/>
        </p:nvPicPr>
        <p:blipFill>
          <a:blip r:embed="rId2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289" name="Picture 107"/>
          <p:cNvPicPr>
            <a:picLocks noChangeAspect="0" noChangeArrowheads="1"/>
          </p:cNvPicPr>
          <p:nvPr/>
        </p:nvPicPr>
        <p:blipFill>
          <a:blip r:embed="rId2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290" name="Picture 118"/>
          <p:cNvPicPr>
            <a:picLocks noChangeAspect="0" noChangeArrowheads="1"/>
          </p:cNvPicPr>
          <p:nvPr/>
        </p:nvPicPr>
        <p:blipFill>
          <a:blip r:embed="rId2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980688" y="694944"/>
            <a:ext cx="2852927" cy="246888"/>
          </a:xfrm>
          <a:prstGeom prst="rect">
            <a:avLst/>
          </a:prstGeom>
          <a:noFill/>
          <a:extLst/>
        </p:spPr>
      </p:pic>
      <p:pic>
        <p:nvPicPr>
          <p:cNvPr id="291" name="Picture 291"/>
          <p:cNvPicPr>
            <a:picLocks noChangeAspect="0" noChangeArrowheads="1"/>
          </p:cNvPicPr>
          <p:nvPr/>
        </p:nvPicPr>
        <p:blipFill>
          <a:blip r:embed="rId2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050036" y="2049781"/>
            <a:ext cx="4732020" cy="3858767"/>
          </a:xfrm>
          <a:prstGeom prst="rect">
            <a:avLst/>
          </a:prstGeom>
          <a:noFill/>
          <a:extLst/>
        </p:spPr>
      </p:pic>
      <p:sp>
        <p:nvSpPr>
          <p:cNvPr id="292" name="Freeform 292"/>
          <p:cNvSpPr/>
          <p:nvPr/>
        </p:nvSpPr>
        <p:spPr>
          <a:xfrm rot="0" flipH="0" flipV="1">
            <a:off x="2302763" y="3992881"/>
            <a:ext cx="653796" cy="179831"/>
          </a:xfrm>
          <a:custGeom>
            <a:pathLst>
              <a:path w="871728" h="239775">
                <a:moveTo>
                  <a:pt x="678689" y="83312"/>
                </a:moveTo>
                <a:cubicBezTo>
                  <a:pt x="682752" y="83312"/>
                  <a:pt x="686816" y="81280"/>
                  <a:pt x="690881" y="79248"/>
                </a:cubicBezTo>
                <a:cubicBezTo>
                  <a:pt x="694945" y="75183"/>
                  <a:pt x="699008" y="73151"/>
                  <a:pt x="701040" y="67056"/>
                </a:cubicBezTo>
                <a:cubicBezTo>
                  <a:pt x="703072" y="62992"/>
                  <a:pt x="703072" y="56895"/>
                  <a:pt x="703072" y="50800"/>
                </a:cubicBezTo>
                <a:cubicBezTo>
                  <a:pt x="703072" y="40639"/>
                  <a:pt x="701040" y="32512"/>
                  <a:pt x="696977" y="24383"/>
                </a:cubicBezTo>
                <a:cubicBezTo>
                  <a:pt x="694945" y="18287"/>
                  <a:pt x="688849" y="12192"/>
                  <a:pt x="682752" y="6095"/>
                </a:cubicBezTo>
                <a:cubicBezTo>
                  <a:pt x="678689" y="2031"/>
                  <a:pt x="672593" y="0"/>
                  <a:pt x="668528" y="0"/>
                </a:cubicBezTo>
                <a:cubicBezTo>
                  <a:pt x="664464" y="0"/>
                  <a:pt x="662433" y="0"/>
                  <a:pt x="658369" y="2031"/>
                </a:cubicBezTo>
                <a:cubicBezTo>
                  <a:pt x="656337" y="6095"/>
                  <a:pt x="656337" y="8127"/>
                  <a:pt x="656337" y="10160"/>
                </a:cubicBezTo>
                <a:cubicBezTo>
                  <a:pt x="656337" y="16256"/>
                  <a:pt x="658369" y="18287"/>
                  <a:pt x="662433" y="22351"/>
                </a:cubicBezTo>
                <a:cubicBezTo>
                  <a:pt x="672593" y="26415"/>
                  <a:pt x="676657" y="32512"/>
                  <a:pt x="676657" y="38607"/>
                </a:cubicBezTo>
                <a:cubicBezTo>
                  <a:pt x="672593" y="38607"/>
                  <a:pt x="666496" y="40639"/>
                  <a:pt x="662433" y="44704"/>
                </a:cubicBezTo>
                <a:cubicBezTo>
                  <a:pt x="658369" y="48768"/>
                  <a:pt x="656337" y="52831"/>
                  <a:pt x="656337" y="60960"/>
                </a:cubicBezTo>
                <a:cubicBezTo>
                  <a:pt x="656337" y="67056"/>
                  <a:pt x="658369" y="71119"/>
                  <a:pt x="662433" y="75183"/>
                </a:cubicBezTo>
                <a:cubicBezTo>
                  <a:pt x="666496" y="81280"/>
                  <a:pt x="672593" y="83312"/>
                  <a:pt x="678689" y="83312"/>
                </a:cubicBezTo>
                <a:close/>
                <a:moveTo>
                  <a:pt x="402337" y="186944"/>
                </a:moveTo>
                <a:lnTo>
                  <a:pt x="351537" y="115824"/>
                </a:lnTo>
                <a:lnTo>
                  <a:pt x="402337" y="115824"/>
                </a:lnTo>
                <a:close/>
                <a:moveTo>
                  <a:pt x="516128" y="233680"/>
                </a:moveTo>
                <a:lnTo>
                  <a:pt x="601472" y="233680"/>
                </a:lnTo>
                <a:cubicBezTo>
                  <a:pt x="611633" y="233680"/>
                  <a:pt x="617728" y="233680"/>
                  <a:pt x="621793" y="229615"/>
                </a:cubicBezTo>
                <a:cubicBezTo>
                  <a:pt x="625857" y="227583"/>
                  <a:pt x="627889" y="221487"/>
                  <a:pt x="627889" y="215392"/>
                </a:cubicBezTo>
                <a:cubicBezTo>
                  <a:pt x="627889" y="211327"/>
                  <a:pt x="625857" y="205231"/>
                  <a:pt x="621793" y="199136"/>
                </a:cubicBezTo>
                <a:cubicBezTo>
                  <a:pt x="615696" y="193039"/>
                  <a:pt x="611633" y="186944"/>
                  <a:pt x="605537" y="178815"/>
                </a:cubicBezTo>
                <a:cubicBezTo>
                  <a:pt x="601472" y="172719"/>
                  <a:pt x="595377" y="164592"/>
                  <a:pt x="589281" y="152400"/>
                </a:cubicBezTo>
                <a:cubicBezTo>
                  <a:pt x="583184" y="142239"/>
                  <a:pt x="577089" y="130048"/>
                  <a:pt x="573025" y="115824"/>
                </a:cubicBezTo>
                <a:cubicBezTo>
                  <a:pt x="570993" y="107695"/>
                  <a:pt x="568960" y="101600"/>
                  <a:pt x="568960" y="97536"/>
                </a:cubicBezTo>
                <a:cubicBezTo>
                  <a:pt x="568960" y="93471"/>
                  <a:pt x="566928" y="87375"/>
                  <a:pt x="566928" y="81280"/>
                </a:cubicBezTo>
                <a:cubicBezTo>
                  <a:pt x="564896" y="73151"/>
                  <a:pt x="564896" y="67056"/>
                  <a:pt x="562864" y="62992"/>
                </a:cubicBezTo>
                <a:cubicBezTo>
                  <a:pt x="560833" y="54863"/>
                  <a:pt x="558801" y="48768"/>
                  <a:pt x="554737" y="44704"/>
                </a:cubicBezTo>
                <a:cubicBezTo>
                  <a:pt x="550672" y="40639"/>
                  <a:pt x="546608" y="38607"/>
                  <a:pt x="540513" y="38607"/>
                </a:cubicBezTo>
                <a:cubicBezTo>
                  <a:pt x="534416" y="38607"/>
                  <a:pt x="528320" y="40639"/>
                  <a:pt x="524257" y="44704"/>
                </a:cubicBezTo>
                <a:cubicBezTo>
                  <a:pt x="522225" y="48768"/>
                  <a:pt x="520193" y="54863"/>
                  <a:pt x="520193" y="62992"/>
                </a:cubicBezTo>
                <a:cubicBezTo>
                  <a:pt x="520193" y="69087"/>
                  <a:pt x="520193" y="75183"/>
                  <a:pt x="522225" y="85344"/>
                </a:cubicBezTo>
                <a:cubicBezTo>
                  <a:pt x="526289" y="95504"/>
                  <a:pt x="528320" y="105663"/>
                  <a:pt x="534416" y="119887"/>
                </a:cubicBezTo>
                <a:cubicBezTo>
                  <a:pt x="540513" y="134112"/>
                  <a:pt x="546608" y="146304"/>
                  <a:pt x="554737" y="160527"/>
                </a:cubicBezTo>
                <a:cubicBezTo>
                  <a:pt x="562864" y="174751"/>
                  <a:pt x="570993" y="186944"/>
                  <a:pt x="583184" y="199136"/>
                </a:cubicBezTo>
                <a:lnTo>
                  <a:pt x="516128" y="199136"/>
                </a:lnTo>
                <a:cubicBezTo>
                  <a:pt x="508001" y="199136"/>
                  <a:pt x="501904" y="201168"/>
                  <a:pt x="497840" y="203200"/>
                </a:cubicBezTo>
                <a:cubicBezTo>
                  <a:pt x="493777" y="207263"/>
                  <a:pt x="491745" y="211327"/>
                  <a:pt x="491745" y="217424"/>
                </a:cubicBezTo>
                <a:cubicBezTo>
                  <a:pt x="491745" y="225551"/>
                  <a:pt x="493777" y="229615"/>
                  <a:pt x="497840" y="231648"/>
                </a:cubicBezTo>
                <a:cubicBezTo>
                  <a:pt x="501904" y="233680"/>
                  <a:pt x="508001" y="233680"/>
                  <a:pt x="516128" y="233680"/>
                </a:cubicBezTo>
                <a:close/>
                <a:moveTo>
                  <a:pt x="776225" y="235712"/>
                </a:moveTo>
                <a:lnTo>
                  <a:pt x="843281" y="235712"/>
                </a:lnTo>
                <a:cubicBezTo>
                  <a:pt x="859537" y="235712"/>
                  <a:pt x="867664" y="229615"/>
                  <a:pt x="867664" y="217424"/>
                </a:cubicBezTo>
                <a:cubicBezTo>
                  <a:pt x="867664" y="211327"/>
                  <a:pt x="865633" y="207263"/>
                  <a:pt x="861569" y="203200"/>
                </a:cubicBezTo>
                <a:cubicBezTo>
                  <a:pt x="857504" y="201168"/>
                  <a:pt x="851408" y="199136"/>
                  <a:pt x="845313" y="199136"/>
                </a:cubicBezTo>
                <a:lnTo>
                  <a:pt x="786384" y="199136"/>
                </a:lnTo>
                <a:lnTo>
                  <a:pt x="778257" y="162560"/>
                </a:lnTo>
                <a:cubicBezTo>
                  <a:pt x="788416" y="168656"/>
                  <a:pt x="798577" y="172719"/>
                  <a:pt x="810769" y="172719"/>
                </a:cubicBezTo>
                <a:cubicBezTo>
                  <a:pt x="818896" y="172719"/>
                  <a:pt x="827025" y="170687"/>
                  <a:pt x="835152" y="166624"/>
                </a:cubicBezTo>
                <a:cubicBezTo>
                  <a:pt x="841249" y="164592"/>
                  <a:pt x="849377" y="160527"/>
                  <a:pt x="853440" y="154431"/>
                </a:cubicBezTo>
                <a:cubicBezTo>
                  <a:pt x="859537" y="148336"/>
                  <a:pt x="863601" y="142239"/>
                  <a:pt x="867664" y="134112"/>
                </a:cubicBezTo>
                <a:cubicBezTo>
                  <a:pt x="869696" y="125983"/>
                  <a:pt x="871728" y="117856"/>
                  <a:pt x="871728" y="107695"/>
                </a:cubicBezTo>
                <a:cubicBezTo>
                  <a:pt x="871728" y="95504"/>
                  <a:pt x="869696" y="83312"/>
                  <a:pt x="863601" y="73151"/>
                </a:cubicBezTo>
                <a:cubicBezTo>
                  <a:pt x="857504" y="62992"/>
                  <a:pt x="849377" y="54863"/>
                  <a:pt x="839216" y="46736"/>
                </a:cubicBezTo>
                <a:cubicBezTo>
                  <a:pt x="827025" y="40639"/>
                  <a:pt x="814833" y="38607"/>
                  <a:pt x="800608" y="38607"/>
                </a:cubicBezTo>
                <a:cubicBezTo>
                  <a:pt x="784352" y="38607"/>
                  <a:pt x="772160" y="40639"/>
                  <a:pt x="762001" y="46736"/>
                </a:cubicBezTo>
                <a:cubicBezTo>
                  <a:pt x="751840" y="52831"/>
                  <a:pt x="743713" y="58927"/>
                  <a:pt x="739649" y="67056"/>
                </a:cubicBezTo>
                <a:cubicBezTo>
                  <a:pt x="735584" y="75183"/>
                  <a:pt x="733552" y="81280"/>
                  <a:pt x="733552" y="87375"/>
                </a:cubicBezTo>
                <a:cubicBezTo>
                  <a:pt x="733552" y="91439"/>
                  <a:pt x="735584" y="95504"/>
                  <a:pt x="739649" y="99568"/>
                </a:cubicBezTo>
                <a:cubicBezTo>
                  <a:pt x="741681" y="103631"/>
                  <a:pt x="745745" y="105663"/>
                  <a:pt x="751840" y="105663"/>
                </a:cubicBezTo>
                <a:cubicBezTo>
                  <a:pt x="759969" y="105663"/>
                  <a:pt x="766064" y="101600"/>
                  <a:pt x="770128" y="91439"/>
                </a:cubicBezTo>
                <a:cubicBezTo>
                  <a:pt x="772160" y="83312"/>
                  <a:pt x="778257" y="77215"/>
                  <a:pt x="782320" y="73151"/>
                </a:cubicBezTo>
                <a:cubicBezTo>
                  <a:pt x="788416" y="69087"/>
                  <a:pt x="794513" y="69087"/>
                  <a:pt x="800608" y="69087"/>
                </a:cubicBezTo>
                <a:cubicBezTo>
                  <a:pt x="806704" y="69087"/>
                  <a:pt x="812801" y="69087"/>
                  <a:pt x="816864" y="73151"/>
                </a:cubicBezTo>
                <a:cubicBezTo>
                  <a:pt x="820928" y="75183"/>
                  <a:pt x="824993" y="81280"/>
                  <a:pt x="827025" y="85344"/>
                </a:cubicBezTo>
                <a:cubicBezTo>
                  <a:pt x="831089" y="91439"/>
                  <a:pt x="831089" y="97536"/>
                  <a:pt x="831089" y="105663"/>
                </a:cubicBezTo>
                <a:cubicBezTo>
                  <a:pt x="831089" y="113792"/>
                  <a:pt x="829057" y="119887"/>
                  <a:pt x="827025" y="125983"/>
                </a:cubicBezTo>
                <a:cubicBezTo>
                  <a:pt x="824993" y="130048"/>
                  <a:pt x="820928" y="134112"/>
                  <a:pt x="816864" y="138175"/>
                </a:cubicBezTo>
                <a:cubicBezTo>
                  <a:pt x="812801" y="140207"/>
                  <a:pt x="806704" y="142239"/>
                  <a:pt x="800608" y="142239"/>
                </a:cubicBezTo>
                <a:cubicBezTo>
                  <a:pt x="794513" y="142239"/>
                  <a:pt x="790449" y="140207"/>
                  <a:pt x="786384" y="138175"/>
                </a:cubicBezTo>
                <a:cubicBezTo>
                  <a:pt x="784352" y="138175"/>
                  <a:pt x="780289" y="134112"/>
                  <a:pt x="772160" y="130048"/>
                </a:cubicBezTo>
                <a:cubicBezTo>
                  <a:pt x="766064" y="123951"/>
                  <a:pt x="762001" y="121919"/>
                  <a:pt x="757937" y="121919"/>
                </a:cubicBezTo>
                <a:cubicBezTo>
                  <a:pt x="751840" y="121919"/>
                  <a:pt x="747777" y="123951"/>
                  <a:pt x="743713" y="128015"/>
                </a:cubicBezTo>
                <a:cubicBezTo>
                  <a:pt x="739649" y="132080"/>
                  <a:pt x="737616" y="136144"/>
                  <a:pt x="737616" y="140207"/>
                </a:cubicBezTo>
                <a:cubicBezTo>
                  <a:pt x="737616" y="140207"/>
                  <a:pt x="737616" y="144271"/>
                  <a:pt x="739649" y="150368"/>
                </a:cubicBezTo>
                <a:lnTo>
                  <a:pt x="749808" y="211327"/>
                </a:lnTo>
                <a:cubicBezTo>
                  <a:pt x="751840" y="219456"/>
                  <a:pt x="753872" y="225551"/>
                  <a:pt x="757937" y="229615"/>
                </a:cubicBezTo>
                <a:cubicBezTo>
                  <a:pt x="762001" y="233680"/>
                  <a:pt x="768096" y="235712"/>
                  <a:pt x="776225" y="235712"/>
                </a:cubicBezTo>
                <a:close/>
                <a:moveTo>
                  <a:pt x="243840" y="237744"/>
                </a:moveTo>
                <a:cubicBezTo>
                  <a:pt x="249937" y="237744"/>
                  <a:pt x="254001" y="235712"/>
                  <a:pt x="258064" y="231648"/>
                </a:cubicBezTo>
                <a:cubicBezTo>
                  <a:pt x="260096" y="227583"/>
                  <a:pt x="262128" y="221487"/>
                  <a:pt x="262128" y="215392"/>
                </a:cubicBezTo>
                <a:lnTo>
                  <a:pt x="262128" y="67056"/>
                </a:lnTo>
                <a:cubicBezTo>
                  <a:pt x="262128" y="46736"/>
                  <a:pt x="256033" y="38607"/>
                  <a:pt x="241808" y="38607"/>
                </a:cubicBezTo>
                <a:cubicBezTo>
                  <a:pt x="235713" y="38607"/>
                  <a:pt x="231649" y="40639"/>
                  <a:pt x="227584" y="44704"/>
                </a:cubicBezTo>
                <a:cubicBezTo>
                  <a:pt x="223520" y="48768"/>
                  <a:pt x="221489" y="54863"/>
                  <a:pt x="221489" y="60960"/>
                </a:cubicBezTo>
                <a:lnTo>
                  <a:pt x="221489" y="176783"/>
                </a:lnTo>
                <a:cubicBezTo>
                  <a:pt x="201169" y="160527"/>
                  <a:pt x="188977" y="152400"/>
                  <a:pt x="180849" y="152400"/>
                </a:cubicBezTo>
                <a:cubicBezTo>
                  <a:pt x="174753" y="152400"/>
                  <a:pt x="170688" y="152400"/>
                  <a:pt x="168656" y="156463"/>
                </a:cubicBezTo>
                <a:cubicBezTo>
                  <a:pt x="164593" y="160527"/>
                  <a:pt x="162560" y="164592"/>
                  <a:pt x="162560" y="168656"/>
                </a:cubicBezTo>
                <a:cubicBezTo>
                  <a:pt x="162560" y="174751"/>
                  <a:pt x="164593" y="176783"/>
                  <a:pt x="168656" y="180848"/>
                </a:cubicBezTo>
                <a:cubicBezTo>
                  <a:pt x="170688" y="182880"/>
                  <a:pt x="176784" y="184912"/>
                  <a:pt x="182881" y="188975"/>
                </a:cubicBezTo>
                <a:cubicBezTo>
                  <a:pt x="193040" y="193039"/>
                  <a:pt x="201169" y="199136"/>
                  <a:pt x="207264" y="203200"/>
                </a:cubicBezTo>
                <a:cubicBezTo>
                  <a:pt x="213360" y="209295"/>
                  <a:pt x="219457" y="215392"/>
                  <a:pt x="223520" y="221487"/>
                </a:cubicBezTo>
                <a:cubicBezTo>
                  <a:pt x="229616" y="227583"/>
                  <a:pt x="231649" y="233680"/>
                  <a:pt x="233681" y="235712"/>
                </a:cubicBezTo>
                <a:cubicBezTo>
                  <a:pt x="235713" y="235712"/>
                  <a:pt x="239777" y="237744"/>
                  <a:pt x="243840" y="237744"/>
                </a:cubicBezTo>
                <a:close/>
                <a:moveTo>
                  <a:pt x="81281" y="237744"/>
                </a:moveTo>
                <a:cubicBezTo>
                  <a:pt x="87376" y="237744"/>
                  <a:pt x="91441" y="235712"/>
                  <a:pt x="95504" y="231648"/>
                </a:cubicBezTo>
                <a:cubicBezTo>
                  <a:pt x="97537" y="227583"/>
                  <a:pt x="99569" y="221487"/>
                  <a:pt x="99569" y="215392"/>
                </a:cubicBezTo>
                <a:lnTo>
                  <a:pt x="99569" y="67056"/>
                </a:lnTo>
                <a:cubicBezTo>
                  <a:pt x="99569" y="46736"/>
                  <a:pt x="93472" y="38607"/>
                  <a:pt x="79249" y="38607"/>
                </a:cubicBezTo>
                <a:cubicBezTo>
                  <a:pt x="73153" y="38607"/>
                  <a:pt x="69088" y="40639"/>
                  <a:pt x="65025" y="44704"/>
                </a:cubicBezTo>
                <a:cubicBezTo>
                  <a:pt x="60960" y="48768"/>
                  <a:pt x="58928" y="54863"/>
                  <a:pt x="58928" y="60960"/>
                </a:cubicBezTo>
                <a:lnTo>
                  <a:pt x="58928" y="176783"/>
                </a:lnTo>
                <a:cubicBezTo>
                  <a:pt x="38609" y="160527"/>
                  <a:pt x="26416" y="152400"/>
                  <a:pt x="18288" y="152400"/>
                </a:cubicBezTo>
                <a:cubicBezTo>
                  <a:pt x="12193" y="152400"/>
                  <a:pt x="8128" y="152400"/>
                  <a:pt x="6097" y="156463"/>
                </a:cubicBezTo>
                <a:cubicBezTo>
                  <a:pt x="2032" y="160527"/>
                  <a:pt x="0" y="164592"/>
                  <a:pt x="0" y="168656"/>
                </a:cubicBezTo>
                <a:cubicBezTo>
                  <a:pt x="0" y="174751"/>
                  <a:pt x="2032" y="176783"/>
                  <a:pt x="6097" y="180848"/>
                </a:cubicBezTo>
                <a:cubicBezTo>
                  <a:pt x="8128" y="182880"/>
                  <a:pt x="14225" y="184912"/>
                  <a:pt x="20321" y="188975"/>
                </a:cubicBezTo>
                <a:cubicBezTo>
                  <a:pt x="30481" y="193039"/>
                  <a:pt x="38609" y="199136"/>
                  <a:pt x="44704" y="203200"/>
                </a:cubicBezTo>
                <a:cubicBezTo>
                  <a:pt x="50800" y="209295"/>
                  <a:pt x="56897" y="215392"/>
                  <a:pt x="60960" y="221487"/>
                </a:cubicBezTo>
                <a:cubicBezTo>
                  <a:pt x="67056" y="227583"/>
                  <a:pt x="69088" y="233680"/>
                  <a:pt x="71121" y="235712"/>
                </a:cubicBezTo>
                <a:cubicBezTo>
                  <a:pt x="73153" y="235712"/>
                  <a:pt x="77216" y="237744"/>
                  <a:pt x="81281" y="237744"/>
                </a:cubicBezTo>
                <a:close/>
                <a:moveTo>
                  <a:pt x="416560" y="239775"/>
                </a:moveTo>
                <a:cubicBezTo>
                  <a:pt x="432816" y="239775"/>
                  <a:pt x="438913" y="229615"/>
                  <a:pt x="438913" y="213360"/>
                </a:cubicBezTo>
                <a:lnTo>
                  <a:pt x="438913" y="115824"/>
                </a:lnTo>
                <a:lnTo>
                  <a:pt x="442977" y="115824"/>
                </a:lnTo>
                <a:cubicBezTo>
                  <a:pt x="449072" y="115824"/>
                  <a:pt x="455169" y="115824"/>
                  <a:pt x="459233" y="113792"/>
                </a:cubicBezTo>
                <a:cubicBezTo>
                  <a:pt x="465328" y="111760"/>
                  <a:pt x="467360" y="105663"/>
                  <a:pt x="467360" y="99568"/>
                </a:cubicBezTo>
                <a:cubicBezTo>
                  <a:pt x="467360" y="93471"/>
                  <a:pt x="465328" y="89407"/>
                  <a:pt x="461264" y="85344"/>
                </a:cubicBezTo>
                <a:cubicBezTo>
                  <a:pt x="457201" y="83312"/>
                  <a:pt x="451104" y="81280"/>
                  <a:pt x="445008" y="81280"/>
                </a:cubicBezTo>
                <a:lnTo>
                  <a:pt x="438913" y="81280"/>
                </a:lnTo>
                <a:lnTo>
                  <a:pt x="438913" y="60960"/>
                </a:lnTo>
                <a:cubicBezTo>
                  <a:pt x="438913" y="52831"/>
                  <a:pt x="438913" y="46736"/>
                  <a:pt x="434849" y="44704"/>
                </a:cubicBezTo>
                <a:cubicBezTo>
                  <a:pt x="430784" y="40639"/>
                  <a:pt x="426720" y="38607"/>
                  <a:pt x="420625" y="38607"/>
                </a:cubicBezTo>
                <a:cubicBezTo>
                  <a:pt x="414528" y="38607"/>
                  <a:pt x="410464" y="40639"/>
                  <a:pt x="406401" y="44704"/>
                </a:cubicBezTo>
                <a:cubicBezTo>
                  <a:pt x="404369" y="48768"/>
                  <a:pt x="402337" y="52831"/>
                  <a:pt x="402337" y="60960"/>
                </a:cubicBezTo>
                <a:lnTo>
                  <a:pt x="402337" y="81280"/>
                </a:lnTo>
                <a:lnTo>
                  <a:pt x="339345" y="81280"/>
                </a:lnTo>
                <a:cubicBezTo>
                  <a:pt x="331216" y="81280"/>
                  <a:pt x="323089" y="83312"/>
                  <a:pt x="319025" y="87375"/>
                </a:cubicBezTo>
                <a:cubicBezTo>
                  <a:pt x="314960" y="91439"/>
                  <a:pt x="312928" y="97536"/>
                  <a:pt x="312928" y="105663"/>
                </a:cubicBezTo>
                <a:cubicBezTo>
                  <a:pt x="312928" y="107695"/>
                  <a:pt x="312928" y="109727"/>
                  <a:pt x="312928" y="111760"/>
                </a:cubicBezTo>
                <a:cubicBezTo>
                  <a:pt x="314960" y="113792"/>
                  <a:pt x="314960" y="115824"/>
                  <a:pt x="316993" y="117856"/>
                </a:cubicBezTo>
                <a:cubicBezTo>
                  <a:pt x="316993" y="119887"/>
                  <a:pt x="319025" y="121919"/>
                  <a:pt x="321057" y="121919"/>
                </a:cubicBezTo>
                <a:cubicBezTo>
                  <a:pt x="321057" y="123951"/>
                  <a:pt x="323089" y="125983"/>
                  <a:pt x="325120" y="125983"/>
                </a:cubicBezTo>
                <a:lnTo>
                  <a:pt x="394208" y="221487"/>
                </a:lnTo>
                <a:cubicBezTo>
                  <a:pt x="398272" y="227583"/>
                  <a:pt x="402337" y="231648"/>
                  <a:pt x="404369" y="233680"/>
                </a:cubicBezTo>
                <a:cubicBezTo>
                  <a:pt x="408433" y="237744"/>
                  <a:pt x="412496" y="239775"/>
                  <a:pt x="416560" y="239775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93" name="Picture 293"/>
          <p:cNvPicPr>
            <a:picLocks noChangeAspect="0" noChangeArrowheads="1"/>
          </p:cNvPicPr>
          <p:nvPr/>
        </p:nvPicPr>
        <p:blipFill>
          <a:blip r:embed="rId2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296667" y="3986785"/>
            <a:ext cx="667512" cy="192023"/>
          </a:xfrm>
          <a:prstGeom prst="rect">
            <a:avLst/>
          </a:prstGeom>
          <a:noFill/>
          <a:extLst/>
        </p:spPr>
      </p:pic>
      <p:sp>
        <p:nvSpPr>
          <p:cNvPr id="294" name="Freeform 294"/>
          <p:cNvSpPr/>
          <p:nvPr/>
        </p:nvSpPr>
        <p:spPr>
          <a:xfrm rot="0" flipH="0" flipV="1">
            <a:off x="3893819" y="2157984"/>
            <a:ext cx="653796" cy="179832"/>
          </a:xfrm>
          <a:custGeom>
            <a:pathLst>
              <a:path w="871729" h="239777">
                <a:moveTo>
                  <a:pt x="676656" y="83312"/>
                </a:moveTo>
                <a:cubicBezTo>
                  <a:pt x="682752" y="83312"/>
                  <a:pt x="686817" y="81281"/>
                  <a:pt x="690881" y="79249"/>
                </a:cubicBezTo>
                <a:cubicBezTo>
                  <a:pt x="692912" y="77216"/>
                  <a:pt x="696976" y="73153"/>
                  <a:pt x="699008" y="69088"/>
                </a:cubicBezTo>
                <a:cubicBezTo>
                  <a:pt x="701041" y="62993"/>
                  <a:pt x="701041" y="56896"/>
                  <a:pt x="701041" y="50800"/>
                </a:cubicBezTo>
                <a:cubicBezTo>
                  <a:pt x="701041" y="42672"/>
                  <a:pt x="701041" y="34544"/>
                  <a:pt x="696976" y="26416"/>
                </a:cubicBezTo>
                <a:cubicBezTo>
                  <a:pt x="692912" y="18288"/>
                  <a:pt x="686817" y="12193"/>
                  <a:pt x="682752" y="8128"/>
                </a:cubicBezTo>
                <a:cubicBezTo>
                  <a:pt x="676656" y="2033"/>
                  <a:pt x="670561" y="0"/>
                  <a:pt x="666496" y="0"/>
                </a:cubicBezTo>
                <a:cubicBezTo>
                  <a:pt x="662432" y="0"/>
                  <a:pt x="660400" y="2033"/>
                  <a:pt x="658369" y="4065"/>
                </a:cubicBezTo>
                <a:cubicBezTo>
                  <a:pt x="656337" y="6096"/>
                  <a:pt x="654305" y="8128"/>
                  <a:pt x="654305" y="12193"/>
                </a:cubicBezTo>
                <a:cubicBezTo>
                  <a:pt x="654305" y="16256"/>
                  <a:pt x="656337" y="20321"/>
                  <a:pt x="660400" y="22353"/>
                </a:cubicBezTo>
                <a:cubicBezTo>
                  <a:pt x="670561" y="28449"/>
                  <a:pt x="674625" y="32512"/>
                  <a:pt x="674625" y="38609"/>
                </a:cubicBezTo>
                <a:cubicBezTo>
                  <a:pt x="670561" y="38609"/>
                  <a:pt x="666496" y="40640"/>
                  <a:pt x="660400" y="44705"/>
                </a:cubicBezTo>
                <a:cubicBezTo>
                  <a:pt x="656337" y="48768"/>
                  <a:pt x="654305" y="54865"/>
                  <a:pt x="654305" y="60961"/>
                </a:cubicBezTo>
                <a:cubicBezTo>
                  <a:pt x="654305" y="67056"/>
                  <a:pt x="656337" y="73153"/>
                  <a:pt x="660400" y="77216"/>
                </a:cubicBezTo>
                <a:cubicBezTo>
                  <a:pt x="666496" y="81281"/>
                  <a:pt x="670561" y="83312"/>
                  <a:pt x="676656" y="83312"/>
                </a:cubicBezTo>
                <a:close/>
                <a:moveTo>
                  <a:pt x="400305" y="186944"/>
                </a:moveTo>
                <a:lnTo>
                  <a:pt x="349505" y="117856"/>
                </a:lnTo>
                <a:lnTo>
                  <a:pt x="400305" y="117856"/>
                </a:lnTo>
                <a:close/>
                <a:moveTo>
                  <a:pt x="800608" y="237744"/>
                </a:moveTo>
                <a:cubicBezTo>
                  <a:pt x="814832" y="237744"/>
                  <a:pt x="827025" y="235712"/>
                  <a:pt x="837185" y="231649"/>
                </a:cubicBezTo>
                <a:cubicBezTo>
                  <a:pt x="843281" y="229616"/>
                  <a:pt x="847344" y="225553"/>
                  <a:pt x="851408" y="219456"/>
                </a:cubicBezTo>
                <a:cubicBezTo>
                  <a:pt x="857505" y="215393"/>
                  <a:pt x="861569" y="209296"/>
                  <a:pt x="863600" y="203200"/>
                </a:cubicBezTo>
                <a:cubicBezTo>
                  <a:pt x="865632" y="195072"/>
                  <a:pt x="867664" y="188977"/>
                  <a:pt x="867664" y="180849"/>
                </a:cubicBezTo>
                <a:cubicBezTo>
                  <a:pt x="867664" y="170688"/>
                  <a:pt x="865632" y="160528"/>
                  <a:pt x="859537" y="150368"/>
                </a:cubicBezTo>
                <a:cubicBezTo>
                  <a:pt x="853441" y="142240"/>
                  <a:pt x="847344" y="136144"/>
                  <a:pt x="843281" y="130049"/>
                </a:cubicBezTo>
                <a:cubicBezTo>
                  <a:pt x="837185" y="123953"/>
                  <a:pt x="827025" y="117856"/>
                  <a:pt x="814832" y="105665"/>
                </a:cubicBezTo>
                <a:cubicBezTo>
                  <a:pt x="802641" y="95505"/>
                  <a:pt x="792481" y="87377"/>
                  <a:pt x="788417" y="83312"/>
                </a:cubicBezTo>
                <a:cubicBezTo>
                  <a:pt x="786385" y="79249"/>
                  <a:pt x="784352" y="79249"/>
                  <a:pt x="782320" y="77216"/>
                </a:cubicBezTo>
                <a:lnTo>
                  <a:pt x="847344" y="77216"/>
                </a:lnTo>
                <a:cubicBezTo>
                  <a:pt x="855473" y="77216"/>
                  <a:pt x="859537" y="77216"/>
                  <a:pt x="865632" y="73153"/>
                </a:cubicBezTo>
                <a:cubicBezTo>
                  <a:pt x="869696" y="69088"/>
                  <a:pt x="871729" y="65024"/>
                  <a:pt x="871729" y="60961"/>
                </a:cubicBezTo>
                <a:cubicBezTo>
                  <a:pt x="871729" y="54865"/>
                  <a:pt x="869696" y="50800"/>
                  <a:pt x="865632" y="46737"/>
                </a:cubicBezTo>
                <a:cubicBezTo>
                  <a:pt x="861569" y="44705"/>
                  <a:pt x="857505" y="42672"/>
                  <a:pt x="851408" y="42672"/>
                </a:cubicBezTo>
                <a:lnTo>
                  <a:pt x="755905" y="42672"/>
                </a:lnTo>
                <a:cubicBezTo>
                  <a:pt x="747776" y="42672"/>
                  <a:pt x="743712" y="44705"/>
                  <a:pt x="739649" y="48768"/>
                </a:cubicBezTo>
                <a:cubicBezTo>
                  <a:pt x="735585" y="52833"/>
                  <a:pt x="733552" y="56896"/>
                  <a:pt x="733552" y="62993"/>
                </a:cubicBezTo>
                <a:cubicBezTo>
                  <a:pt x="733552" y="67056"/>
                  <a:pt x="733552" y="71121"/>
                  <a:pt x="735585" y="77216"/>
                </a:cubicBezTo>
                <a:cubicBezTo>
                  <a:pt x="739649" y="81281"/>
                  <a:pt x="741681" y="85344"/>
                  <a:pt x="745744" y="89409"/>
                </a:cubicBezTo>
                <a:cubicBezTo>
                  <a:pt x="755905" y="101600"/>
                  <a:pt x="766064" y="111761"/>
                  <a:pt x="776225" y="119888"/>
                </a:cubicBezTo>
                <a:cubicBezTo>
                  <a:pt x="784352" y="128016"/>
                  <a:pt x="792481" y="134112"/>
                  <a:pt x="796544" y="136144"/>
                </a:cubicBezTo>
                <a:cubicBezTo>
                  <a:pt x="802641" y="142240"/>
                  <a:pt x="808737" y="146305"/>
                  <a:pt x="812800" y="152400"/>
                </a:cubicBezTo>
                <a:cubicBezTo>
                  <a:pt x="816864" y="156465"/>
                  <a:pt x="820929" y="160528"/>
                  <a:pt x="822961" y="166624"/>
                </a:cubicBezTo>
                <a:cubicBezTo>
                  <a:pt x="824993" y="170688"/>
                  <a:pt x="827025" y="176784"/>
                  <a:pt x="827025" y="180849"/>
                </a:cubicBezTo>
                <a:cubicBezTo>
                  <a:pt x="827025" y="184912"/>
                  <a:pt x="824993" y="191009"/>
                  <a:pt x="822961" y="195072"/>
                </a:cubicBezTo>
                <a:cubicBezTo>
                  <a:pt x="820929" y="199137"/>
                  <a:pt x="816864" y="201168"/>
                  <a:pt x="812800" y="203200"/>
                </a:cubicBezTo>
                <a:cubicBezTo>
                  <a:pt x="808737" y="205233"/>
                  <a:pt x="804673" y="207265"/>
                  <a:pt x="800608" y="207265"/>
                </a:cubicBezTo>
                <a:cubicBezTo>
                  <a:pt x="790449" y="207265"/>
                  <a:pt x="782320" y="203200"/>
                  <a:pt x="776225" y="193040"/>
                </a:cubicBezTo>
                <a:cubicBezTo>
                  <a:pt x="774193" y="193040"/>
                  <a:pt x="774193" y="188977"/>
                  <a:pt x="772161" y="182881"/>
                </a:cubicBezTo>
                <a:cubicBezTo>
                  <a:pt x="770129" y="176784"/>
                  <a:pt x="766064" y="172721"/>
                  <a:pt x="764032" y="168656"/>
                </a:cubicBezTo>
                <a:cubicBezTo>
                  <a:pt x="762000" y="164593"/>
                  <a:pt x="755905" y="162561"/>
                  <a:pt x="751841" y="162561"/>
                </a:cubicBezTo>
                <a:cubicBezTo>
                  <a:pt x="745744" y="162561"/>
                  <a:pt x="741681" y="164593"/>
                  <a:pt x="737617" y="168656"/>
                </a:cubicBezTo>
                <a:cubicBezTo>
                  <a:pt x="735585" y="172721"/>
                  <a:pt x="733552" y="176784"/>
                  <a:pt x="733552" y="182881"/>
                </a:cubicBezTo>
                <a:cubicBezTo>
                  <a:pt x="733552" y="188977"/>
                  <a:pt x="735585" y="195072"/>
                  <a:pt x="737617" y="201168"/>
                </a:cubicBezTo>
                <a:cubicBezTo>
                  <a:pt x="739649" y="209296"/>
                  <a:pt x="743712" y="215393"/>
                  <a:pt x="749808" y="219456"/>
                </a:cubicBezTo>
                <a:cubicBezTo>
                  <a:pt x="755905" y="225553"/>
                  <a:pt x="762000" y="229616"/>
                  <a:pt x="770129" y="233681"/>
                </a:cubicBezTo>
                <a:cubicBezTo>
                  <a:pt x="780288" y="235712"/>
                  <a:pt x="788417" y="237744"/>
                  <a:pt x="800608" y="237744"/>
                </a:cubicBezTo>
                <a:close/>
                <a:moveTo>
                  <a:pt x="552705" y="237744"/>
                </a:moveTo>
                <a:cubicBezTo>
                  <a:pt x="566929" y="237744"/>
                  <a:pt x="579120" y="235712"/>
                  <a:pt x="589281" y="231649"/>
                </a:cubicBezTo>
                <a:cubicBezTo>
                  <a:pt x="595376" y="229616"/>
                  <a:pt x="599441" y="225553"/>
                  <a:pt x="603505" y="219456"/>
                </a:cubicBezTo>
                <a:cubicBezTo>
                  <a:pt x="609600" y="215393"/>
                  <a:pt x="613664" y="209296"/>
                  <a:pt x="615696" y="203200"/>
                </a:cubicBezTo>
                <a:cubicBezTo>
                  <a:pt x="617729" y="195072"/>
                  <a:pt x="619761" y="188977"/>
                  <a:pt x="619761" y="180849"/>
                </a:cubicBezTo>
                <a:cubicBezTo>
                  <a:pt x="619761" y="170688"/>
                  <a:pt x="617729" y="160528"/>
                  <a:pt x="611632" y="150368"/>
                </a:cubicBezTo>
                <a:cubicBezTo>
                  <a:pt x="605537" y="142240"/>
                  <a:pt x="599441" y="136144"/>
                  <a:pt x="595376" y="130049"/>
                </a:cubicBezTo>
                <a:cubicBezTo>
                  <a:pt x="589281" y="123953"/>
                  <a:pt x="579120" y="117856"/>
                  <a:pt x="566929" y="105665"/>
                </a:cubicBezTo>
                <a:cubicBezTo>
                  <a:pt x="554737" y="95505"/>
                  <a:pt x="544576" y="87377"/>
                  <a:pt x="540512" y="83312"/>
                </a:cubicBezTo>
                <a:cubicBezTo>
                  <a:pt x="538481" y="79249"/>
                  <a:pt x="536449" y="79249"/>
                  <a:pt x="534417" y="77216"/>
                </a:cubicBezTo>
                <a:lnTo>
                  <a:pt x="599441" y="77216"/>
                </a:lnTo>
                <a:cubicBezTo>
                  <a:pt x="607569" y="77216"/>
                  <a:pt x="611632" y="77216"/>
                  <a:pt x="617729" y="73153"/>
                </a:cubicBezTo>
                <a:cubicBezTo>
                  <a:pt x="621793" y="69088"/>
                  <a:pt x="623825" y="65024"/>
                  <a:pt x="623825" y="60961"/>
                </a:cubicBezTo>
                <a:cubicBezTo>
                  <a:pt x="623825" y="54865"/>
                  <a:pt x="621793" y="50800"/>
                  <a:pt x="617729" y="46737"/>
                </a:cubicBezTo>
                <a:cubicBezTo>
                  <a:pt x="613664" y="44705"/>
                  <a:pt x="609600" y="42672"/>
                  <a:pt x="603505" y="42672"/>
                </a:cubicBezTo>
                <a:lnTo>
                  <a:pt x="508000" y="42672"/>
                </a:lnTo>
                <a:cubicBezTo>
                  <a:pt x="499873" y="42672"/>
                  <a:pt x="495808" y="44705"/>
                  <a:pt x="491744" y="48768"/>
                </a:cubicBezTo>
                <a:cubicBezTo>
                  <a:pt x="487681" y="52833"/>
                  <a:pt x="485649" y="56896"/>
                  <a:pt x="485649" y="62993"/>
                </a:cubicBezTo>
                <a:cubicBezTo>
                  <a:pt x="485649" y="67056"/>
                  <a:pt x="485649" y="71121"/>
                  <a:pt x="487681" y="77216"/>
                </a:cubicBezTo>
                <a:cubicBezTo>
                  <a:pt x="491744" y="81281"/>
                  <a:pt x="493776" y="85344"/>
                  <a:pt x="497841" y="89409"/>
                </a:cubicBezTo>
                <a:cubicBezTo>
                  <a:pt x="508000" y="101600"/>
                  <a:pt x="518161" y="111761"/>
                  <a:pt x="528320" y="119888"/>
                </a:cubicBezTo>
                <a:cubicBezTo>
                  <a:pt x="536449" y="128016"/>
                  <a:pt x="544576" y="134112"/>
                  <a:pt x="548641" y="136144"/>
                </a:cubicBezTo>
                <a:cubicBezTo>
                  <a:pt x="554737" y="142240"/>
                  <a:pt x="560832" y="146305"/>
                  <a:pt x="564896" y="152400"/>
                </a:cubicBezTo>
                <a:cubicBezTo>
                  <a:pt x="568961" y="156465"/>
                  <a:pt x="573025" y="160528"/>
                  <a:pt x="575056" y="166624"/>
                </a:cubicBezTo>
                <a:cubicBezTo>
                  <a:pt x="577088" y="170688"/>
                  <a:pt x="579120" y="176784"/>
                  <a:pt x="579120" y="180849"/>
                </a:cubicBezTo>
                <a:cubicBezTo>
                  <a:pt x="579120" y="184912"/>
                  <a:pt x="577088" y="191009"/>
                  <a:pt x="575056" y="195072"/>
                </a:cubicBezTo>
                <a:cubicBezTo>
                  <a:pt x="573025" y="199137"/>
                  <a:pt x="568961" y="201168"/>
                  <a:pt x="564896" y="203200"/>
                </a:cubicBezTo>
                <a:cubicBezTo>
                  <a:pt x="560832" y="205233"/>
                  <a:pt x="556769" y="207265"/>
                  <a:pt x="552705" y="207265"/>
                </a:cubicBezTo>
                <a:cubicBezTo>
                  <a:pt x="542544" y="207265"/>
                  <a:pt x="534417" y="203200"/>
                  <a:pt x="528320" y="193040"/>
                </a:cubicBezTo>
                <a:cubicBezTo>
                  <a:pt x="526288" y="193040"/>
                  <a:pt x="526288" y="188977"/>
                  <a:pt x="524256" y="182881"/>
                </a:cubicBezTo>
                <a:cubicBezTo>
                  <a:pt x="522225" y="176784"/>
                  <a:pt x="518161" y="172721"/>
                  <a:pt x="516129" y="168656"/>
                </a:cubicBezTo>
                <a:cubicBezTo>
                  <a:pt x="514096" y="164593"/>
                  <a:pt x="508000" y="162561"/>
                  <a:pt x="503937" y="162561"/>
                </a:cubicBezTo>
                <a:cubicBezTo>
                  <a:pt x="497841" y="162561"/>
                  <a:pt x="493776" y="164593"/>
                  <a:pt x="489712" y="168656"/>
                </a:cubicBezTo>
                <a:cubicBezTo>
                  <a:pt x="487681" y="172721"/>
                  <a:pt x="485649" y="176784"/>
                  <a:pt x="485649" y="182881"/>
                </a:cubicBezTo>
                <a:cubicBezTo>
                  <a:pt x="485649" y="188977"/>
                  <a:pt x="487681" y="195072"/>
                  <a:pt x="489712" y="201168"/>
                </a:cubicBezTo>
                <a:cubicBezTo>
                  <a:pt x="491744" y="209296"/>
                  <a:pt x="495808" y="215393"/>
                  <a:pt x="501905" y="219456"/>
                </a:cubicBezTo>
                <a:cubicBezTo>
                  <a:pt x="508000" y="225553"/>
                  <a:pt x="514096" y="229616"/>
                  <a:pt x="522225" y="233681"/>
                </a:cubicBezTo>
                <a:cubicBezTo>
                  <a:pt x="532385" y="235712"/>
                  <a:pt x="540512" y="237744"/>
                  <a:pt x="552705" y="237744"/>
                </a:cubicBezTo>
                <a:close/>
                <a:moveTo>
                  <a:pt x="227585" y="237744"/>
                </a:moveTo>
                <a:cubicBezTo>
                  <a:pt x="241808" y="237744"/>
                  <a:pt x="254000" y="235712"/>
                  <a:pt x="264161" y="231649"/>
                </a:cubicBezTo>
                <a:cubicBezTo>
                  <a:pt x="270256" y="229616"/>
                  <a:pt x="274320" y="225553"/>
                  <a:pt x="278385" y="219456"/>
                </a:cubicBezTo>
                <a:cubicBezTo>
                  <a:pt x="284481" y="215393"/>
                  <a:pt x="288544" y="209296"/>
                  <a:pt x="290576" y="203200"/>
                </a:cubicBezTo>
                <a:cubicBezTo>
                  <a:pt x="292608" y="195072"/>
                  <a:pt x="294641" y="188977"/>
                  <a:pt x="294641" y="180849"/>
                </a:cubicBezTo>
                <a:cubicBezTo>
                  <a:pt x="294641" y="170688"/>
                  <a:pt x="292608" y="160528"/>
                  <a:pt x="286512" y="150368"/>
                </a:cubicBezTo>
                <a:cubicBezTo>
                  <a:pt x="280417" y="142240"/>
                  <a:pt x="274320" y="136144"/>
                  <a:pt x="270256" y="130049"/>
                </a:cubicBezTo>
                <a:cubicBezTo>
                  <a:pt x="264161" y="123953"/>
                  <a:pt x="254000" y="117856"/>
                  <a:pt x="241808" y="105665"/>
                </a:cubicBezTo>
                <a:cubicBezTo>
                  <a:pt x="229617" y="95505"/>
                  <a:pt x="219456" y="87377"/>
                  <a:pt x="215393" y="83312"/>
                </a:cubicBezTo>
                <a:cubicBezTo>
                  <a:pt x="213361" y="79249"/>
                  <a:pt x="211329" y="79249"/>
                  <a:pt x="209296" y="77216"/>
                </a:cubicBezTo>
                <a:lnTo>
                  <a:pt x="274320" y="77216"/>
                </a:lnTo>
                <a:cubicBezTo>
                  <a:pt x="282449" y="77216"/>
                  <a:pt x="286512" y="77216"/>
                  <a:pt x="292608" y="73153"/>
                </a:cubicBezTo>
                <a:cubicBezTo>
                  <a:pt x="296673" y="69088"/>
                  <a:pt x="298705" y="65024"/>
                  <a:pt x="298705" y="60961"/>
                </a:cubicBezTo>
                <a:cubicBezTo>
                  <a:pt x="298705" y="54865"/>
                  <a:pt x="296673" y="50800"/>
                  <a:pt x="292608" y="46737"/>
                </a:cubicBezTo>
                <a:cubicBezTo>
                  <a:pt x="288544" y="44705"/>
                  <a:pt x="284481" y="42672"/>
                  <a:pt x="278385" y="42672"/>
                </a:cubicBezTo>
                <a:lnTo>
                  <a:pt x="182881" y="42672"/>
                </a:lnTo>
                <a:cubicBezTo>
                  <a:pt x="174752" y="42672"/>
                  <a:pt x="170688" y="44705"/>
                  <a:pt x="166625" y="48768"/>
                </a:cubicBezTo>
                <a:cubicBezTo>
                  <a:pt x="162561" y="52833"/>
                  <a:pt x="160529" y="56896"/>
                  <a:pt x="160529" y="62993"/>
                </a:cubicBezTo>
                <a:cubicBezTo>
                  <a:pt x="160529" y="67056"/>
                  <a:pt x="160529" y="71121"/>
                  <a:pt x="162561" y="77216"/>
                </a:cubicBezTo>
                <a:cubicBezTo>
                  <a:pt x="166625" y="81281"/>
                  <a:pt x="168656" y="85344"/>
                  <a:pt x="172720" y="89409"/>
                </a:cubicBezTo>
                <a:cubicBezTo>
                  <a:pt x="182881" y="101600"/>
                  <a:pt x="193041" y="111761"/>
                  <a:pt x="203200" y="119888"/>
                </a:cubicBezTo>
                <a:cubicBezTo>
                  <a:pt x="211329" y="128016"/>
                  <a:pt x="219456" y="134112"/>
                  <a:pt x="223520" y="136144"/>
                </a:cubicBezTo>
                <a:cubicBezTo>
                  <a:pt x="229617" y="142240"/>
                  <a:pt x="235712" y="146305"/>
                  <a:pt x="239776" y="152400"/>
                </a:cubicBezTo>
                <a:cubicBezTo>
                  <a:pt x="243841" y="156465"/>
                  <a:pt x="247905" y="160528"/>
                  <a:pt x="249937" y="166624"/>
                </a:cubicBezTo>
                <a:cubicBezTo>
                  <a:pt x="251969" y="170688"/>
                  <a:pt x="254000" y="176784"/>
                  <a:pt x="254000" y="180849"/>
                </a:cubicBezTo>
                <a:cubicBezTo>
                  <a:pt x="254000" y="184912"/>
                  <a:pt x="251969" y="191009"/>
                  <a:pt x="249937" y="195072"/>
                </a:cubicBezTo>
                <a:cubicBezTo>
                  <a:pt x="247905" y="199137"/>
                  <a:pt x="243841" y="201168"/>
                  <a:pt x="239776" y="203200"/>
                </a:cubicBezTo>
                <a:cubicBezTo>
                  <a:pt x="235712" y="205233"/>
                  <a:pt x="231649" y="207265"/>
                  <a:pt x="227585" y="207265"/>
                </a:cubicBezTo>
                <a:cubicBezTo>
                  <a:pt x="217425" y="207265"/>
                  <a:pt x="209296" y="203200"/>
                  <a:pt x="203200" y="193040"/>
                </a:cubicBezTo>
                <a:cubicBezTo>
                  <a:pt x="201169" y="193040"/>
                  <a:pt x="201169" y="188977"/>
                  <a:pt x="199137" y="182881"/>
                </a:cubicBezTo>
                <a:cubicBezTo>
                  <a:pt x="197105" y="176784"/>
                  <a:pt x="193041" y="172721"/>
                  <a:pt x="191008" y="168656"/>
                </a:cubicBezTo>
                <a:cubicBezTo>
                  <a:pt x="188976" y="164593"/>
                  <a:pt x="182881" y="162561"/>
                  <a:pt x="178817" y="162561"/>
                </a:cubicBezTo>
                <a:cubicBezTo>
                  <a:pt x="172720" y="162561"/>
                  <a:pt x="168656" y="164593"/>
                  <a:pt x="164593" y="168656"/>
                </a:cubicBezTo>
                <a:cubicBezTo>
                  <a:pt x="162561" y="172721"/>
                  <a:pt x="160529" y="176784"/>
                  <a:pt x="160529" y="182881"/>
                </a:cubicBezTo>
                <a:cubicBezTo>
                  <a:pt x="160529" y="188977"/>
                  <a:pt x="162561" y="195072"/>
                  <a:pt x="164593" y="201168"/>
                </a:cubicBezTo>
                <a:cubicBezTo>
                  <a:pt x="166625" y="209296"/>
                  <a:pt x="170688" y="215393"/>
                  <a:pt x="176785" y="219456"/>
                </a:cubicBezTo>
                <a:cubicBezTo>
                  <a:pt x="182881" y="225553"/>
                  <a:pt x="188976" y="229616"/>
                  <a:pt x="197105" y="233681"/>
                </a:cubicBezTo>
                <a:cubicBezTo>
                  <a:pt x="207264" y="235712"/>
                  <a:pt x="215393" y="237744"/>
                  <a:pt x="227585" y="237744"/>
                </a:cubicBezTo>
                <a:close/>
                <a:moveTo>
                  <a:pt x="79249" y="237744"/>
                </a:moveTo>
                <a:cubicBezTo>
                  <a:pt x="85344" y="237744"/>
                  <a:pt x="89408" y="235712"/>
                  <a:pt x="93473" y="231649"/>
                </a:cubicBezTo>
                <a:cubicBezTo>
                  <a:pt x="95505" y="227584"/>
                  <a:pt x="97537" y="223521"/>
                  <a:pt x="97537" y="215393"/>
                </a:cubicBezTo>
                <a:lnTo>
                  <a:pt x="97537" y="67056"/>
                </a:lnTo>
                <a:cubicBezTo>
                  <a:pt x="97537" y="48768"/>
                  <a:pt x="91441" y="38609"/>
                  <a:pt x="77217" y="38609"/>
                </a:cubicBezTo>
                <a:cubicBezTo>
                  <a:pt x="71120" y="38609"/>
                  <a:pt x="67056" y="40640"/>
                  <a:pt x="62993" y="44705"/>
                </a:cubicBezTo>
                <a:cubicBezTo>
                  <a:pt x="58929" y="48768"/>
                  <a:pt x="56896" y="54865"/>
                  <a:pt x="56896" y="62993"/>
                </a:cubicBezTo>
                <a:lnTo>
                  <a:pt x="56896" y="178816"/>
                </a:lnTo>
                <a:cubicBezTo>
                  <a:pt x="38608" y="160528"/>
                  <a:pt x="24385" y="152400"/>
                  <a:pt x="16256" y="152400"/>
                </a:cubicBezTo>
                <a:cubicBezTo>
                  <a:pt x="12193" y="152400"/>
                  <a:pt x="8129" y="154433"/>
                  <a:pt x="4064" y="158496"/>
                </a:cubicBezTo>
                <a:cubicBezTo>
                  <a:pt x="0" y="160528"/>
                  <a:pt x="0" y="164593"/>
                  <a:pt x="0" y="168656"/>
                </a:cubicBezTo>
                <a:cubicBezTo>
                  <a:pt x="0" y="174753"/>
                  <a:pt x="0" y="178816"/>
                  <a:pt x="4064" y="180849"/>
                </a:cubicBezTo>
                <a:cubicBezTo>
                  <a:pt x="8129" y="182881"/>
                  <a:pt x="12193" y="186944"/>
                  <a:pt x="20320" y="188977"/>
                </a:cubicBezTo>
                <a:cubicBezTo>
                  <a:pt x="30481" y="195072"/>
                  <a:pt x="38608" y="199137"/>
                  <a:pt x="44705" y="205233"/>
                </a:cubicBezTo>
                <a:cubicBezTo>
                  <a:pt x="50800" y="209296"/>
                  <a:pt x="54864" y="215393"/>
                  <a:pt x="60961" y="223521"/>
                </a:cubicBezTo>
                <a:cubicBezTo>
                  <a:pt x="65025" y="229616"/>
                  <a:pt x="69088" y="233681"/>
                  <a:pt x="71120" y="235712"/>
                </a:cubicBezTo>
                <a:cubicBezTo>
                  <a:pt x="71120" y="237744"/>
                  <a:pt x="75185" y="237744"/>
                  <a:pt x="79249" y="237744"/>
                </a:cubicBezTo>
                <a:close/>
                <a:moveTo>
                  <a:pt x="416561" y="239777"/>
                </a:moveTo>
                <a:cubicBezTo>
                  <a:pt x="430785" y="239777"/>
                  <a:pt x="438912" y="231649"/>
                  <a:pt x="438912" y="215393"/>
                </a:cubicBezTo>
                <a:lnTo>
                  <a:pt x="438912" y="117856"/>
                </a:lnTo>
                <a:lnTo>
                  <a:pt x="440944" y="117856"/>
                </a:lnTo>
                <a:cubicBezTo>
                  <a:pt x="447041" y="117856"/>
                  <a:pt x="453137" y="115824"/>
                  <a:pt x="459232" y="113793"/>
                </a:cubicBezTo>
                <a:cubicBezTo>
                  <a:pt x="463296" y="111761"/>
                  <a:pt x="465329" y="107696"/>
                  <a:pt x="465329" y="99568"/>
                </a:cubicBezTo>
                <a:cubicBezTo>
                  <a:pt x="465329" y="93472"/>
                  <a:pt x="463296" y="89409"/>
                  <a:pt x="459232" y="87377"/>
                </a:cubicBezTo>
                <a:cubicBezTo>
                  <a:pt x="455169" y="83312"/>
                  <a:pt x="451105" y="83312"/>
                  <a:pt x="442976" y="83312"/>
                </a:cubicBezTo>
                <a:lnTo>
                  <a:pt x="438912" y="83312"/>
                </a:lnTo>
                <a:lnTo>
                  <a:pt x="438912" y="60961"/>
                </a:lnTo>
                <a:cubicBezTo>
                  <a:pt x="438912" y="54865"/>
                  <a:pt x="436881" y="48768"/>
                  <a:pt x="432817" y="44705"/>
                </a:cubicBezTo>
                <a:cubicBezTo>
                  <a:pt x="428752" y="40640"/>
                  <a:pt x="424688" y="38609"/>
                  <a:pt x="418593" y="38609"/>
                </a:cubicBezTo>
                <a:cubicBezTo>
                  <a:pt x="414529" y="38609"/>
                  <a:pt x="408432" y="40640"/>
                  <a:pt x="406400" y="44705"/>
                </a:cubicBezTo>
                <a:cubicBezTo>
                  <a:pt x="402337" y="48768"/>
                  <a:pt x="400305" y="54865"/>
                  <a:pt x="400305" y="60961"/>
                </a:cubicBezTo>
                <a:lnTo>
                  <a:pt x="400305" y="83312"/>
                </a:lnTo>
                <a:lnTo>
                  <a:pt x="337312" y="83312"/>
                </a:lnTo>
                <a:cubicBezTo>
                  <a:pt x="329185" y="83312"/>
                  <a:pt x="323088" y="85344"/>
                  <a:pt x="316993" y="89409"/>
                </a:cubicBezTo>
                <a:cubicBezTo>
                  <a:pt x="312929" y="93472"/>
                  <a:pt x="310896" y="99568"/>
                  <a:pt x="310896" y="105665"/>
                </a:cubicBezTo>
                <a:cubicBezTo>
                  <a:pt x="310896" y="107696"/>
                  <a:pt x="310896" y="109728"/>
                  <a:pt x="310896" y="111761"/>
                </a:cubicBezTo>
                <a:cubicBezTo>
                  <a:pt x="312929" y="113793"/>
                  <a:pt x="312929" y="115824"/>
                  <a:pt x="314961" y="117856"/>
                </a:cubicBezTo>
                <a:cubicBezTo>
                  <a:pt x="316993" y="119888"/>
                  <a:pt x="316993" y="121921"/>
                  <a:pt x="319025" y="123953"/>
                </a:cubicBezTo>
                <a:cubicBezTo>
                  <a:pt x="321056" y="125984"/>
                  <a:pt x="321056" y="125984"/>
                  <a:pt x="323088" y="125984"/>
                </a:cubicBezTo>
                <a:lnTo>
                  <a:pt x="392176" y="221488"/>
                </a:lnTo>
                <a:cubicBezTo>
                  <a:pt x="396241" y="227584"/>
                  <a:pt x="400305" y="231649"/>
                  <a:pt x="404369" y="235712"/>
                </a:cubicBezTo>
                <a:cubicBezTo>
                  <a:pt x="406400" y="237744"/>
                  <a:pt x="410464" y="239777"/>
                  <a:pt x="416561" y="239777"/>
                </a:cubicBez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95" name="Picture 295"/>
          <p:cNvPicPr>
            <a:picLocks noChangeAspect="0" noChangeArrowheads="1"/>
          </p:cNvPicPr>
          <p:nvPr/>
        </p:nvPicPr>
        <p:blipFill>
          <a:blip r:embed="rId2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884676" y="2148840"/>
            <a:ext cx="667512" cy="193547"/>
          </a:xfrm>
          <a:prstGeom prst="rect">
            <a:avLst/>
          </a:prstGeom>
          <a:noFill/>
          <a:extLst/>
        </p:spPr>
      </p:pic>
      <p:pic>
        <p:nvPicPr>
          <p:cNvPr id="296" name="Picture 296"/>
          <p:cNvPicPr>
            <a:picLocks noChangeAspect="0" noChangeArrowheads="1"/>
          </p:cNvPicPr>
          <p:nvPr/>
        </p:nvPicPr>
        <p:blipFill>
          <a:blip r:embed="rId2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542032" y="6210300"/>
            <a:ext cx="176783" cy="176783"/>
          </a:xfrm>
          <a:prstGeom prst="rect">
            <a:avLst/>
          </a:prstGeom>
          <a:noFill/>
          <a:extLst/>
        </p:spPr>
      </p:pic>
      <p:pic>
        <p:nvPicPr>
          <p:cNvPr id="297" name="Picture 297"/>
          <p:cNvPicPr>
            <a:picLocks noChangeAspect="0" noChangeArrowheads="1"/>
          </p:cNvPicPr>
          <p:nvPr/>
        </p:nvPicPr>
        <p:blipFill>
          <a:blip r:embed="rId2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557015" y="6210300"/>
            <a:ext cx="175260" cy="176783"/>
          </a:xfrm>
          <a:prstGeom prst="rect">
            <a:avLst/>
          </a:prstGeom>
          <a:noFill/>
          <a:extLst/>
        </p:spPr>
      </p:pic>
      <p:pic>
        <p:nvPicPr>
          <p:cNvPr id="298" name="Picture 298"/>
          <p:cNvPicPr>
            <a:picLocks noChangeAspect="0" noChangeArrowheads="1"/>
          </p:cNvPicPr>
          <p:nvPr/>
        </p:nvPicPr>
        <p:blipFill>
          <a:blip r:embed="rId2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643884" y="3445764"/>
            <a:ext cx="762000" cy="1673351"/>
          </a:xfrm>
          <a:prstGeom prst="rect">
            <a:avLst/>
          </a:prstGeom>
          <a:noFill/>
          <a:extLst/>
        </p:spPr>
      </p:pic>
      <p:sp>
        <p:nvSpPr>
          <p:cNvPr id="299" name="Freeform 299"/>
          <p:cNvSpPr/>
          <p:nvPr/>
        </p:nvSpPr>
        <p:spPr>
          <a:xfrm rot="0" flipH="0" flipV="1">
            <a:off x="3951732" y="3963925"/>
            <a:ext cx="160019" cy="495300"/>
          </a:xfrm>
          <a:custGeom>
            <a:pathLst>
              <a:path w="213359" h="660400">
                <a:moveTo>
                  <a:pt x="148336" y="152400"/>
                </a:moveTo>
                <a:lnTo>
                  <a:pt x="148336" y="182880"/>
                </a:lnTo>
                <a:lnTo>
                  <a:pt x="172719" y="182880"/>
                </a:lnTo>
                <a:cubicBezTo>
                  <a:pt x="199136" y="182880"/>
                  <a:pt x="211328" y="172720"/>
                  <a:pt x="213359" y="152400"/>
                </a:cubicBezTo>
                <a:lnTo>
                  <a:pt x="205232" y="152400"/>
                </a:lnTo>
                <a:cubicBezTo>
                  <a:pt x="203200" y="160527"/>
                  <a:pt x="195072" y="164591"/>
                  <a:pt x="178816" y="164591"/>
                </a:cubicBezTo>
                <a:lnTo>
                  <a:pt x="176784" y="164591"/>
                </a:lnTo>
                <a:lnTo>
                  <a:pt x="176784" y="152400"/>
                </a:lnTo>
                <a:close/>
                <a:moveTo>
                  <a:pt x="101600" y="623823"/>
                </a:moveTo>
                <a:cubicBezTo>
                  <a:pt x="101600" y="617727"/>
                  <a:pt x="105665" y="611631"/>
                  <a:pt x="111760" y="609600"/>
                </a:cubicBezTo>
                <a:cubicBezTo>
                  <a:pt x="115825" y="605536"/>
                  <a:pt x="123953" y="603504"/>
                  <a:pt x="134112" y="603504"/>
                </a:cubicBezTo>
                <a:cubicBezTo>
                  <a:pt x="144273" y="603504"/>
                  <a:pt x="150367" y="605536"/>
                  <a:pt x="156463" y="609600"/>
                </a:cubicBezTo>
                <a:cubicBezTo>
                  <a:pt x="162560" y="611631"/>
                  <a:pt x="164591" y="617727"/>
                  <a:pt x="164591" y="623823"/>
                </a:cubicBezTo>
                <a:cubicBezTo>
                  <a:pt x="164591" y="627887"/>
                  <a:pt x="162560" y="633983"/>
                  <a:pt x="156463" y="638048"/>
                </a:cubicBezTo>
                <a:cubicBezTo>
                  <a:pt x="150367" y="640080"/>
                  <a:pt x="144273" y="642112"/>
                  <a:pt x="134112" y="642112"/>
                </a:cubicBezTo>
                <a:cubicBezTo>
                  <a:pt x="123953" y="642112"/>
                  <a:pt x="115825" y="640080"/>
                  <a:pt x="111760" y="638048"/>
                </a:cubicBezTo>
                <a:cubicBezTo>
                  <a:pt x="105665" y="633983"/>
                  <a:pt x="101600" y="627887"/>
                  <a:pt x="101600" y="623823"/>
                </a:cubicBezTo>
                <a:close/>
                <a:moveTo>
                  <a:pt x="93472" y="46737"/>
                </a:moveTo>
                <a:cubicBezTo>
                  <a:pt x="99569" y="38608"/>
                  <a:pt x="105665" y="30480"/>
                  <a:pt x="111760" y="28448"/>
                </a:cubicBezTo>
                <a:cubicBezTo>
                  <a:pt x="115825" y="24385"/>
                  <a:pt x="123953" y="22353"/>
                  <a:pt x="130048" y="22353"/>
                </a:cubicBezTo>
                <a:cubicBezTo>
                  <a:pt x="140209" y="22353"/>
                  <a:pt x="148336" y="26416"/>
                  <a:pt x="154431" y="32513"/>
                </a:cubicBezTo>
                <a:cubicBezTo>
                  <a:pt x="160527" y="38608"/>
                  <a:pt x="164591" y="46737"/>
                  <a:pt x="164591" y="56897"/>
                </a:cubicBezTo>
                <a:cubicBezTo>
                  <a:pt x="164591" y="67057"/>
                  <a:pt x="160527" y="75185"/>
                  <a:pt x="156463" y="81281"/>
                </a:cubicBezTo>
                <a:cubicBezTo>
                  <a:pt x="150367" y="89408"/>
                  <a:pt x="144273" y="91440"/>
                  <a:pt x="136145" y="91440"/>
                </a:cubicBezTo>
                <a:cubicBezTo>
                  <a:pt x="130048" y="91440"/>
                  <a:pt x="123953" y="89408"/>
                  <a:pt x="119888" y="85344"/>
                </a:cubicBezTo>
                <a:cubicBezTo>
                  <a:pt x="113792" y="81281"/>
                  <a:pt x="109729" y="75185"/>
                  <a:pt x="101600" y="62993"/>
                </a:cubicBezTo>
                <a:close/>
                <a:moveTo>
                  <a:pt x="91440" y="623823"/>
                </a:moveTo>
                <a:cubicBezTo>
                  <a:pt x="91440" y="633983"/>
                  <a:pt x="95505" y="642112"/>
                  <a:pt x="101600" y="650240"/>
                </a:cubicBezTo>
                <a:cubicBezTo>
                  <a:pt x="109729" y="656336"/>
                  <a:pt x="119888" y="660400"/>
                  <a:pt x="134112" y="660400"/>
                </a:cubicBezTo>
                <a:cubicBezTo>
                  <a:pt x="146305" y="660400"/>
                  <a:pt x="156463" y="656336"/>
                  <a:pt x="164591" y="650240"/>
                </a:cubicBezTo>
                <a:cubicBezTo>
                  <a:pt x="172719" y="642112"/>
                  <a:pt x="176784" y="633983"/>
                  <a:pt x="176784" y="623823"/>
                </a:cubicBezTo>
                <a:cubicBezTo>
                  <a:pt x="176784" y="611631"/>
                  <a:pt x="172719" y="603504"/>
                  <a:pt x="164591" y="595376"/>
                </a:cubicBezTo>
                <a:cubicBezTo>
                  <a:pt x="156463" y="589280"/>
                  <a:pt x="146305" y="587248"/>
                  <a:pt x="134112" y="587248"/>
                </a:cubicBezTo>
                <a:cubicBezTo>
                  <a:pt x="119888" y="587248"/>
                  <a:pt x="109729" y="589280"/>
                  <a:pt x="101600" y="595376"/>
                </a:cubicBezTo>
                <a:cubicBezTo>
                  <a:pt x="95505" y="603504"/>
                  <a:pt x="91440" y="611631"/>
                  <a:pt x="91440" y="623823"/>
                </a:cubicBezTo>
                <a:close/>
                <a:moveTo>
                  <a:pt x="18289" y="58928"/>
                </a:moveTo>
                <a:cubicBezTo>
                  <a:pt x="18289" y="50800"/>
                  <a:pt x="20321" y="42672"/>
                  <a:pt x="24384" y="38608"/>
                </a:cubicBezTo>
                <a:cubicBezTo>
                  <a:pt x="28449" y="32513"/>
                  <a:pt x="34544" y="30480"/>
                  <a:pt x="40641" y="30480"/>
                </a:cubicBezTo>
                <a:cubicBezTo>
                  <a:pt x="46736" y="30480"/>
                  <a:pt x="52833" y="32513"/>
                  <a:pt x="56897" y="36577"/>
                </a:cubicBezTo>
                <a:cubicBezTo>
                  <a:pt x="62993" y="42672"/>
                  <a:pt x="69089" y="50800"/>
                  <a:pt x="75184" y="62993"/>
                </a:cubicBezTo>
                <a:cubicBezTo>
                  <a:pt x="65025" y="79248"/>
                  <a:pt x="54864" y="87377"/>
                  <a:pt x="40641" y="87377"/>
                </a:cubicBezTo>
                <a:cubicBezTo>
                  <a:pt x="34544" y="87377"/>
                  <a:pt x="28449" y="85344"/>
                  <a:pt x="24384" y="79248"/>
                </a:cubicBezTo>
                <a:cubicBezTo>
                  <a:pt x="20321" y="73153"/>
                  <a:pt x="18289" y="67057"/>
                  <a:pt x="18289" y="58928"/>
                </a:cubicBezTo>
                <a:close/>
                <a:moveTo>
                  <a:pt x="16257" y="540511"/>
                </a:moveTo>
                <a:cubicBezTo>
                  <a:pt x="16257" y="534415"/>
                  <a:pt x="18289" y="528320"/>
                  <a:pt x="24384" y="526288"/>
                </a:cubicBezTo>
                <a:cubicBezTo>
                  <a:pt x="30481" y="522224"/>
                  <a:pt x="38608" y="520191"/>
                  <a:pt x="48768" y="520191"/>
                </a:cubicBezTo>
                <a:cubicBezTo>
                  <a:pt x="56897" y="520191"/>
                  <a:pt x="65025" y="522224"/>
                  <a:pt x="71121" y="526288"/>
                </a:cubicBezTo>
                <a:cubicBezTo>
                  <a:pt x="77217" y="528320"/>
                  <a:pt x="79248" y="534415"/>
                  <a:pt x="79248" y="540511"/>
                </a:cubicBezTo>
                <a:cubicBezTo>
                  <a:pt x="79248" y="546608"/>
                  <a:pt x="77217" y="550672"/>
                  <a:pt x="71121" y="554736"/>
                </a:cubicBezTo>
                <a:cubicBezTo>
                  <a:pt x="65025" y="556768"/>
                  <a:pt x="56897" y="558800"/>
                  <a:pt x="48768" y="558800"/>
                </a:cubicBezTo>
                <a:cubicBezTo>
                  <a:pt x="38608" y="558800"/>
                  <a:pt x="30481" y="556768"/>
                  <a:pt x="24384" y="554736"/>
                </a:cubicBezTo>
                <a:cubicBezTo>
                  <a:pt x="18289" y="550672"/>
                  <a:pt x="16257" y="546608"/>
                  <a:pt x="16257" y="540511"/>
                </a:cubicBezTo>
                <a:close/>
                <a:moveTo>
                  <a:pt x="4065" y="540511"/>
                </a:moveTo>
                <a:cubicBezTo>
                  <a:pt x="4065" y="550672"/>
                  <a:pt x="8129" y="560831"/>
                  <a:pt x="16257" y="566927"/>
                </a:cubicBezTo>
                <a:cubicBezTo>
                  <a:pt x="24384" y="573023"/>
                  <a:pt x="34544" y="577087"/>
                  <a:pt x="48768" y="577087"/>
                </a:cubicBezTo>
                <a:cubicBezTo>
                  <a:pt x="60960" y="577087"/>
                  <a:pt x="71121" y="573023"/>
                  <a:pt x="79248" y="566927"/>
                </a:cubicBezTo>
                <a:cubicBezTo>
                  <a:pt x="87376" y="560831"/>
                  <a:pt x="91440" y="550672"/>
                  <a:pt x="91440" y="540511"/>
                </a:cubicBezTo>
                <a:cubicBezTo>
                  <a:pt x="91440" y="528320"/>
                  <a:pt x="87376" y="520191"/>
                  <a:pt x="79248" y="514095"/>
                </a:cubicBezTo>
                <a:cubicBezTo>
                  <a:pt x="71121" y="505968"/>
                  <a:pt x="60960" y="503936"/>
                  <a:pt x="48768" y="503936"/>
                </a:cubicBezTo>
                <a:cubicBezTo>
                  <a:pt x="34544" y="503936"/>
                  <a:pt x="24384" y="505968"/>
                  <a:pt x="16257" y="514095"/>
                </a:cubicBezTo>
                <a:cubicBezTo>
                  <a:pt x="8129" y="520191"/>
                  <a:pt x="4065" y="528320"/>
                  <a:pt x="4065" y="540511"/>
                </a:cubicBezTo>
                <a:close/>
                <a:moveTo>
                  <a:pt x="0" y="640080"/>
                </a:moveTo>
                <a:lnTo>
                  <a:pt x="0" y="658368"/>
                </a:lnTo>
                <a:lnTo>
                  <a:pt x="180847" y="522224"/>
                </a:lnTo>
                <a:lnTo>
                  <a:pt x="180847" y="503936"/>
                </a:lnTo>
                <a:close/>
                <a:moveTo>
                  <a:pt x="0" y="274320"/>
                </a:moveTo>
                <a:cubicBezTo>
                  <a:pt x="0" y="290576"/>
                  <a:pt x="4065" y="304800"/>
                  <a:pt x="14224" y="312928"/>
                </a:cubicBezTo>
                <a:cubicBezTo>
                  <a:pt x="22352" y="323087"/>
                  <a:pt x="34544" y="327152"/>
                  <a:pt x="48768" y="327152"/>
                </a:cubicBezTo>
                <a:cubicBezTo>
                  <a:pt x="58929" y="327152"/>
                  <a:pt x="67056" y="325120"/>
                  <a:pt x="75184" y="321055"/>
                </a:cubicBezTo>
                <a:cubicBezTo>
                  <a:pt x="83313" y="314960"/>
                  <a:pt x="93472" y="306831"/>
                  <a:pt x="103633" y="292607"/>
                </a:cubicBezTo>
                <a:lnTo>
                  <a:pt x="111760" y="284479"/>
                </a:lnTo>
                <a:cubicBezTo>
                  <a:pt x="128016" y="266192"/>
                  <a:pt x="142241" y="256031"/>
                  <a:pt x="156463" y="251968"/>
                </a:cubicBezTo>
                <a:lnTo>
                  <a:pt x="156463" y="327152"/>
                </a:lnTo>
                <a:lnTo>
                  <a:pt x="176784" y="327152"/>
                </a:lnTo>
                <a:lnTo>
                  <a:pt x="176784" y="225552"/>
                </a:lnTo>
                <a:lnTo>
                  <a:pt x="156463" y="225552"/>
                </a:lnTo>
                <a:cubicBezTo>
                  <a:pt x="140209" y="231647"/>
                  <a:pt x="123953" y="245872"/>
                  <a:pt x="105665" y="266192"/>
                </a:cubicBezTo>
                <a:lnTo>
                  <a:pt x="93472" y="278384"/>
                </a:lnTo>
                <a:cubicBezTo>
                  <a:pt x="79248" y="294639"/>
                  <a:pt x="62993" y="302768"/>
                  <a:pt x="48768" y="302768"/>
                </a:cubicBezTo>
                <a:cubicBezTo>
                  <a:pt x="38608" y="302768"/>
                  <a:pt x="32513" y="300736"/>
                  <a:pt x="26416" y="294639"/>
                </a:cubicBezTo>
                <a:cubicBezTo>
                  <a:pt x="20321" y="288544"/>
                  <a:pt x="18289" y="280415"/>
                  <a:pt x="18289" y="270255"/>
                </a:cubicBezTo>
                <a:cubicBezTo>
                  <a:pt x="18289" y="260095"/>
                  <a:pt x="22352" y="245872"/>
                  <a:pt x="32513" y="229615"/>
                </a:cubicBezTo>
                <a:lnTo>
                  <a:pt x="12192" y="229615"/>
                </a:lnTo>
                <a:cubicBezTo>
                  <a:pt x="4065" y="243839"/>
                  <a:pt x="0" y="260095"/>
                  <a:pt x="0" y="274320"/>
                </a:cubicBezTo>
                <a:close/>
                <a:moveTo>
                  <a:pt x="0" y="60961"/>
                </a:moveTo>
                <a:cubicBezTo>
                  <a:pt x="0" y="75185"/>
                  <a:pt x="4065" y="87377"/>
                  <a:pt x="10160" y="95504"/>
                </a:cubicBezTo>
                <a:cubicBezTo>
                  <a:pt x="18289" y="103633"/>
                  <a:pt x="26416" y="107697"/>
                  <a:pt x="38608" y="107697"/>
                </a:cubicBezTo>
                <a:cubicBezTo>
                  <a:pt x="54864" y="107697"/>
                  <a:pt x="69089" y="97536"/>
                  <a:pt x="83313" y="77216"/>
                </a:cubicBezTo>
                <a:cubicBezTo>
                  <a:pt x="95505" y="101600"/>
                  <a:pt x="111760" y="115824"/>
                  <a:pt x="132081" y="115824"/>
                </a:cubicBezTo>
                <a:cubicBezTo>
                  <a:pt x="146305" y="115824"/>
                  <a:pt x="158496" y="109729"/>
                  <a:pt x="166624" y="99569"/>
                </a:cubicBezTo>
                <a:cubicBezTo>
                  <a:pt x="176784" y="87377"/>
                  <a:pt x="180847" y="75185"/>
                  <a:pt x="180847" y="56897"/>
                </a:cubicBezTo>
                <a:cubicBezTo>
                  <a:pt x="180847" y="40640"/>
                  <a:pt x="176784" y="26416"/>
                  <a:pt x="168656" y="16256"/>
                </a:cubicBezTo>
                <a:cubicBezTo>
                  <a:pt x="160527" y="6096"/>
                  <a:pt x="148336" y="0"/>
                  <a:pt x="134112" y="0"/>
                </a:cubicBezTo>
                <a:cubicBezTo>
                  <a:pt x="113792" y="0"/>
                  <a:pt x="97536" y="12193"/>
                  <a:pt x="83313" y="34545"/>
                </a:cubicBezTo>
                <a:cubicBezTo>
                  <a:pt x="77217" y="24385"/>
                  <a:pt x="71121" y="18288"/>
                  <a:pt x="65025" y="14224"/>
                </a:cubicBezTo>
                <a:cubicBezTo>
                  <a:pt x="58929" y="10161"/>
                  <a:pt x="52833" y="10161"/>
                  <a:pt x="44705" y="10161"/>
                </a:cubicBezTo>
                <a:cubicBezTo>
                  <a:pt x="32513" y="10161"/>
                  <a:pt x="20321" y="14224"/>
                  <a:pt x="12192" y="24385"/>
                </a:cubicBezTo>
                <a:cubicBezTo>
                  <a:pt x="4065" y="32513"/>
                  <a:pt x="0" y="44705"/>
                  <a:pt x="0" y="60961"/>
                </a:cubicBezTo>
                <a:close/>
              </a:path>
            </a:pathLst>
          </a:custGeom>
          <a:solidFill>
            <a:srgbClr val="FF000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0" name="Freeform 300"/>
          <p:cNvSpPr/>
          <p:nvPr/>
        </p:nvSpPr>
        <p:spPr>
          <a:xfrm rot="0" flipH="0" flipV="1">
            <a:off x="3951732" y="3963925"/>
            <a:ext cx="160019" cy="495300"/>
          </a:xfrm>
          <a:custGeom>
            <a:pathLst>
              <a:path w="213359" h="660400">
                <a:moveTo>
                  <a:pt x="148336" y="152400"/>
                </a:moveTo>
                <a:lnTo>
                  <a:pt x="148336" y="182880"/>
                </a:lnTo>
                <a:lnTo>
                  <a:pt x="172719" y="182880"/>
                </a:lnTo>
                <a:cubicBezTo>
                  <a:pt x="199136" y="182880"/>
                  <a:pt x="211328" y="172720"/>
                  <a:pt x="213359" y="152400"/>
                </a:cubicBezTo>
                <a:lnTo>
                  <a:pt x="205232" y="152400"/>
                </a:lnTo>
                <a:cubicBezTo>
                  <a:pt x="203200" y="160527"/>
                  <a:pt x="195072" y="164591"/>
                  <a:pt x="178816" y="164591"/>
                </a:cubicBezTo>
                <a:lnTo>
                  <a:pt x="176784" y="164591"/>
                </a:lnTo>
                <a:lnTo>
                  <a:pt x="176784" y="152400"/>
                </a:lnTo>
                <a:close/>
                <a:moveTo>
                  <a:pt x="101600" y="623823"/>
                </a:moveTo>
                <a:cubicBezTo>
                  <a:pt x="101600" y="617727"/>
                  <a:pt x="105665" y="611631"/>
                  <a:pt x="111760" y="609600"/>
                </a:cubicBezTo>
                <a:cubicBezTo>
                  <a:pt x="115825" y="605536"/>
                  <a:pt x="123953" y="603504"/>
                  <a:pt x="134112" y="603504"/>
                </a:cubicBezTo>
                <a:cubicBezTo>
                  <a:pt x="144273" y="603504"/>
                  <a:pt x="150367" y="605536"/>
                  <a:pt x="156463" y="609600"/>
                </a:cubicBezTo>
                <a:cubicBezTo>
                  <a:pt x="162560" y="611631"/>
                  <a:pt x="164591" y="617727"/>
                  <a:pt x="164591" y="623823"/>
                </a:cubicBezTo>
                <a:cubicBezTo>
                  <a:pt x="164591" y="627887"/>
                  <a:pt x="162560" y="633983"/>
                  <a:pt x="156463" y="638048"/>
                </a:cubicBezTo>
                <a:cubicBezTo>
                  <a:pt x="150367" y="640080"/>
                  <a:pt x="144273" y="642112"/>
                  <a:pt x="134112" y="642112"/>
                </a:cubicBezTo>
                <a:cubicBezTo>
                  <a:pt x="123953" y="642112"/>
                  <a:pt x="115825" y="640080"/>
                  <a:pt x="111760" y="638048"/>
                </a:cubicBezTo>
                <a:cubicBezTo>
                  <a:pt x="105665" y="633983"/>
                  <a:pt x="101600" y="627887"/>
                  <a:pt x="101600" y="623823"/>
                </a:cubicBezTo>
                <a:close/>
                <a:moveTo>
                  <a:pt x="93472" y="46737"/>
                </a:moveTo>
                <a:cubicBezTo>
                  <a:pt x="99569" y="38608"/>
                  <a:pt x="105665" y="30480"/>
                  <a:pt x="111760" y="28448"/>
                </a:cubicBezTo>
                <a:cubicBezTo>
                  <a:pt x="115825" y="24385"/>
                  <a:pt x="123953" y="22353"/>
                  <a:pt x="130048" y="22353"/>
                </a:cubicBezTo>
                <a:cubicBezTo>
                  <a:pt x="140209" y="22353"/>
                  <a:pt x="148336" y="26416"/>
                  <a:pt x="154431" y="32513"/>
                </a:cubicBezTo>
                <a:cubicBezTo>
                  <a:pt x="160527" y="38608"/>
                  <a:pt x="164591" y="46737"/>
                  <a:pt x="164591" y="56897"/>
                </a:cubicBezTo>
                <a:cubicBezTo>
                  <a:pt x="164591" y="67057"/>
                  <a:pt x="160527" y="75185"/>
                  <a:pt x="156463" y="81281"/>
                </a:cubicBezTo>
                <a:cubicBezTo>
                  <a:pt x="150367" y="89408"/>
                  <a:pt x="144273" y="91440"/>
                  <a:pt x="136145" y="91440"/>
                </a:cubicBezTo>
                <a:cubicBezTo>
                  <a:pt x="130048" y="91440"/>
                  <a:pt x="123953" y="89408"/>
                  <a:pt x="119888" y="85344"/>
                </a:cubicBezTo>
                <a:cubicBezTo>
                  <a:pt x="113792" y="81281"/>
                  <a:pt x="109729" y="75185"/>
                  <a:pt x="101600" y="62993"/>
                </a:cubicBezTo>
                <a:close/>
                <a:moveTo>
                  <a:pt x="91440" y="623823"/>
                </a:moveTo>
                <a:cubicBezTo>
                  <a:pt x="91440" y="633983"/>
                  <a:pt x="95505" y="642112"/>
                  <a:pt x="101600" y="650240"/>
                </a:cubicBezTo>
                <a:cubicBezTo>
                  <a:pt x="109729" y="656336"/>
                  <a:pt x="119888" y="660400"/>
                  <a:pt x="134112" y="660400"/>
                </a:cubicBezTo>
                <a:cubicBezTo>
                  <a:pt x="146305" y="660400"/>
                  <a:pt x="156463" y="656336"/>
                  <a:pt x="164591" y="650240"/>
                </a:cubicBezTo>
                <a:cubicBezTo>
                  <a:pt x="172719" y="642112"/>
                  <a:pt x="176784" y="633983"/>
                  <a:pt x="176784" y="623823"/>
                </a:cubicBezTo>
                <a:cubicBezTo>
                  <a:pt x="176784" y="611631"/>
                  <a:pt x="172719" y="603504"/>
                  <a:pt x="164591" y="595376"/>
                </a:cubicBezTo>
                <a:cubicBezTo>
                  <a:pt x="156463" y="589280"/>
                  <a:pt x="146305" y="587248"/>
                  <a:pt x="134112" y="587248"/>
                </a:cubicBezTo>
                <a:cubicBezTo>
                  <a:pt x="119888" y="587248"/>
                  <a:pt x="109729" y="589280"/>
                  <a:pt x="101600" y="595376"/>
                </a:cubicBezTo>
                <a:cubicBezTo>
                  <a:pt x="95505" y="603504"/>
                  <a:pt x="91440" y="611631"/>
                  <a:pt x="91440" y="623823"/>
                </a:cubicBezTo>
                <a:close/>
                <a:moveTo>
                  <a:pt x="18289" y="58928"/>
                </a:moveTo>
                <a:cubicBezTo>
                  <a:pt x="18289" y="50800"/>
                  <a:pt x="20321" y="42672"/>
                  <a:pt x="24384" y="38608"/>
                </a:cubicBezTo>
                <a:cubicBezTo>
                  <a:pt x="28449" y="32513"/>
                  <a:pt x="34544" y="30480"/>
                  <a:pt x="40641" y="30480"/>
                </a:cubicBezTo>
                <a:cubicBezTo>
                  <a:pt x="46736" y="30480"/>
                  <a:pt x="52833" y="32513"/>
                  <a:pt x="56897" y="36577"/>
                </a:cubicBezTo>
                <a:cubicBezTo>
                  <a:pt x="62993" y="42672"/>
                  <a:pt x="69089" y="50800"/>
                  <a:pt x="75184" y="62993"/>
                </a:cubicBezTo>
                <a:cubicBezTo>
                  <a:pt x="65025" y="79248"/>
                  <a:pt x="54864" y="87377"/>
                  <a:pt x="40641" y="87377"/>
                </a:cubicBezTo>
                <a:cubicBezTo>
                  <a:pt x="34544" y="87377"/>
                  <a:pt x="28449" y="85344"/>
                  <a:pt x="24384" y="79248"/>
                </a:cubicBezTo>
                <a:cubicBezTo>
                  <a:pt x="20321" y="73153"/>
                  <a:pt x="18289" y="67057"/>
                  <a:pt x="18289" y="58928"/>
                </a:cubicBezTo>
                <a:close/>
                <a:moveTo>
                  <a:pt x="16257" y="540511"/>
                </a:moveTo>
                <a:cubicBezTo>
                  <a:pt x="16257" y="534415"/>
                  <a:pt x="18289" y="528320"/>
                  <a:pt x="24384" y="526288"/>
                </a:cubicBezTo>
                <a:cubicBezTo>
                  <a:pt x="30481" y="522224"/>
                  <a:pt x="38608" y="520191"/>
                  <a:pt x="48768" y="520191"/>
                </a:cubicBezTo>
                <a:cubicBezTo>
                  <a:pt x="56897" y="520191"/>
                  <a:pt x="65025" y="522224"/>
                  <a:pt x="71121" y="526288"/>
                </a:cubicBezTo>
                <a:cubicBezTo>
                  <a:pt x="77217" y="528320"/>
                  <a:pt x="79248" y="534415"/>
                  <a:pt x="79248" y="540511"/>
                </a:cubicBezTo>
                <a:cubicBezTo>
                  <a:pt x="79248" y="546608"/>
                  <a:pt x="77217" y="550672"/>
                  <a:pt x="71121" y="554736"/>
                </a:cubicBezTo>
                <a:cubicBezTo>
                  <a:pt x="65025" y="556768"/>
                  <a:pt x="56897" y="558800"/>
                  <a:pt x="48768" y="558800"/>
                </a:cubicBezTo>
                <a:cubicBezTo>
                  <a:pt x="38608" y="558800"/>
                  <a:pt x="30481" y="556768"/>
                  <a:pt x="24384" y="554736"/>
                </a:cubicBezTo>
                <a:cubicBezTo>
                  <a:pt x="18289" y="550672"/>
                  <a:pt x="16257" y="546608"/>
                  <a:pt x="16257" y="540511"/>
                </a:cubicBezTo>
                <a:close/>
                <a:moveTo>
                  <a:pt x="4065" y="540511"/>
                </a:moveTo>
                <a:cubicBezTo>
                  <a:pt x="4065" y="550672"/>
                  <a:pt x="8129" y="560831"/>
                  <a:pt x="16257" y="566927"/>
                </a:cubicBezTo>
                <a:cubicBezTo>
                  <a:pt x="24384" y="573023"/>
                  <a:pt x="34544" y="577087"/>
                  <a:pt x="48768" y="577087"/>
                </a:cubicBezTo>
                <a:cubicBezTo>
                  <a:pt x="60960" y="577087"/>
                  <a:pt x="71121" y="573023"/>
                  <a:pt x="79248" y="566927"/>
                </a:cubicBezTo>
                <a:cubicBezTo>
                  <a:pt x="87376" y="560831"/>
                  <a:pt x="91440" y="550672"/>
                  <a:pt x="91440" y="540511"/>
                </a:cubicBezTo>
                <a:cubicBezTo>
                  <a:pt x="91440" y="528320"/>
                  <a:pt x="87376" y="520191"/>
                  <a:pt x="79248" y="514095"/>
                </a:cubicBezTo>
                <a:cubicBezTo>
                  <a:pt x="71121" y="505968"/>
                  <a:pt x="60960" y="503936"/>
                  <a:pt x="48768" y="503936"/>
                </a:cubicBezTo>
                <a:cubicBezTo>
                  <a:pt x="34544" y="503936"/>
                  <a:pt x="24384" y="505968"/>
                  <a:pt x="16257" y="514095"/>
                </a:cubicBezTo>
                <a:cubicBezTo>
                  <a:pt x="8129" y="520191"/>
                  <a:pt x="4065" y="528320"/>
                  <a:pt x="4065" y="540511"/>
                </a:cubicBezTo>
                <a:close/>
                <a:moveTo>
                  <a:pt x="0" y="640080"/>
                </a:moveTo>
                <a:lnTo>
                  <a:pt x="0" y="658368"/>
                </a:lnTo>
                <a:lnTo>
                  <a:pt x="180847" y="522224"/>
                </a:lnTo>
                <a:lnTo>
                  <a:pt x="180847" y="503936"/>
                </a:lnTo>
                <a:close/>
                <a:moveTo>
                  <a:pt x="0" y="274320"/>
                </a:moveTo>
                <a:cubicBezTo>
                  <a:pt x="0" y="290576"/>
                  <a:pt x="4065" y="304800"/>
                  <a:pt x="14224" y="312928"/>
                </a:cubicBezTo>
                <a:cubicBezTo>
                  <a:pt x="22352" y="323087"/>
                  <a:pt x="34544" y="327152"/>
                  <a:pt x="48768" y="327152"/>
                </a:cubicBezTo>
                <a:cubicBezTo>
                  <a:pt x="58929" y="327152"/>
                  <a:pt x="67056" y="325120"/>
                  <a:pt x="75184" y="321055"/>
                </a:cubicBezTo>
                <a:cubicBezTo>
                  <a:pt x="83313" y="314960"/>
                  <a:pt x="93472" y="306831"/>
                  <a:pt x="103633" y="292607"/>
                </a:cubicBezTo>
                <a:lnTo>
                  <a:pt x="111760" y="284479"/>
                </a:lnTo>
                <a:cubicBezTo>
                  <a:pt x="128016" y="266192"/>
                  <a:pt x="142241" y="256031"/>
                  <a:pt x="156463" y="251968"/>
                </a:cubicBezTo>
                <a:lnTo>
                  <a:pt x="156463" y="327152"/>
                </a:lnTo>
                <a:lnTo>
                  <a:pt x="176784" y="327152"/>
                </a:lnTo>
                <a:lnTo>
                  <a:pt x="176784" y="225552"/>
                </a:lnTo>
                <a:lnTo>
                  <a:pt x="156463" y="225552"/>
                </a:lnTo>
                <a:cubicBezTo>
                  <a:pt x="140209" y="231647"/>
                  <a:pt x="123953" y="245872"/>
                  <a:pt x="105665" y="266192"/>
                </a:cubicBezTo>
                <a:lnTo>
                  <a:pt x="93472" y="278384"/>
                </a:lnTo>
                <a:cubicBezTo>
                  <a:pt x="79248" y="294639"/>
                  <a:pt x="62993" y="302768"/>
                  <a:pt x="48768" y="302768"/>
                </a:cubicBezTo>
                <a:cubicBezTo>
                  <a:pt x="38608" y="302768"/>
                  <a:pt x="32513" y="300736"/>
                  <a:pt x="26416" y="294639"/>
                </a:cubicBezTo>
                <a:cubicBezTo>
                  <a:pt x="20321" y="288544"/>
                  <a:pt x="18289" y="280415"/>
                  <a:pt x="18289" y="270255"/>
                </a:cubicBezTo>
                <a:cubicBezTo>
                  <a:pt x="18289" y="260095"/>
                  <a:pt x="22352" y="245872"/>
                  <a:pt x="32513" y="229615"/>
                </a:cubicBezTo>
                <a:lnTo>
                  <a:pt x="12192" y="229615"/>
                </a:lnTo>
                <a:cubicBezTo>
                  <a:pt x="4065" y="243839"/>
                  <a:pt x="0" y="260095"/>
                  <a:pt x="0" y="274320"/>
                </a:cubicBezTo>
                <a:close/>
                <a:moveTo>
                  <a:pt x="0" y="60961"/>
                </a:moveTo>
                <a:cubicBezTo>
                  <a:pt x="0" y="75185"/>
                  <a:pt x="4065" y="87377"/>
                  <a:pt x="10160" y="95504"/>
                </a:cubicBezTo>
                <a:cubicBezTo>
                  <a:pt x="18289" y="103633"/>
                  <a:pt x="26416" y="107697"/>
                  <a:pt x="38608" y="107697"/>
                </a:cubicBezTo>
                <a:cubicBezTo>
                  <a:pt x="54864" y="107697"/>
                  <a:pt x="69089" y="97536"/>
                  <a:pt x="83313" y="77216"/>
                </a:cubicBezTo>
                <a:cubicBezTo>
                  <a:pt x="95505" y="101600"/>
                  <a:pt x="111760" y="115824"/>
                  <a:pt x="132081" y="115824"/>
                </a:cubicBezTo>
                <a:cubicBezTo>
                  <a:pt x="146305" y="115824"/>
                  <a:pt x="158496" y="109729"/>
                  <a:pt x="166624" y="99569"/>
                </a:cubicBezTo>
                <a:cubicBezTo>
                  <a:pt x="176784" y="87377"/>
                  <a:pt x="180847" y="75185"/>
                  <a:pt x="180847" y="56897"/>
                </a:cubicBezTo>
                <a:cubicBezTo>
                  <a:pt x="180847" y="40640"/>
                  <a:pt x="176784" y="26416"/>
                  <a:pt x="168656" y="16256"/>
                </a:cubicBezTo>
                <a:cubicBezTo>
                  <a:pt x="160527" y="6096"/>
                  <a:pt x="148336" y="0"/>
                  <a:pt x="134112" y="0"/>
                </a:cubicBezTo>
                <a:cubicBezTo>
                  <a:pt x="113792" y="0"/>
                  <a:pt x="97536" y="12193"/>
                  <a:pt x="83313" y="34545"/>
                </a:cubicBezTo>
                <a:cubicBezTo>
                  <a:pt x="77217" y="24385"/>
                  <a:pt x="71121" y="18288"/>
                  <a:pt x="65025" y="14224"/>
                </a:cubicBezTo>
                <a:cubicBezTo>
                  <a:pt x="58929" y="10161"/>
                  <a:pt x="52833" y="10161"/>
                  <a:pt x="44705" y="10161"/>
                </a:cubicBezTo>
                <a:cubicBezTo>
                  <a:pt x="32513" y="10161"/>
                  <a:pt x="20321" y="14224"/>
                  <a:pt x="12192" y="24385"/>
                </a:cubicBezTo>
                <a:cubicBezTo>
                  <a:pt x="4065" y="32513"/>
                  <a:pt x="0" y="44705"/>
                  <a:pt x="0" y="60961"/>
                </a:cubicBezTo>
                <a:close/>
              </a:path>
            </a:pathLst>
          </a:custGeom>
          <a:noFill/>
          <a:ln w="9143" cap="flat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01" name="Picture 301"/>
          <p:cNvPicPr>
            <a:picLocks noChangeAspect="0" noChangeArrowheads="1"/>
          </p:cNvPicPr>
          <p:nvPr/>
        </p:nvPicPr>
        <p:blipFill>
          <a:blip r:embed="rId3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426452" y="1775460"/>
            <a:ext cx="1859279" cy="1214627"/>
          </a:xfrm>
          <a:prstGeom prst="rect">
            <a:avLst/>
          </a:prstGeom>
          <a:noFill/>
          <a:extLst/>
        </p:spPr>
      </p:pic>
      <p:pic>
        <p:nvPicPr>
          <p:cNvPr id="302" name="Picture 302"/>
          <p:cNvPicPr>
            <a:picLocks noChangeAspect="0" noChangeArrowheads="1"/>
          </p:cNvPicPr>
          <p:nvPr/>
        </p:nvPicPr>
        <p:blipFill>
          <a:blip r:embed="rId3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985000" y="5101845"/>
            <a:ext cx="2461260" cy="1366519"/>
          </a:xfrm>
          <a:prstGeom prst="rect">
            <a:avLst/>
          </a:prstGeom>
          <a:noFill/>
          <a:extLst/>
        </p:spPr>
      </p:pic>
      <p:pic>
        <p:nvPicPr>
          <p:cNvPr id="303" name="Picture 303"/>
          <p:cNvPicPr>
            <a:picLocks noChangeAspect="0" noChangeArrowheads="1"/>
          </p:cNvPicPr>
          <p:nvPr/>
        </p:nvPicPr>
        <p:blipFill>
          <a:blip r:embed="rId3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749800" y="2693691"/>
            <a:ext cx="2608580" cy="2618973"/>
          </a:xfrm>
          <a:prstGeom prst="rect">
            <a:avLst/>
          </a:prstGeom>
          <a:noFill/>
          <a:extLst/>
        </p:spPr>
      </p:pic>
      <p:pic>
        <p:nvPicPr>
          <p:cNvPr id="304" name="Picture 304"/>
          <p:cNvPicPr>
            <a:picLocks noChangeAspect="0" noChangeArrowheads="1"/>
          </p:cNvPicPr>
          <p:nvPr/>
        </p:nvPicPr>
        <p:blipFill>
          <a:blip r:embed="rId3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08747" y="3282697"/>
            <a:ext cx="1697736" cy="1470659"/>
          </a:xfrm>
          <a:prstGeom prst="rect">
            <a:avLst/>
          </a:prstGeom>
          <a:noFill/>
          <a:extLst/>
        </p:spPr>
      </p:pic>
      <p:sp>
        <p:nvSpPr>
          <p:cNvPr id="305" name="Rectangle 305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306" name="Rectangle 306"/>
          <p:cNvSpPr/>
          <p:nvPr/>
        </p:nvSpPr>
        <p:spPr>
          <a:xfrm rot="0" flipH="0" flipV="0">
            <a:off x="2423176" y="1416000"/>
            <a:ext cx="5772134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2" pitchFamily="0" charset="1"/>
              </a:rPr>
              <a:t>Рас</a:t>
            </a:r>
            <a:r>
              <a:rPr lang="en-US" sz="1799" baseline="0" b="0" i="0" dirty="0" spc="-71">
                <a:latin typeface="CIDFont+F2" pitchFamily="0" charset="1"/>
              </a:rPr>
              <a:t>х</a:t>
            </a:r>
            <a:r>
              <a:rPr lang="en-US" sz="1799" baseline="0" b="0" i="0" dirty="0" spc="-53">
                <a:latin typeface="CIDFont+F2" pitchFamily="0" charset="1"/>
              </a:rPr>
              <a:t>о</a:t>
            </a:r>
            <a:r>
              <a:rPr lang="en-US" sz="1799" baseline="0" b="0" i="0" dirty="0" spc="0">
                <a:latin typeface="CIDFont+F2" pitchFamily="0" charset="1"/>
              </a:rPr>
              <a:t>ды</a:t>
            </a:r>
            <a:r>
              <a:rPr lang="en-US" sz="1799" baseline="0" b="0" i="0" dirty="0" spc="-17">
                <a:latin typeface="CIDFont+F2" pitchFamily="0" charset="1"/>
              </a:rPr>
              <a:t> </a:t>
            </a:r>
            <a:r>
              <a:rPr lang="en-US" sz="1799" baseline="0" b="0" i="0" dirty="0" spc="0">
                <a:latin typeface="CIDFont+F2" pitchFamily="0" charset="1"/>
              </a:rPr>
              <a:t>б</a:t>
            </a:r>
            <a:r>
              <a:rPr lang="en-US" sz="1799" baseline="0" b="0" i="0" dirty="0" spc="-97">
                <a:latin typeface="CIDFont+F2" pitchFamily="0" charset="1"/>
              </a:rPr>
              <a:t>ю</a:t>
            </a:r>
            <a:r>
              <a:rPr lang="en-US" sz="1799" baseline="0" b="0" i="0" dirty="0" spc="0">
                <a:latin typeface="CIDFont+F2" pitchFamily="0" charset="1"/>
              </a:rPr>
              <a:t>д</a:t>
            </a:r>
            <a:r>
              <a:rPr lang="en-US" sz="1799" baseline="0" b="0" i="0" dirty="0" spc="-44">
                <a:latin typeface="CIDFont+F2" pitchFamily="0" charset="1"/>
              </a:rPr>
              <a:t>ж</a:t>
            </a:r>
            <a:r>
              <a:rPr lang="en-US" sz="1799" baseline="0" b="0" i="0" dirty="0" spc="0">
                <a:latin typeface="CIDFont+F2" pitchFamily="0" charset="1"/>
              </a:rPr>
              <a:t>ета Ва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ненс</a:t>
            </a:r>
            <a:r>
              <a:rPr lang="en-US" sz="1799" baseline="0" b="0" i="0" dirty="0" spc="-28">
                <a:latin typeface="CIDFont+F2" pitchFamily="0" charset="1"/>
              </a:rPr>
              <a:t>к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43">
                <a:latin typeface="CIDFont+F2" pitchFamily="0" charset="1"/>
              </a:rPr>
              <a:t>г</a:t>
            </a:r>
            <a:r>
              <a:rPr lang="en-US" sz="1799" baseline="0" b="0" i="0" dirty="0" spc="0">
                <a:latin typeface="CIDFont+F2" pitchFamily="0" charset="1"/>
              </a:rPr>
              <a:t>о му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и</a:t>
            </a:r>
            <a:r>
              <a:rPr lang="en-US" sz="1799" baseline="0" b="0" i="0" dirty="0" spc="-10">
                <a:latin typeface="CIDFont+F2" pitchFamily="0" charset="1"/>
              </a:rPr>
              <a:t>ци</a:t>
            </a:r>
            <a:r>
              <a:rPr lang="en-US" sz="1799" baseline="0" b="0" i="0" dirty="0" spc="0">
                <a:latin typeface="CIDFont+F2" pitchFamily="0" charset="1"/>
              </a:rPr>
              <a:t>паль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43">
                <a:latin typeface="CIDFont+F2" pitchFamily="0" charset="1"/>
              </a:rPr>
              <a:t>г</a:t>
            </a:r>
            <a:r>
              <a:rPr lang="en-US" sz="1799" baseline="0" b="0" i="0" dirty="0" spc="0">
                <a:latin typeface="CIDFont+F2" pitchFamily="0" charset="1"/>
              </a:rPr>
              <a:t>о ра</a:t>
            </a:r>
            <a:r>
              <a:rPr lang="en-US" sz="1799" baseline="0" b="0" i="0" dirty="0" spc="-10">
                <a:latin typeface="CIDFont+F2" pitchFamily="0" charset="1"/>
              </a:rPr>
              <a:t>й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а</a:t>
            </a:r>
          </a:p>
        </p:txBody>
      </p:sp>
      <p:sp>
        <p:nvSpPr>
          <p:cNvPr id="307" name="Rectangle 307"/>
          <p:cNvSpPr/>
          <p:nvPr/>
        </p:nvSpPr>
        <p:spPr>
          <a:xfrm rot="0" flipH="0" flipV="0">
            <a:off x="2784380" y="6020677"/>
            <a:ext cx="1592218" cy="4210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9" pitchFamily="0" charset="1"/>
              </a:rPr>
              <a:t>201</a:t>
            </a:r>
            <a:r>
              <a:rPr lang="en-US" sz="1799" baseline="0" b="0" i="0" dirty="0" spc="3421">
                <a:latin typeface="CIDFont+F9" pitchFamily="0" charset="1"/>
              </a:rPr>
              <a:t>8</a:t>
            </a:r>
            <a:r>
              <a:rPr lang="en-US" sz="1799" baseline="0" b="0" i="0" dirty="0" spc="0">
                <a:latin typeface="CIDFont+F9" pitchFamily="0" charset="1"/>
              </a:rPr>
              <a:t>2019</a:t>
            </a:r>
          </a:p>
        </p:txBody>
      </p:sp>
      <p:sp>
        <p:nvSpPr>
          <p:cNvPr id="308" name="Rectangle 308"/>
          <p:cNvSpPr/>
          <p:nvPr/>
        </p:nvSpPr>
        <p:spPr>
          <a:xfrm rot="0" flipH="0" flipV="0">
            <a:off x="8619721" y="6716378"/>
            <a:ext cx="689680" cy="26104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solidFill>
                  <a:srgbClr val="464646"/>
                </a:solidFill>
                <a:latin typeface="CIDFont+F4" pitchFamily="0" charset="1"/>
              </a:rPr>
              <a:t>мл</a:t>
            </a:r>
            <a:r>
              <a:rPr lang="en-US" sz="1404" baseline="0" b="0" i="0" dirty="0" spc="343">
                <a:solidFill>
                  <a:srgbClr val="464646"/>
                </a:solidFill>
                <a:latin typeface="CIDFont+F4" pitchFamily="0" charset="1"/>
              </a:rPr>
              <a:t>н</a:t>
            </a:r>
            <a:r>
              <a:rPr lang="en-US" sz="1404" baseline="0" b="0" i="0" dirty="0" spc="0">
                <a:solidFill>
                  <a:srgbClr val="464646"/>
                </a:solidFill>
                <a:latin typeface="CIDFont+F4" pitchFamily="0" charset="1"/>
              </a:rPr>
              <a:t>руб</a:t>
            </a:r>
            <a:r>
              <a:rPr lang="en-US" sz="1404" baseline="0" b="0" i="0" dirty="0" spc="0">
                <a:ln w="1783">
                  <a:solidFill>
                    <a:srgbClr val="464646"/>
                  </a:solidFill>
                  <a:prstDash val="solid"/>
                </a:ln>
                <a:solidFill>
                  <a:srgbClr val="464646"/>
                </a:solidFill>
                <a:latin typeface="CIDFont+F5" pitchFamily="0" charset="1"/>
              </a:rPr>
              <a:t>.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453" name="Freeform 1453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54" name="Picture 101"/>
          <p:cNvPicPr>
            <a:picLocks noChangeAspect="0" noChangeArrowheads="1"/>
          </p:cNvPicPr>
          <p:nvPr/>
        </p:nvPicPr>
        <p:blipFill>
          <a:blip r:embed="rId14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455" name="Picture 1455"/>
          <p:cNvPicPr>
            <a:picLocks noChangeAspect="0" noChangeArrowheads="1"/>
          </p:cNvPicPr>
          <p:nvPr/>
        </p:nvPicPr>
        <p:blipFill>
          <a:blip r:embed="rId14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456" name="Picture 103"/>
          <p:cNvPicPr>
            <a:picLocks noChangeAspect="0" noChangeArrowheads="1"/>
          </p:cNvPicPr>
          <p:nvPr/>
        </p:nvPicPr>
        <p:blipFill>
          <a:blip r:embed="rId14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457" name="Picture 1457"/>
          <p:cNvPicPr>
            <a:picLocks noChangeAspect="0" noChangeArrowheads="1"/>
          </p:cNvPicPr>
          <p:nvPr/>
        </p:nvPicPr>
        <p:blipFill>
          <a:blip r:embed="rId14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458" name="Picture 1458"/>
          <p:cNvPicPr>
            <a:picLocks noChangeAspect="0" noChangeArrowheads="1"/>
          </p:cNvPicPr>
          <p:nvPr/>
        </p:nvPicPr>
        <p:blipFill>
          <a:blip r:embed="rId14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843771" y="574548"/>
            <a:ext cx="682751" cy="807720"/>
          </a:xfrm>
          <a:prstGeom prst="rect">
            <a:avLst/>
          </a:prstGeom>
          <a:noFill/>
          <a:extLst/>
        </p:spPr>
      </p:pic>
      <p:pic>
        <p:nvPicPr>
          <p:cNvPr id="1459" name="Picture 1459"/>
          <p:cNvPicPr>
            <a:picLocks noChangeAspect="0" noChangeArrowheads="1"/>
          </p:cNvPicPr>
          <p:nvPr/>
        </p:nvPicPr>
        <p:blipFill>
          <a:blip r:embed="rId14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971166" y="3021584"/>
            <a:ext cx="789305" cy="3431540"/>
          </a:xfrm>
          <a:prstGeom prst="rect">
            <a:avLst/>
          </a:prstGeom>
          <a:noFill/>
          <a:extLst/>
        </p:spPr>
      </p:pic>
      <p:sp>
        <p:nvSpPr>
          <p:cNvPr id="1460" name="Freeform 1460"/>
          <p:cNvSpPr/>
          <p:nvPr/>
        </p:nvSpPr>
        <p:spPr>
          <a:xfrm rot="0" flipH="0" flipV="1">
            <a:off x="2449067" y="3331464"/>
            <a:ext cx="6688836" cy="702563"/>
          </a:xfrm>
          <a:custGeom>
            <a:pathLst>
              <a:path w="8918448" h="936751">
                <a:moveTo>
                  <a:pt x="0" y="936751"/>
                </a:moveTo>
                <a:lnTo>
                  <a:pt x="8918448" y="936751"/>
                </a:lnTo>
                <a:lnTo>
                  <a:pt x="8918448" y="0"/>
                </a:lnTo>
                <a:lnTo>
                  <a:pt x="0" y="0"/>
                </a:lnTo>
                <a:close/>
              </a:path>
            </a:pathLst>
          </a:custGeom>
          <a:solidFill>
            <a:srgbClr val="DA1F2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61" name="Picture 1461"/>
          <p:cNvPicPr>
            <a:picLocks noChangeAspect="0" noChangeArrowheads="1"/>
          </p:cNvPicPr>
          <p:nvPr/>
        </p:nvPicPr>
        <p:blipFill>
          <a:blip r:embed="rId14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408936" y="3291332"/>
            <a:ext cx="6769099" cy="782828"/>
          </a:xfrm>
          <a:prstGeom prst="rect">
            <a:avLst/>
          </a:prstGeom>
          <a:noFill/>
          <a:extLst/>
        </p:spPr>
      </p:pic>
      <p:sp>
        <p:nvSpPr>
          <p:cNvPr id="1462" name="Freeform 1462"/>
          <p:cNvSpPr/>
          <p:nvPr/>
        </p:nvSpPr>
        <p:spPr>
          <a:xfrm rot="0" flipH="0" flipV="1">
            <a:off x="2008632" y="3243073"/>
            <a:ext cx="879347" cy="877824"/>
          </a:xfrm>
          <a:custGeom>
            <a:pathLst>
              <a:path w="1172463" h="1170432">
                <a:moveTo>
                  <a:pt x="0" y="585216"/>
                </a:moveTo>
                <a:cubicBezTo>
                  <a:pt x="0" y="908304"/>
                  <a:pt x="262127" y="1170432"/>
                  <a:pt x="585216" y="1170432"/>
                </a:cubicBezTo>
                <a:cubicBezTo>
                  <a:pt x="910336" y="1170432"/>
                  <a:pt x="1172463" y="908304"/>
                  <a:pt x="1172463" y="585216"/>
                </a:cubicBezTo>
                <a:cubicBezTo>
                  <a:pt x="1172463" y="262128"/>
                  <a:pt x="910336" y="0"/>
                  <a:pt x="585216" y="0"/>
                </a:cubicBezTo>
                <a:cubicBezTo>
                  <a:pt x="262127" y="0"/>
                  <a:pt x="0" y="262128"/>
                  <a:pt x="0" y="58521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63" name="Picture 1463"/>
          <p:cNvPicPr>
            <a:picLocks noChangeAspect="0" noChangeArrowheads="1"/>
          </p:cNvPicPr>
          <p:nvPr/>
        </p:nvPicPr>
        <p:blipFill>
          <a:blip r:embed="rId14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968500" y="3202941"/>
            <a:ext cx="959611" cy="958087"/>
          </a:xfrm>
          <a:prstGeom prst="rect">
            <a:avLst/>
          </a:prstGeom>
          <a:noFill/>
          <a:extLst/>
        </p:spPr>
      </p:pic>
      <p:sp>
        <p:nvSpPr>
          <p:cNvPr id="1464" name="Freeform 1464"/>
          <p:cNvSpPr/>
          <p:nvPr/>
        </p:nvSpPr>
        <p:spPr>
          <a:xfrm rot="0" flipH="0" flipV="1">
            <a:off x="2705100" y="4386073"/>
            <a:ext cx="6432803" cy="702563"/>
          </a:xfrm>
          <a:custGeom>
            <a:pathLst>
              <a:path w="8577071" h="936751">
                <a:moveTo>
                  <a:pt x="0" y="936751"/>
                </a:moveTo>
                <a:lnTo>
                  <a:pt x="8577071" y="936751"/>
                </a:lnTo>
                <a:lnTo>
                  <a:pt x="8577071" y="0"/>
                </a:lnTo>
                <a:lnTo>
                  <a:pt x="0" y="0"/>
                </a:lnTo>
                <a:close/>
              </a:path>
            </a:pathLst>
          </a:custGeom>
          <a:solidFill>
            <a:srgbClr val="EB641B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65" name="Picture 1465"/>
          <p:cNvPicPr>
            <a:picLocks noChangeAspect="0" noChangeArrowheads="1"/>
          </p:cNvPicPr>
          <p:nvPr/>
        </p:nvPicPr>
        <p:blipFill>
          <a:blip r:embed="rId14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664967" y="4345941"/>
            <a:ext cx="6513067" cy="782827"/>
          </a:xfrm>
          <a:prstGeom prst="rect">
            <a:avLst/>
          </a:prstGeom>
          <a:noFill/>
          <a:extLst/>
        </p:spPr>
      </p:pic>
      <p:sp>
        <p:nvSpPr>
          <p:cNvPr id="1466" name="Freeform 1466"/>
          <p:cNvSpPr/>
          <p:nvPr/>
        </p:nvSpPr>
        <p:spPr>
          <a:xfrm rot="0" flipH="0" flipV="1">
            <a:off x="2264663" y="4297680"/>
            <a:ext cx="879347" cy="879348"/>
          </a:xfrm>
          <a:custGeom>
            <a:pathLst>
              <a:path w="1172463" h="1172464">
                <a:moveTo>
                  <a:pt x="0" y="585216"/>
                </a:moveTo>
                <a:cubicBezTo>
                  <a:pt x="0" y="910336"/>
                  <a:pt x="262127" y="1172464"/>
                  <a:pt x="585216" y="1172464"/>
                </a:cubicBezTo>
                <a:cubicBezTo>
                  <a:pt x="910336" y="1172464"/>
                  <a:pt x="1172463" y="910336"/>
                  <a:pt x="1172463" y="585216"/>
                </a:cubicBezTo>
                <a:cubicBezTo>
                  <a:pt x="1172463" y="262128"/>
                  <a:pt x="910336" y="0"/>
                  <a:pt x="585216" y="0"/>
                </a:cubicBezTo>
                <a:cubicBezTo>
                  <a:pt x="262127" y="0"/>
                  <a:pt x="0" y="262128"/>
                  <a:pt x="0" y="58521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67" name="Picture 1467"/>
          <p:cNvPicPr>
            <a:picLocks noChangeAspect="0" noChangeArrowheads="1"/>
          </p:cNvPicPr>
          <p:nvPr/>
        </p:nvPicPr>
        <p:blipFill>
          <a:blip r:embed="rId14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224532" y="4257548"/>
            <a:ext cx="959611" cy="959612"/>
          </a:xfrm>
          <a:prstGeom prst="rect">
            <a:avLst/>
          </a:prstGeom>
          <a:noFill/>
          <a:extLst/>
        </p:spPr>
      </p:pic>
      <p:sp>
        <p:nvSpPr>
          <p:cNvPr id="1468" name="Freeform 1468"/>
          <p:cNvSpPr/>
          <p:nvPr/>
        </p:nvSpPr>
        <p:spPr>
          <a:xfrm rot="0" flipH="0" flipV="1">
            <a:off x="2449067" y="5440681"/>
            <a:ext cx="6688836" cy="702564"/>
          </a:xfrm>
          <a:custGeom>
            <a:pathLst>
              <a:path w="8918448" h="936752">
                <a:moveTo>
                  <a:pt x="0" y="936752"/>
                </a:moveTo>
                <a:lnTo>
                  <a:pt x="8918448" y="936752"/>
                </a:lnTo>
                <a:lnTo>
                  <a:pt x="8918448" y="0"/>
                </a:lnTo>
                <a:lnTo>
                  <a:pt x="0" y="0"/>
                </a:lnTo>
                <a:close/>
              </a:path>
            </a:pathLst>
          </a:custGeom>
          <a:solidFill>
            <a:srgbClr val="39639D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69" name="Picture 1469"/>
          <p:cNvPicPr>
            <a:picLocks noChangeAspect="0" noChangeArrowheads="1"/>
          </p:cNvPicPr>
          <p:nvPr/>
        </p:nvPicPr>
        <p:blipFill>
          <a:blip r:embed="rId14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408936" y="5400548"/>
            <a:ext cx="6769099" cy="784352"/>
          </a:xfrm>
          <a:prstGeom prst="rect">
            <a:avLst/>
          </a:prstGeom>
          <a:noFill/>
          <a:extLst/>
        </p:spPr>
      </p:pic>
      <p:sp>
        <p:nvSpPr>
          <p:cNvPr id="1470" name="Freeform 1470"/>
          <p:cNvSpPr/>
          <p:nvPr/>
        </p:nvSpPr>
        <p:spPr>
          <a:xfrm rot="0" flipH="0" flipV="1">
            <a:off x="2008632" y="5353812"/>
            <a:ext cx="879347" cy="877824"/>
          </a:xfrm>
          <a:custGeom>
            <a:pathLst>
              <a:path w="1172463" h="1170432">
                <a:moveTo>
                  <a:pt x="0" y="585216"/>
                </a:moveTo>
                <a:cubicBezTo>
                  <a:pt x="0" y="908304"/>
                  <a:pt x="262127" y="1170432"/>
                  <a:pt x="585216" y="1170432"/>
                </a:cubicBezTo>
                <a:cubicBezTo>
                  <a:pt x="910336" y="1170432"/>
                  <a:pt x="1172463" y="908304"/>
                  <a:pt x="1172463" y="585216"/>
                </a:cubicBezTo>
                <a:cubicBezTo>
                  <a:pt x="1172463" y="262128"/>
                  <a:pt x="910336" y="0"/>
                  <a:pt x="585216" y="0"/>
                </a:cubicBezTo>
                <a:cubicBezTo>
                  <a:pt x="262127" y="0"/>
                  <a:pt x="0" y="262128"/>
                  <a:pt x="0" y="585216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71" name="Picture 1471"/>
          <p:cNvPicPr>
            <a:picLocks noChangeAspect="0" noChangeArrowheads="1"/>
          </p:cNvPicPr>
          <p:nvPr/>
        </p:nvPicPr>
        <p:blipFill>
          <a:blip r:embed="rId14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968500" y="5313681"/>
            <a:ext cx="959611" cy="958087"/>
          </a:xfrm>
          <a:prstGeom prst="rect">
            <a:avLst/>
          </a:prstGeom>
          <a:noFill/>
          <a:extLst/>
        </p:spPr>
      </p:pic>
      <p:pic>
        <p:nvPicPr>
          <p:cNvPr id="1472" name="Picture 1472"/>
          <p:cNvPicPr>
            <a:picLocks noChangeAspect="0" noChangeArrowheads="1"/>
          </p:cNvPicPr>
          <p:nvPr/>
        </p:nvPicPr>
        <p:blipFill>
          <a:blip r:embed="rId14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96695" y="3991356"/>
            <a:ext cx="1219199" cy="1601724"/>
          </a:xfrm>
          <a:prstGeom prst="rect">
            <a:avLst/>
          </a:prstGeom>
          <a:noFill/>
          <a:extLst/>
        </p:spPr>
      </p:pic>
      <p:pic>
        <p:nvPicPr>
          <p:cNvPr id="1473" name="Picture 1473"/>
          <p:cNvPicPr>
            <a:picLocks noChangeAspect="0" noChangeArrowheads="1"/>
          </p:cNvPicPr>
          <p:nvPr/>
        </p:nvPicPr>
        <p:blipFill>
          <a:blip r:embed="rId14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162812" y="507492"/>
            <a:ext cx="8584692" cy="591312"/>
          </a:xfrm>
          <a:prstGeom prst="rect">
            <a:avLst/>
          </a:prstGeom>
          <a:noFill/>
          <a:extLst/>
        </p:spPr>
      </p:pic>
      <p:sp>
        <p:nvSpPr>
          <p:cNvPr id="1474" name="Rectangle 1474"/>
          <p:cNvSpPr/>
          <p:nvPr/>
        </p:nvSpPr>
        <p:spPr>
          <a:xfrm rot="0" flipH="0" flipV="0">
            <a:off x="3358893" y="989274"/>
            <a:ext cx="3966198" cy="852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38062"/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На с</a:t>
            </a:r>
            <a:r>
              <a:rPr lang="en-US" sz="1799" baseline="0" b="0" i="0" dirty="0" spc="-35">
                <a:solidFill>
                  <a:srgbClr val="00B0F0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де</a:t>
            </a:r>
            <a:r>
              <a:rPr lang="en-US" sz="1799" baseline="0" b="0" i="0" dirty="0" spc="-10">
                <a:solidFill>
                  <a:srgbClr val="00B0F0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жа</a:t>
            </a:r>
            <a:r>
              <a:rPr lang="en-US" sz="1799" baseline="0" b="0" i="0" dirty="0" spc="-10">
                <a:solidFill>
                  <a:srgbClr val="00B0F0"/>
                </a:solidFill>
                <a:latin typeface="CIDFont+F2" pitchFamily="0" charset="1"/>
              </a:rPr>
              <a:t>ни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е с</a:t>
            </a:r>
            <a:r>
              <a:rPr lang="en-US" sz="1799" baseline="0" b="0" i="0" dirty="0" spc="-10">
                <a:solidFill>
                  <a:srgbClr val="00B0F0"/>
                </a:solidFill>
                <a:latin typeface="CIDFont+F2" pitchFamily="0" charset="1"/>
              </a:rPr>
              <a:t>и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стемы об</a:t>
            </a:r>
            <a:r>
              <a:rPr lang="en-US" sz="1799" baseline="0" b="0" i="0" dirty="0" spc="-10">
                <a:solidFill>
                  <a:srgbClr val="00B0F0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аз</a:t>
            </a:r>
            <a:r>
              <a:rPr lang="en-US" sz="1799" baseline="0" b="0" i="0" dirty="0" spc="-54">
                <a:solidFill>
                  <a:srgbClr val="00B0F0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ва</a:t>
            </a:r>
            <a:r>
              <a:rPr lang="en-US" sz="1799" baseline="0" b="0" i="0" dirty="0" spc="-10">
                <a:solidFill>
                  <a:srgbClr val="00B0F0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ия 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Ва</a:t>
            </a:r>
            <a:r>
              <a:rPr lang="en-US" sz="1799" baseline="0" b="0" i="0" dirty="0" spc="-10">
                <a:solidFill>
                  <a:srgbClr val="00B0F0"/>
                </a:solidFill>
                <a:latin typeface="CIDFont+F2" pitchFamily="0" charset="1"/>
              </a:rPr>
              <a:t>рн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е</a:t>
            </a:r>
            <a:r>
              <a:rPr lang="en-US" sz="1799" baseline="0" b="0" i="0" dirty="0" spc="-10">
                <a:solidFill>
                  <a:srgbClr val="00B0F0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с</a:t>
            </a:r>
            <a:r>
              <a:rPr lang="en-US" sz="1799" baseline="0" b="0" i="0" dirty="0" spc="-28">
                <a:solidFill>
                  <a:srgbClr val="00B0F0"/>
                </a:solidFill>
                <a:latin typeface="CIDFont+F2" pitchFamily="0" charset="1"/>
              </a:rPr>
              <a:t>к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-43">
                <a:solidFill>
                  <a:srgbClr val="00B0F0"/>
                </a:solidFill>
                <a:latin typeface="CIDFont+F2" pitchFamily="0" charset="1"/>
              </a:rPr>
              <a:t>г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о му</a:t>
            </a:r>
            <a:r>
              <a:rPr lang="en-US" sz="1799" baseline="0" b="0" i="0" dirty="0" spc="-10">
                <a:solidFill>
                  <a:srgbClr val="00B0F0"/>
                </a:solidFill>
                <a:latin typeface="CIDFont+F2" pitchFamily="0" charset="1"/>
              </a:rPr>
              <a:t>ни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ц</a:t>
            </a:r>
            <a:r>
              <a:rPr lang="en-US" sz="1799" baseline="0" b="0" i="0" dirty="0" spc="-10">
                <a:solidFill>
                  <a:srgbClr val="00B0F0"/>
                </a:solidFill>
                <a:latin typeface="CIDFont+F2" pitchFamily="0" charset="1"/>
              </a:rPr>
              <a:t>ип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ально</a:t>
            </a:r>
            <a:r>
              <a:rPr lang="en-US" sz="1799" baseline="0" b="0" i="0" dirty="0" spc="-61">
                <a:solidFill>
                  <a:srgbClr val="00B0F0"/>
                </a:solidFill>
                <a:latin typeface="CIDFont+F2" pitchFamily="0" charset="1"/>
              </a:rPr>
              <a:t>г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о </a:t>
            </a:r>
            <a:r>
              <a:rPr lang="en-US" sz="1799" baseline="0" b="0" i="0" dirty="0" spc="-10">
                <a:solidFill>
                  <a:srgbClr val="00B0F0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айо</a:t>
            </a:r>
            <a:r>
              <a:rPr lang="en-US" sz="1799" baseline="0" b="0" i="0" dirty="0" spc="-10">
                <a:solidFill>
                  <a:srgbClr val="00B0F0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а </a:t>
            </a:r>
          </a:p>
          <a:p>
            <a:pPr marL="460212">
              <a:lnSpc>
                <a:spcPts val="2159"/>
              </a:lnSpc>
            </a:pP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в 2019 </a:t>
            </a:r>
            <a:r>
              <a:rPr lang="en-US" sz="1799" baseline="0" b="0" i="0" dirty="0" spc="-43">
                <a:solidFill>
                  <a:srgbClr val="00B0F0"/>
                </a:solidFill>
                <a:latin typeface="CIDFont+F2" pitchFamily="0" charset="1"/>
              </a:rPr>
              <a:t>г</a:t>
            </a:r>
            <a:r>
              <a:rPr lang="en-US" sz="1799" baseline="0" b="0" i="0" dirty="0" spc="-53">
                <a:solidFill>
                  <a:srgbClr val="00B0F0"/>
                </a:solidFill>
                <a:latin typeface="CIDFont+F2" pitchFamily="0" charset="1"/>
              </a:rPr>
              <a:t>о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ду</a:t>
            </a:r>
            <a:r>
              <a:rPr lang="en-US" sz="1799" baseline="0" b="0" i="0" dirty="0" spc="-17">
                <a:solidFill>
                  <a:srgbClr val="00B0F0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было </a:t>
            </a:r>
            <a:r>
              <a:rPr lang="en-US" sz="1799" baseline="0" b="0" i="0" dirty="0" spc="-10">
                <a:solidFill>
                  <a:srgbClr val="00B0F0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-17">
                <a:solidFill>
                  <a:srgbClr val="00B0F0"/>
                </a:solidFill>
                <a:latin typeface="CIDFont+F2" pitchFamily="0" charset="1"/>
              </a:rPr>
              <a:t>а</a:t>
            </a:r>
            <a:r>
              <a:rPr lang="en-US" sz="1799" baseline="0" b="0" i="0" dirty="0" spc="-10">
                <a:solidFill>
                  <a:srgbClr val="00B0F0"/>
                </a:solidFill>
                <a:latin typeface="CIDFont+F2" pitchFamily="0" charset="1"/>
              </a:rPr>
              <a:t>п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ра</a:t>
            </a:r>
            <a:r>
              <a:rPr lang="en-US" sz="1799" baseline="0" b="0" i="0" dirty="0" spc="-36">
                <a:solidFill>
                  <a:srgbClr val="00B0F0"/>
                </a:solidFill>
                <a:latin typeface="CIDFont+F2" pitchFamily="0" charset="1"/>
              </a:rPr>
              <a:t>в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ле</a:t>
            </a:r>
            <a:r>
              <a:rPr lang="en-US" sz="1799" baseline="0" b="0" i="0" dirty="0" spc="-10">
                <a:solidFill>
                  <a:srgbClr val="00B0F0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00B0F0"/>
                </a:solidFill>
                <a:latin typeface="CIDFont+F2" pitchFamily="0" charset="1"/>
              </a:rPr>
              <a:t>о </a:t>
            </a:r>
          </a:p>
        </p:txBody>
      </p:sp>
      <p:sp>
        <p:nvSpPr>
          <p:cNvPr id="1475" name="Rectangle 1475"/>
          <p:cNvSpPr/>
          <p:nvPr/>
        </p:nvSpPr>
        <p:spPr>
          <a:xfrm rot="0" flipH="0" flipV="0">
            <a:off x="2657914" y="1778969"/>
            <a:ext cx="5310821" cy="60734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3599" baseline="0" b="0" i="0" dirty="0" spc="0">
                <a:latin typeface="CIDFont+F2" pitchFamily="0" charset="1"/>
              </a:rPr>
              <a:t>592 млн 334,6 ты</a:t>
            </a:r>
            <a:r>
              <a:rPr lang="en-US" sz="3599" baseline="0" b="0" i="0" dirty="0" spc="-10">
                <a:latin typeface="CIDFont+F2" pitchFamily="0" charset="1"/>
              </a:rPr>
              <a:t>с</a:t>
            </a:r>
            <a:r>
              <a:rPr lang="en-US" sz="3599" baseline="0" b="0" i="0" dirty="0" spc="0">
                <a:latin typeface="CIDFont+F2" pitchFamily="0" charset="1"/>
              </a:rPr>
              <a:t>. </a:t>
            </a:r>
            <a:r>
              <a:rPr lang="en-US" sz="3599" baseline="0" b="0" i="0" dirty="0" spc="-57">
                <a:latin typeface="CIDFont+F2" pitchFamily="0" charset="1"/>
              </a:rPr>
              <a:t>р</a:t>
            </a:r>
            <a:r>
              <a:rPr lang="en-US" sz="3599" baseline="0" b="0" i="0" dirty="0" spc="-35">
                <a:latin typeface="CIDFont+F2" pitchFamily="0" charset="1"/>
              </a:rPr>
              <a:t>у</a:t>
            </a:r>
            <a:r>
              <a:rPr lang="en-US" sz="3599" baseline="0" b="0" i="0" dirty="0" spc="-72">
                <a:latin typeface="CIDFont+F2" pitchFamily="0" charset="1"/>
              </a:rPr>
              <a:t>б</a:t>
            </a:r>
            <a:r>
              <a:rPr lang="en-US" sz="3599" baseline="0" b="0" i="0" dirty="0" spc="0">
                <a:latin typeface="CIDFont+F2" pitchFamily="0" charset="1"/>
              </a:rPr>
              <a:t>л</a:t>
            </a:r>
            <a:r>
              <a:rPr lang="en-US" sz="3599" baseline="0" b="0" i="0" dirty="0" spc="-10">
                <a:latin typeface="CIDFont+F2" pitchFamily="0" charset="1"/>
              </a:rPr>
              <a:t>е</a:t>
            </a:r>
            <a:r>
              <a:rPr lang="en-US" sz="3599" baseline="0" b="0" i="0" dirty="0" spc="0">
                <a:latin typeface="CIDFont+F2" pitchFamily="0" charset="1"/>
              </a:rPr>
              <a:t>й</a:t>
            </a:r>
          </a:p>
        </p:txBody>
      </p:sp>
      <p:sp>
        <p:nvSpPr>
          <p:cNvPr id="1476" name="Rectangle 1476"/>
          <p:cNvSpPr/>
          <p:nvPr/>
        </p:nvSpPr>
        <p:spPr>
          <a:xfrm rot="0" flipH="0" flipV="0">
            <a:off x="2442929" y="2356413"/>
            <a:ext cx="5805329" cy="3380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004" baseline="0" b="0" i="0" dirty="0" spc="0">
                <a:latin typeface="CIDFont+F14" pitchFamily="0" charset="1"/>
              </a:rPr>
              <a:t>ч</a:t>
            </a:r>
            <a:r>
              <a:rPr lang="en-US" sz="2004" baseline="0" b="0" i="0" dirty="0" spc="-34">
                <a:latin typeface="CIDFont+F14" pitchFamily="0" charset="1"/>
              </a:rPr>
              <a:t>т</a:t>
            </a:r>
            <a:r>
              <a:rPr lang="en-US" sz="2004" baseline="0" b="0" i="0" dirty="0" spc="0">
                <a:latin typeface="CIDFont+F14" pitchFamily="0" charset="1"/>
              </a:rPr>
              <a:t>о</a:t>
            </a:r>
            <a:r>
              <a:rPr lang="en-US" sz="2004" baseline="0" b="0" i="0" dirty="0" spc="-40">
                <a:latin typeface="CIDFont+F14" pitchFamily="0" charset="1"/>
              </a:rPr>
              <a:t> </a:t>
            </a:r>
            <a:r>
              <a:rPr lang="en-US" sz="2004" baseline="0" b="0" i="0" dirty="0" spc="0">
                <a:latin typeface="CIDFont+F14" pitchFamily="0" charset="1"/>
              </a:rPr>
              <a:t> </a:t>
            </a:r>
            <a:r>
              <a:rPr lang="en-US" sz="2004" baseline="0" b="0" i="0" dirty="0" spc="-46">
                <a:latin typeface="CIDFont+F14" pitchFamily="0" charset="1"/>
              </a:rPr>
              <a:t>с</a:t>
            </a:r>
            <a:r>
              <a:rPr lang="en-US" sz="2004" baseline="0" b="0" i="0" dirty="0" spc="0">
                <a:latin typeface="CIDFont+F14" pitchFamily="0" charset="1"/>
              </a:rPr>
              <a:t>оста</a:t>
            </a:r>
            <a:r>
              <a:rPr lang="en-US" sz="2004" baseline="0" b="0" i="0" dirty="0" spc="-12">
                <a:latin typeface="CIDFont+F14" pitchFamily="0" charset="1"/>
              </a:rPr>
              <a:t>в</a:t>
            </a:r>
            <a:r>
              <a:rPr lang="en-US" sz="2004" baseline="0" b="0" i="0" dirty="0" spc="0">
                <a:latin typeface="CIDFont+F14" pitchFamily="0" charset="1"/>
              </a:rPr>
              <a:t>л</a:t>
            </a:r>
            <a:r>
              <a:rPr lang="en-US" sz="2004" baseline="0" b="0" i="0" dirty="0" spc="-10">
                <a:latin typeface="CIDFont+F14" pitchFamily="0" charset="1"/>
              </a:rPr>
              <a:t>я</a:t>
            </a:r>
            <a:r>
              <a:rPr lang="en-US" sz="2004" baseline="0" b="0" i="0" dirty="0" spc="-26">
                <a:latin typeface="CIDFont+F14" pitchFamily="0" charset="1"/>
              </a:rPr>
              <a:t>е</a:t>
            </a:r>
            <a:r>
              <a:rPr lang="en-US" sz="2004" baseline="0" b="0" i="0" dirty="0" spc="-14">
                <a:latin typeface="CIDFont+F14" pitchFamily="0" charset="1"/>
              </a:rPr>
              <a:t>т</a:t>
            </a:r>
            <a:r>
              <a:rPr lang="en-US" sz="2004" baseline="0" b="0" i="0" dirty="0" spc="-20">
                <a:latin typeface="CIDFont+F14" pitchFamily="0" charset="1"/>
              </a:rPr>
              <a:t> </a:t>
            </a:r>
            <a:r>
              <a:rPr lang="en-US" sz="2004" baseline="0" b="0" i="0" dirty="0" spc="0">
                <a:latin typeface="CIDFont+F14" pitchFamily="0" charset="1"/>
              </a:rPr>
              <a:t>47,8</a:t>
            </a:r>
            <a:r>
              <a:rPr lang="en-US" sz="2004" baseline="0" b="0" i="0" dirty="0" spc="-40">
                <a:latin typeface="CIDFont+F14" pitchFamily="0" charset="1"/>
              </a:rPr>
              <a:t> </a:t>
            </a:r>
            <a:r>
              <a:rPr lang="en-US" sz="2004" baseline="0" b="0" i="0" dirty="0" spc="0">
                <a:latin typeface="CIDFont+F14" pitchFamily="0" charset="1"/>
              </a:rPr>
              <a:t>%</a:t>
            </a:r>
            <a:r>
              <a:rPr lang="en-US" sz="2004" baseline="0" b="0" i="0" dirty="0" spc="-20">
                <a:latin typeface="CIDFont+F14" pitchFamily="0" charset="1"/>
              </a:rPr>
              <a:t> </a:t>
            </a:r>
            <a:r>
              <a:rPr lang="en-US" sz="2004" baseline="0" b="0" i="0" dirty="0" spc="0">
                <a:latin typeface="CIDFont+F14" pitchFamily="0" charset="1"/>
              </a:rPr>
              <a:t>от</a:t>
            </a:r>
            <a:r>
              <a:rPr lang="en-US" sz="2004" baseline="0" b="0" i="0" dirty="0" spc="-20">
                <a:latin typeface="CIDFont+F14" pitchFamily="0" charset="1"/>
              </a:rPr>
              <a:t> </a:t>
            </a:r>
            <a:r>
              <a:rPr lang="en-US" sz="2004" baseline="0" b="0" i="0" dirty="0" spc="-12">
                <a:latin typeface="CIDFont+F14" pitchFamily="0" charset="1"/>
              </a:rPr>
              <a:t>в</a:t>
            </a:r>
            <a:r>
              <a:rPr lang="en-US" sz="2004" baseline="0" b="0" i="0" dirty="0" spc="-26">
                <a:latin typeface="CIDFont+F14" pitchFamily="0" charset="1"/>
              </a:rPr>
              <a:t>с</a:t>
            </a:r>
            <a:r>
              <a:rPr lang="en-US" sz="2004" baseline="0" b="0" i="0" dirty="0" spc="0">
                <a:latin typeface="CIDFont+F14" pitchFamily="0" charset="1"/>
              </a:rPr>
              <a:t>его</a:t>
            </a:r>
            <a:r>
              <a:rPr lang="en-US" sz="2004" baseline="0" b="0" i="0" dirty="0" spc="-40">
                <a:latin typeface="CIDFont+F14" pitchFamily="0" charset="1"/>
              </a:rPr>
              <a:t> </a:t>
            </a:r>
            <a:r>
              <a:rPr lang="en-US" sz="2004" baseline="0" b="0" i="0" dirty="0" spc="0">
                <a:latin typeface="CIDFont+F14" pitchFamily="0" charset="1"/>
              </a:rPr>
              <a:t>бюд</a:t>
            </a:r>
            <a:r>
              <a:rPr lang="en-US" sz="2004" baseline="0" b="0" i="0" dirty="0" spc="-24">
                <a:latin typeface="CIDFont+F14" pitchFamily="0" charset="1"/>
              </a:rPr>
              <a:t>ж</a:t>
            </a:r>
            <a:r>
              <a:rPr lang="en-US" sz="2004" baseline="0" b="0" i="0" dirty="0" spc="-26">
                <a:latin typeface="CIDFont+F14" pitchFamily="0" charset="1"/>
              </a:rPr>
              <a:t>е</a:t>
            </a:r>
            <a:r>
              <a:rPr lang="en-US" sz="2004" baseline="0" b="0" i="0" dirty="0" spc="0">
                <a:latin typeface="CIDFont+F14" pitchFamily="0" charset="1"/>
              </a:rPr>
              <a:t>т</a:t>
            </a:r>
            <a:r>
              <a:rPr lang="en-US" sz="2004" baseline="0" b="0" i="0" dirty="0" spc="-20">
                <a:latin typeface="CIDFont+F14" pitchFamily="0" charset="1"/>
              </a:rPr>
              <a:t>а </a:t>
            </a:r>
            <a:r>
              <a:rPr lang="en-US" sz="2004" baseline="0" b="0" i="0" dirty="0" spc="0">
                <a:latin typeface="CIDFont+F14" pitchFamily="0" charset="1"/>
              </a:rPr>
              <a:t>района </a:t>
            </a:r>
          </a:p>
        </p:txBody>
      </p:sp>
      <p:sp>
        <p:nvSpPr>
          <p:cNvPr id="1478" name="Rectangle 1478"/>
          <p:cNvSpPr/>
          <p:nvPr/>
        </p:nvSpPr>
        <p:spPr>
          <a:xfrm rot="0" flipH="0" flipV="0">
            <a:off x="3008354" y="3402068"/>
            <a:ext cx="4602953" cy="44353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федеральны</a:t>
            </a:r>
            <a:r>
              <a:rPr lang="en-US" sz="1895" baseline="0" b="0" i="0" dirty="0" spc="-11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й</a:t>
            </a:r>
            <a:r>
              <a:rPr lang="en-US" sz="1895" baseline="0" b="0" i="0" dirty="0" spc="-3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 </a:t>
            </a:r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бюджет</a:t>
            </a:r>
            <a:r>
              <a:rPr lang="en-US" sz="1895" baseline="0" b="0" i="0" dirty="0" spc="-3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 </a:t>
            </a:r>
            <a:r>
              <a:rPr lang="en-US" sz="1895" baseline="0" b="0" i="0" dirty="0" spc="61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-</a:t>
            </a:r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0</a:t>
            </a:r>
            <a:r>
              <a:rPr lang="en-US" sz="1895" baseline="0" b="0" i="0" dirty="0" spc="-11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 </a:t>
            </a:r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тыс</a:t>
            </a:r>
            <a:r>
              <a:rPr lang="en-US" sz="1895" baseline="0" b="0" i="0" dirty="0" spc="-11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.</a:t>
            </a:r>
            <a:r>
              <a:rPr lang="en-US" sz="1895" baseline="0" b="0" i="0" dirty="0" spc="-3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 </a:t>
            </a:r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рублей</a:t>
            </a:r>
          </a:p>
        </p:txBody>
      </p:sp>
      <p:sp>
        <p:nvSpPr>
          <p:cNvPr id="1479" name="Rectangle 1479"/>
          <p:cNvSpPr/>
          <p:nvPr/>
        </p:nvSpPr>
        <p:spPr>
          <a:xfrm rot="0" flipH="0" flipV="0">
            <a:off x="3262901" y="4456703"/>
            <a:ext cx="5818946" cy="44353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областн</a:t>
            </a:r>
            <a:r>
              <a:rPr lang="en-US" sz="1895" baseline="0" b="0" i="0" dirty="0" spc="-26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о</a:t>
            </a:r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й</a:t>
            </a:r>
            <a:r>
              <a:rPr lang="en-US" sz="1895" baseline="0" b="0" i="0" dirty="0" spc="-3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 </a:t>
            </a:r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бюджет</a:t>
            </a:r>
            <a:r>
              <a:rPr lang="en-US" sz="1895" baseline="0" b="0" i="0" dirty="0" spc="-3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 </a:t>
            </a:r>
            <a:r>
              <a:rPr lang="en-US" sz="1895" baseline="0" b="0" i="0" dirty="0" spc="61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-</a:t>
            </a:r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268</a:t>
            </a:r>
            <a:r>
              <a:rPr lang="en-US" sz="1895" baseline="0" b="0" i="0" dirty="0" spc="-3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 </a:t>
            </a:r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млн</a:t>
            </a:r>
            <a:r>
              <a:rPr lang="en-US" sz="1895" baseline="0" b="0" i="0" dirty="0" spc="-3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 </a:t>
            </a:r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325</a:t>
            </a:r>
            <a:r>
              <a:rPr lang="en-US" sz="1895" baseline="0" b="0" i="0" dirty="0" spc="-11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,</a:t>
            </a:r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7</a:t>
            </a:r>
            <a:r>
              <a:rPr lang="en-US" sz="1895" baseline="0" b="0" i="0" dirty="0" spc="-49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 </a:t>
            </a:r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тыс.</a:t>
            </a:r>
            <a:r>
              <a:rPr lang="en-US" sz="1895" baseline="0" b="0" i="0" dirty="0" spc="-49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 </a:t>
            </a:r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рублей</a:t>
            </a:r>
          </a:p>
        </p:txBody>
      </p:sp>
      <p:sp>
        <p:nvSpPr>
          <p:cNvPr id="1480" name="Rectangle 1480"/>
          <p:cNvSpPr/>
          <p:nvPr/>
        </p:nvSpPr>
        <p:spPr>
          <a:xfrm rot="0" flipH="0" flipV="0">
            <a:off x="3008354" y="5512749"/>
            <a:ext cx="5265127" cy="44353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местны</a:t>
            </a:r>
            <a:r>
              <a:rPr lang="en-US" sz="1895" baseline="0" b="0" i="0" dirty="0" spc="-11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й</a:t>
            </a:r>
            <a:r>
              <a:rPr lang="en-US" sz="1895" baseline="0" b="0" i="0" dirty="0" spc="-3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 </a:t>
            </a:r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бюджет</a:t>
            </a:r>
            <a:r>
              <a:rPr lang="en-US" sz="1895" baseline="0" b="0" i="0" dirty="0" spc="-3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 </a:t>
            </a:r>
            <a:r>
              <a:rPr lang="en-US" sz="1895" baseline="0" b="0" i="0" dirty="0" spc="606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–</a:t>
            </a:r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324</a:t>
            </a:r>
            <a:r>
              <a:rPr lang="en-US" sz="1895" baseline="0" b="0" i="0" dirty="0" spc="-49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 </a:t>
            </a:r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млн</a:t>
            </a:r>
            <a:r>
              <a:rPr lang="en-US" sz="1895" baseline="0" b="0" i="0" dirty="0" spc="-3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 </a:t>
            </a:r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8,9</a:t>
            </a:r>
            <a:r>
              <a:rPr lang="en-US" sz="1895" baseline="0" b="0" i="0" dirty="0" spc="-3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 </a:t>
            </a:r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тыс.</a:t>
            </a:r>
            <a:r>
              <a:rPr lang="en-US" sz="1895" baseline="0" b="0" i="0" dirty="0" spc="-3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 </a:t>
            </a:r>
            <a:r>
              <a:rPr lang="en-US" sz="1895" baseline="0" b="0" i="0" dirty="0" spc="0">
                <a:ln w="2408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рублей</a:t>
            </a:r>
          </a:p>
        </p:txBody>
      </p:sp>
      <p:sp>
        <p:nvSpPr>
          <p:cNvPr id="1481" name="Rectangle 1481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482" name="Freeform 1482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83" name="Picture 101"/>
          <p:cNvPicPr>
            <a:picLocks noChangeAspect="0" noChangeArrowheads="1"/>
          </p:cNvPicPr>
          <p:nvPr/>
        </p:nvPicPr>
        <p:blipFill>
          <a:blip r:embed="rId14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484" name="Picture 1484"/>
          <p:cNvPicPr>
            <a:picLocks noChangeAspect="0" noChangeArrowheads="1"/>
          </p:cNvPicPr>
          <p:nvPr/>
        </p:nvPicPr>
        <p:blipFill>
          <a:blip r:embed="rId14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485" name="Picture 103"/>
          <p:cNvPicPr>
            <a:picLocks noChangeAspect="0" noChangeArrowheads="1"/>
          </p:cNvPicPr>
          <p:nvPr/>
        </p:nvPicPr>
        <p:blipFill>
          <a:blip r:embed="rId14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486" name="Picture 1486"/>
          <p:cNvPicPr>
            <a:picLocks noChangeAspect="0" noChangeArrowheads="1"/>
          </p:cNvPicPr>
          <p:nvPr/>
        </p:nvPicPr>
        <p:blipFill>
          <a:blip r:embed="rId14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487" name="Picture 1487"/>
          <p:cNvPicPr>
            <a:picLocks noChangeAspect="0" noChangeArrowheads="1"/>
          </p:cNvPicPr>
          <p:nvPr/>
        </p:nvPicPr>
        <p:blipFill>
          <a:blip r:embed="rId14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793480" y="608077"/>
            <a:ext cx="682751" cy="807720"/>
          </a:xfrm>
          <a:prstGeom prst="rect">
            <a:avLst/>
          </a:prstGeom>
          <a:noFill/>
          <a:extLst/>
        </p:spPr>
      </p:pic>
      <p:pic>
        <p:nvPicPr>
          <p:cNvPr id="1488" name="Picture 1488"/>
          <p:cNvPicPr>
            <a:picLocks noChangeAspect="0" noChangeArrowheads="1"/>
          </p:cNvPicPr>
          <p:nvPr/>
        </p:nvPicPr>
        <p:blipFill>
          <a:blip r:embed="rId14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043172" y="4925568"/>
            <a:ext cx="5237988" cy="1510283"/>
          </a:xfrm>
          <a:prstGeom prst="rect">
            <a:avLst/>
          </a:prstGeom>
          <a:noFill/>
          <a:extLst/>
        </p:spPr>
      </p:pic>
      <p:pic>
        <p:nvPicPr>
          <p:cNvPr id="1489" name="Picture 1489"/>
          <p:cNvPicPr>
            <a:picLocks noChangeAspect="0" noChangeArrowheads="1"/>
          </p:cNvPicPr>
          <p:nvPr/>
        </p:nvPicPr>
        <p:blipFill>
          <a:blip r:embed="rId14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673351" y="4738117"/>
            <a:ext cx="2104644" cy="1693163"/>
          </a:xfrm>
          <a:prstGeom prst="rect">
            <a:avLst/>
          </a:prstGeom>
          <a:noFill/>
          <a:extLst/>
        </p:spPr>
      </p:pic>
      <p:pic>
        <p:nvPicPr>
          <p:cNvPr id="1490" name="Picture 1490"/>
          <p:cNvPicPr>
            <a:picLocks noChangeAspect="0" noChangeArrowheads="1"/>
          </p:cNvPicPr>
          <p:nvPr/>
        </p:nvPicPr>
        <p:blipFill>
          <a:blip r:embed="rId14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075944" y="432817"/>
            <a:ext cx="8583167" cy="588263"/>
          </a:xfrm>
          <a:prstGeom prst="rect">
            <a:avLst/>
          </a:prstGeom>
          <a:noFill/>
          <a:extLst/>
        </p:spPr>
      </p:pic>
      <p:sp>
        <p:nvSpPr>
          <p:cNvPr id="1491" name="Rectangle 1491"/>
          <p:cNvSpPr/>
          <p:nvPr/>
        </p:nvSpPr>
        <p:spPr>
          <a:xfrm rot="0" flipH="0" flipV="0">
            <a:off x="2636483" y="1187914"/>
            <a:ext cx="5379706" cy="40489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399" baseline="0" b="0" i="0" dirty="0" spc="0">
                <a:latin typeface="CIDFont+F2" pitchFamily="0" charset="1"/>
              </a:rPr>
              <a:t>В 2019 </a:t>
            </a:r>
            <a:r>
              <a:rPr lang="en-US" sz="2399" baseline="0" b="0" i="0" dirty="0" spc="-57">
                <a:latin typeface="CIDFont+F2" pitchFamily="0" charset="1"/>
              </a:rPr>
              <a:t>г</a:t>
            </a:r>
            <a:r>
              <a:rPr lang="en-US" sz="2399" baseline="0" b="0" i="0" dirty="0" spc="-95">
                <a:latin typeface="CIDFont+F2" pitchFamily="0" charset="1"/>
              </a:rPr>
              <a:t>о</a:t>
            </a:r>
            <a:r>
              <a:rPr lang="en-US" sz="2399" baseline="0" b="0" i="0" dirty="0" spc="0">
                <a:latin typeface="CIDFont+F2" pitchFamily="0" charset="1"/>
              </a:rPr>
              <a:t>ду</a:t>
            </a:r>
            <a:r>
              <a:rPr lang="en-US" sz="2399" baseline="0" b="0" i="0" dirty="0" spc="-24">
                <a:latin typeface="CIDFont+F2" pitchFamily="0" charset="1"/>
              </a:rPr>
              <a:t> </a:t>
            </a:r>
            <a:r>
              <a:rPr lang="en-US" sz="2399" baseline="0" b="0" i="0" dirty="0" spc="0">
                <a:latin typeface="CIDFont+F2" pitchFamily="0" charset="1"/>
              </a:rPr>
              <a:t>пр</a:t>
            </a:r>
            <a:r>
              <a:rPr lang="en-US" sz="2399" baseline="0" b="0" i="0" dirty="0" spc="-71">
                <a:latin typeface="CIDFont+F2" pitchFamily="0" charset="1"/>
              </a:rPr>
              <a:t>о</a:t>
            </a:r>
            <a:r>
              <a:rPr lang="en-US" sz="2399" baseline="0" b="0" i="0" dirty="0" spc="0">
                <a:latin typeface="CIDFont+F2" pitchFamily="0" charset="1"/>
              </a:rPr>
              <a:t>в</a:t>
            </a:r>
            <a:r>
              <a:rPr lang="en-US" sz="2399" baseline="0" b="0" i="0" dirty="0" spc="-31">
                <a:latin typeface="CIDFont+F2" pitchFamily="0" charset="1"/>
              </a:rPr>
              <a:t>е</a:t>
            </a:r>
            <a:r>
              <a:rPr lang="en-US" sz="2399" baseline="0" b="0" i="0" dirty="0" spc="0">
                <a:latin typeface="CIDFont+F2" pitchFamily="0" charset="1"/>
              </a:rPr>
              <a:t>дена </a:t>
            </a:r>
            <a:r>
              <a:rPr lang="en-US" sz="2399" baseline="0" b="0" i="0" dirty="0" spc="-24">
                <a:latin typeface="CIDFont+F2" pitchFamily="0" charset="1"/>
              </a:rPr>
              <a:t>б</a:t>
            </a:r>
            <a:r>
              <a:rPr lang="en-US" sz="2399" baseline="0" b="0" i="0" dirty="0" spc="-47">
                <a:latin typeface="CIDFont+F2" pitchFamily="0" charset="1"/>
              </a:rPr>
              <a:t>о</a:t>
            </a:r>
            <a:r>
              <a:rPr lang="en-US" sz="2399" baseline="0" b="0" i="0" dirty="0" spc="0">
                <a:latin typeface="CIDFont+F2" pitchFamily="0" charset="1"/>
              </a:rPr>
              <a:t>льшая ра</a:t>
            </a:r>
            <a:r>
              <a:rPr lang="en-US" sz="2399" baseline="0" b="0" i="0" dirty="0" spc="-47">
                <a:latin typeface="CIDFont+F2" pitchFamily="0" charset="1"/>
              </a:rPr>
              <a:t>б</a:t>
            </a:r>
            <a:r>
              <a:rPr lang="en-US" sz="2399" baseline="0" b="0" i="0" dirty="0" spc="-24">
                <a:latin typeface="CIDFont+F2" pitchFamily="0" charset="1"/>
              </a:rPr>
              <a:t>о</a:t>
            </a:r>
            <a:r>
              <a:rPr lang="en-US" sz="2399" baseline="0" b="0" i="0" dirty="0" spc="0">
                <a:latin typeface="CIDFont+F2" pitchFamily="0" charset="1"/>
              </a:rPr>
              <a:t>та </a:t>
            </a:r>
          </a:p>
        </p:txBody>
      </p:sp>
      <p:sp>
        <p:nvSpPr>
          <p:cNvPr id="1492" name="Rectangle 1492"/>
          <p:cNvSpPr/>
          <p:nvPr/>
        </p:nvSpPr>
        <p:spPr>
          <a:xfrm rot="0" flipH="0" flipV="0">
            <a:off x="2270813" y="1553733"/>
            <a:ext cx="6031976" cy="40489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399" baseline="0" b="0" i="0" dirty="0" spc="-14">
                <a:latin typeface="CIDFont+F2" pitchFamily="0" charset="1"/>
              </a:rPr>
              <a:t>п</a:t>
            </a:r>
            <a:r>
              <a:rPr lang="en-US" sz="2399" baseline="0" b="0" i="0" dirty="0" spc="0">
                <a:latin typeface="CIDFont+F2" pitchFamily="0" charset="1"/>
              </a:rPr>
              <a:t>о ре</a:t>
            </a:r>
            <a:r>
              <a:rPr lang="en-US" sz="2399" baseline="0" b="0" i="0" dirty="0" spc="-26">
                <a:latin typeface="CIDFont+F2" pitchFamily="0" charset="1"/>
              </a:rPr>
              <a:t>м</a:t>
            </a:r>
            <a:r>
              <a:rPr lang="en-US" sz="2399" baseline="0" b="0" i="0" dirty="0" spc="0">
                <a:latin typeface="CIDFont+F2" pitchFamily="0" charset="1"/>
              </a:rPr>
              <a:t>о</a:t>
            </a:r>
            <a:r>
              <a:rPr lang="en-US" sz="2399" baseline="0" b="0" i="0" dirty="0" spc="-14">
                <a:latin typeface="CIDFont+F2" pitchFamily="0" charset="1"/>
              </a:rPr>
              <a:t>н</a:t>
            </a:r>
            <a:r>
              <a:rPr lang="en-US" sz="2399" baseline="0" b="0" i="0" dirty="0" spc="0">
                <a:latin typeface="CIDFont+F2" pitchFamily="0" charset="1"/>
              </a:rPr>
              <a:t>там обра</a:t>
            </a:r>
            <a:r>
              <a:rPr lang="en-US" sz="2399" baseline="0" b="0" i="0" dirty="0" spc="-26">
                <a:latin typeface="CIDFont+F2" pitchFamily="0" charset="1"/>
              </a:rPr>
              <a:t>з</a:t>
            </a:r>
            <a:r>
              <a:rPr lang="en-US" sz="2399" baseline="0" b="0" i="0" dirty="0" spc="-47">
                <a:latin typeface="CIDFont+F2" pitchFamily="0" charset="1"/>
              </a:rPr>
              <a:t>о</a:t>
            </a:r>
            <a:r>
              <a:rPr lang="en-US" sz="2399" baseline="0" b="0" i="0" dirty="0" spc="0">
                <a:latin typeface="CIDFont+F2" pitchFamily="0" charset="1"/>
              </a:rPr>
              <a:t>в</a:t>
            </a:r>
            <a:r>
              <a:rPr lang="en-US" sz="2399" baseline="0" b="0" i="0" dirty="0" spc="-72">
                <a:latin typeface="CIDFont+F2" pitchFamily="0" charset="1"/>
              </a:rPr>
              <a:t>а</a:t>
            </a:r>
            <a:r>
              <a:rPr lang="en-US" sz="2399" baseline="0" b="0" i="0" dirty="0" spc="0">
                <a:latin typeface="CIDFont+F2" pitchFamily="0" charset="1"/>
              </a:rPr>
              <a:t>тель</a:t>
            </a:r>
            <a:r>
              <a:rPr lang="en-US" sz="2399" baseline="0" b="0" i="0" dirty="0" spc="-14">
                <a:latin typeface="CIDFont+F2" pitchFamily="0" charset="1"/>
              </a:rPr>
              <a:t>н</a:t>
            </a:r>
            <a:r>
              <a:rPr lang="en-US" sz="2399" baseline="0" b="0" i="0" dirty="0" spc="0">
                <a:latin typeface="CIDFont+F2" pitchFamily="0" charset="1"/>
              </a:rPr>
              <a:t>ых уч</a:t>
            </a:r>
            <a:r>
              <a:rPr lang="en-US" sz="2399" baseline="0" b="0" i="0" dirty="0" spc="-14">
                <a:latin typeface="CIDFont+F2" pitchFamily="0" charset="1"/>
              </a:rPr>
              <a:t>р</a:t>
            </a:r>
            <a:r>
              <a:rPr lang="en-US" sz="2399" baseline="0" b="0" i="0" dirty="0" spc="0">
                <a:latin typeface="CIDFont+F2" pitchFamily="0" charset="1"/>
              </a:rPr>
              <a:t>е</a:t>
            </a:r>
            <a:r>
              <a:rPr lang="en-US" sz="2399" baseline="0" b="0" i="0" dirty="0" spc="-11">
                <a:latin typeface="CIDFont+F2" pitchFamily="0" charset="1"/>
              </a:rPr>
              <a:t>ж</a:t>
            </a:r>
            <a:r>
              <a:rPr lang="en-US" sz="2399" baseline="0" b="0" i="0" dirty="0" spc="0">
                <a:latin typeface="CIDFont+F2" pitchFamily="0" charset="1"/>
              </a:rPr>
              <a:t>ден</a:t>
            </a:r>
            <a:r>
              <a:rPr lang="en-US" sz="2399" baseline="0" b="0" i="0" dirty="0" spc="-14">
                <a:latin typeface="CIDFont+F2" pitchFamily="0" charset="1"/>
              </a:rPr>
              <a:t>и</a:t>
            </a:r>
            <a:r>
              <a:rPr lang="en-US" sz="2399" baseline="0" b="0" i="0" dirty="0" spc="0">
                <a:latin typeface="CIDFont+F2" pitchFamily="0" charset="1"/>
              </a:rPr>
              <a:t>й,</a:t>
            </a:r>
          </a:p>
        </p:txBody>
      </p:sp>
      <p:sp>
        <p:nvSpPr>
          <p:cNvPr id="1493" name="Rectangle 1493"/>
          <p:cNvSpPr/>
          <p:nvPr/>
        </p:nvSpPr>
        <p:spPr>
          <a:xfrm rot="0" flipH="0" flipV="0">
            <a:off x="2987036" y="2018522"/>
            <a:ext cx="4675657" cy="91474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97145"/>
            <a:r>
              <a:rPr lang="en-US" sz="2399" baseline="0" b="0" i="0" dirty="0" spc="0">
                <a:latin typeface="CIDFont+F2" pitchFamily="0" charset="1"/>
              </a:rPr>
              <a:t>на </a:t>
            </a:r>
            <a:r>
              <a:rPr lang="en-US" sz="2399" baseline="0" b="0" i="0" dirty="0" spc="-38">
                <a:latin typeface="CIDFont+F2" pitchFamily="0" charset="1"/>
              </a:rPr>
              <a:t>к</a:t>
            </a:r>
            <a:r>
              <a:rPr lang="en-US" sz="2399" baseline="0" b="0" i="0" dirty="0" spc="-47">
                <a:latin typeface="CIDFont+F2" pitchFamily="0" charset="1"/>
              </a:rPr>
              <a:t>о</a:t>
            </a:r>
            <a:r>
              <a:rPr lang="en-US" sz="2399" baseline="0" b="0" i="0" dirty="0" spc="-26">
                <a:latin typeface="CIDFont+F2" pitchFamily="0" charset="1"/>
              </a:rPr>
              <a:t>т</a:t>
            </a:r>
            <a:r>
              <a:rPr lang="en-US" sz="2399" baseline="0" b="0" i="0" dirty="0" spc="0">
                <a:latin typeface="CIDFont+F2" pitchFamily="0" charset="1"/>
              </a:rPr>
              <a:t>о</a:t>
            </a:r>
            <a:r>
              <a:rPr lang="en-US" sz="2399" baseline="0" b="0" i="0" dirty="0" spc="-14">
                <a:latin typeface="CIDFont+F2" pitchFamily="0" charset="1"/>
              </a:rPr>
              <a:t>р</a:t>
            </a:r>
            <a:r>
              <a:rPr lang="en-US" sz="2399" baseline="0" b="0" i="0" dirty="0" spc="0">
                <a:latin typeface="CIDFont+F2" pitchFamily="0" charset="1"/>
              </a:rPr>
              <a:t>ые было </a:t>
            </a:r>
            <a:r>
              <a:rPr lang="en-US" sz="2399" baseline="0" b="0" i="0" dirty="0" spc="-14">
                <a:latin typeface="CIDFont+F2" pitchFamily="0" charset="1"/>
              </a:rPr>
              <a:t>п</a:t>
            </a:r>
            <a:r>
              <a:rPr lang="en-US" sz="2399" baseline="0" b="0" i="0" dirty="0" spc="-23">
                <a:latin typeface="CIDFont+F2" pitchFamily="0" charset="1"/>
              </a:rPr>
              <a:t>о</a:t>
            </a:r>
            <a:r>
              <a:rPr lang="en-US" sz="2399" baseline="0" b="0" i="0" dirty="0" spc="0">
                <a:latin typeface="CIDFont+F2" pitchFamily="0" charset="1"/>
              </a:rPr>
              <a:t>т</a:t>
            </a:r>
            <a:r>
              <a:rPr lang="en-US" sz="2399" baseline="0" b="0" i="0" dirty="0" spc="-14">
                <a:latin typeface="CIDFont+F2" pitchFamily="0" charset="1"/>
              </a:rPr>
              <a:t>р</a:t>
            </a:r>
            <a:r>
              <a:rPr lang="en-US" sz="2399" baseline="0" b="0" i="0" dirty="0" spc="-95">
                <a:latin typeface="CIDFont+F2" pitchFamily="0" charset="1"/>
              </a:rPr>
              <a:t>а</a:t>
            </a:r>
            <a:r>
              <a:rPr lang="en-US" sz="2399" baseline="0" b="0" i="0" dirty="0" spc="0">
                <a:latin typeface="CIDFont+F2" pitchFamily="0" charset="1"/>
              </a:rPr>
              <a:t>чено –</a:t>
            </a:r>
          </a:p>
          <a:p>
            <a:pPr marL="0">
              <a:lnSpc>
                <a:spcPts val="4014"/>
              </a:lnSpc>
            </a:pPr>
            <a:r>
              <a:rPr lang="en-US" sz="3203" baseline="0" b="0" i="0" dirty="0" spc="0">
                <a:solidFill>
                  <a:srgbClr val="FF0000"/>
                </a:solidFill>
                <a:latin typeface="CIDFont+F2" pitchFamily="0" charset="1"/>
              </a:rPr>
              <a:t>36 млн</a:t>
            </a:r>
            <a:r>
              <a:rPr lang="en-US" sz="3203" baseline="0" b="0" i="0" dirty="0" spc="-32">
                <a:solidFill>
                  <a:srgbClr val="FF0000"/>
                </a:solidFill>
                <a:latin typeface="CIDFont+F2" pitchFamily="0" charset="1"/>
              </a:rPr>
              <a:t> </a:t>
            </a:r>
            <a:r>
              <a:rPr lang="en-US" sz="3203" baseline="0" b="0" i="0" dirty="0" spc="0">
                <a:solidFill>
                  <a:srgbClr val="FF0000"/>
                </a:solidFill>
                <a:latin typeface="CIDFont+F2" pitchFamily="0" charset="1"/>
              </a:rPr>
              <a:t>383,8</a:t>
            </a:r>
            <a:r>
              <a:rPr lang="en-US" sz="3203" baseline="0" b="0" i="0" dirty="0" spc="-32">
                <a:solidFill>
                  <a:srgbClr val="FF0000"/>
                </a:solidFill>
                <a:latin typeface="CIDFont+F2" pitchFamily="0" charset="1"/>
              </a:rPr>
              <a:t> </a:t>
            </a:r>
            <a:r>
              <a:rPr lang="en-US" sz="3203" baseline="0" b="0" i="0" dirty="0" spc="0">
                <a:solidFill>
                  <a:srgbClr val="FF0000"/>
                </a:solidFill>
                <a:latin typeface="CIDFont+F2" pitchFamily="0" charset="1"/>
              </a:rPr>
              <a:t>тыс.</a:t>
            </a:r>
            <a:r>
              <a:rPr lang="en-US" sz="3203" baseline="0" b="0" i="0" dirty="0" spc="-32">
                <a:solidFill>
                  <a:srgbClr val="FF0000"/>
                </a:solidFill>
                <a:latin typeface="CIDFont+F2" pitchFamily="0" charset="1"/>
              </a:rPr>
              <a:t> </a:t>
            </a:r>
            <a:r>
              <a:rPr lang="en-US" sz="3203" baseline="0" b="0" i="0" dirty="0" spc="-19">
                <a:solidFill>
                  <a:srgbClr val="FF0000"/>
                </a:solidFill>
                <a:latin typeface="CIDFont+F2" pitchFamily="0" charset="1"/>
              </a:rPr>
              <a:t>р</a:t>
            </a:r>
            <a:r>
              <a:rPr lang="en-US" sz="3203" baseline="0" b="0" i="0" dirty="0" spc="-32">
                <a:solidFill>
                  <a:srgbClr val="FF0000"/>
                </a:solidFill>
                <a:latin typeface="CIDFont+F2" pitchFamily="0" charset="1"/>
              </a:rPr>
              <a:t>у</a:t>
            </a:r>
            <a:r>
              <a:rPr lang="en-US" sz="3203" baseline="0" b="0" i="0" dirty="0" spc="-96">
                <a:solidFill>
                  <a:srgbClr val="FF0000"/>
                </a:solidFill>
                <a:latin typeface="CIDFont+F2" pitchFamily="0" charset="1"/>
              </a:rPr>
              <a:t>б</a:t>
            </a:r>
            <a:r>
              <a:rPr lang="en-US" sz="3203" baseline="0" b="0" i="0" dirty="0" spc="0">
                <a:solidFill>
                  <a:srgbClr val="FF0000"/>
                </a:solidFill>
                <a:latin typeface="CIDFont+F2" pitchFamily="0" charset="1"/>
              </a:rPr>
              <a:t>лей</a:t>
            </a:r>
            <a:r>
              <a:rPr lang="en-US" sz="2399" baseline="0" b="0" i="0" dirty="0" spc="0">
                <a:latin typeface="CIDFont+F2" pitchFamily="0" charset="1"/>
              </a:rPr>
              <a:t>, </a:t>
            </a:r>
          </a:p>
        </p:txBody>
      </p:sp>
      <p:sp>
        <p:nvSpPr>
          <p:cNvPr id="1494" name="Rectangle 1494"/>
          <p:cNvSpPr/>
          <p:nvPr/>
        </p:nvSpPr>
        <p:spPr>
          <a:xfrm rot="0" flipH="0" flipV="0">
            <a:off x="4460665" y="2894820"/>
            <a:ext cx="1652926" cy="40489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399" baseline="0" b="0" i="0" dirty="0" spc="0">
                <a:latin typeface="CIDFont+F2" pitchFamily="0" charset="1"/>
              </a:rPr>
              <a:t>из </a:t>
            </a:r>
            <a:r>
              <a:rPr lang="en-US" sz="2399" baseline="0" b="0" i="0" dirty="0" spc="-38">
                <a:latin typeface="CIDFont+F2" pitchFamily="0" charset="1"/>
              </a:rPr>
              <a:t>к</a:t>
            </a:r>
            <a:r>
              <a:rPr lang="en-US" sz="2399" baseline="0" b="0" i="0" dirty="0" spc="-23">
                <a:latin typeface="CIDFont+F2" pitchFamily="0" charset="1"/>
              </a:rPr>
              <a:t>о</a:t>
            </a:r>
            <a:r>
              <a:rPr lang="en-US" sz="2399" baseline="0" b="0" i="0" dirty="0" spc="-50">
                <a:latin typeface="CIDFont+F2" pitchFamily="0" charset="1"/>
              </a:rPr>
              <a:t>т</a:t>
            </a:r>
            <a:r>
              <a:rPr lang="en-US" sz="2399" baseline="0" b="0" i="0" dirty="0" spc="0">
                <a:latin typeface="CIDFont+F2" pitchFamily="0" charset="1"/>
              </a:rPr>
              <a:t>орых:</a:t>
            </a:r>
          </a:p>
        </p:txBody>
      </p:sp>
      <p:sp>
        <p:nvSpPr>
          <p:cNvPr id="1495" name="Rectangle 1495"/>
          <p:cNvSpPr/>
          <p:nvPr/>
        </p:nvSpPr>
        <p:spPr>
          <a:xfrm rot="0" flipH="0" flipV="0">
            <a:off x="3000813" y="3260638"/>
            <a:ext cx="5477241" cy="40489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399" baseline="0" b="0" i="0" dirty="0" spc="592">
                <a:latin typeface="CIDFont+F2" pitchFamily="0" charset="1"/>
              </a:rPr>
              <a:t>-</a:t>
            </a:r>
            <a:r>
              <a:rPr lang="en-US" sz="2399" baseline="0" b="0" i="0" dirty="0" spc="0">
                <a:latin typeface="CIDFont+F2" pitchFamily="0" charset="1"/>
              </a:rPr>
              <a:t>Ф</a:t>
            </a:r>
            <a:r>
              <a:rPr lang="en-US" sz="2399" baseline="0" b="0" i="0" dirty="0" spc="-31">
                <a:latin typeface="CIDFont+F2" pitchFamily="0" charset="1"/>
              </a:rPr>
              <a:t>е</a:t>
            </a:r>
            <a:r>
              <a:rPr lang="en-US" sz="2399" baseline="0" b="0" i="0" dirty="0" spc="0">
                <a:latin typeface="CIDFont+F2" pitchFamily="0" charset="1"/>
              </a:rPr>
              <a:t>деральны</a:t>
            </a:r>
            <a:r>
              <a:rPr lang="en-US" sz="2399" baseline="0" b="0" i="0" dirty="0" spc="-14">
                <a:latin typeface="CIDFont+F2" pitchFamily="0" charset="1"/>
              </a:rPr>
              <a:t>й</a:t>
            </a:r>
            <a:r>
              <a:rPr lang="en-US" sz="2399" baseline="0" b="0" i="0" dirty="0" spc="0">
                <a:latin typeface="CIDFont+F2" pitchFamily="0" charset="1"/>
              </a:rPr>
              <a:t> б</a:t>
            </a:r>
            <a:r>
              <a:rPr lang="en-US" sz="2399" baseline="0" b="0" i="0" dirty="0" spc="-129">
                <a:latin typeface="CIDFont+F2" pitchFamily="0" charset="1"/>
              </a:rPr>
              <a:t>ю</a:t>
            </a:r>
            <a:r>
              <a:rPr lang="en-US" sz="2399" baseline="0" b="0" i="0" dirty="0" spc="0">
                <a:latin typeface="CIDFont+F2" pitchFamily="0" charset="1"/>
              </a:rPr>
              <a:t>д</a:t>
            </a:r>
            <a:r>
              <a:rPr lang="en-US" sz="2399" baseline="0" b="0" i="0" dirty="0" spc="-60">
                <a:latin typeface="CIDFont+F2" pitchFamily="0" charset="1"/>
              </a:rPr>
              <a:t>ж</a:t>
            </a:r>
            <a:r>
              <a:rPr lang="en-US" sz="2399" baseline="0" b="0" i="0" dirty="0" spc="0">
                <a:latin typeface="CIDFont+F2" pitchFamily="0" charset="1"/>
              </a:rPr>
              <a:t>ет</a:t>
            </a:r>
            <a:r>
              <a:rPr lang="en-US" sz="2399" baseline="0" b="0" i="0" dirty="0" spc="-24">
                <a:latin typeface="CIDFont+F2" pitchFamily="0" charset="1"/>
              </a:rPr>
              <a:t> </a:t>
            </a:r>
            <a:r>
              <a:rPr lang="en-US" sz="2399" baseline="0" b="0" i="0" dirty="0" spc="616">
                <a:latin typeface="CIDFont+F2" pitchFamily="0" charset="1"/>
              </a:rPr>
              <a:t>-</a:t>
            </a:r>
            <a:r>
              <a:rPr lang="en-US" sz="2399" baseline="0" b="0" i="0" dirty="0" spc="0">
                <a:latin typeface="CIDFont+F2" pitchFamily="0" charset="1"/>
              </a:rPr>
              <a:t>0</a:t>
            </a:r>
            <a:r>
              <a:rPr lang="en-US" sz="2399" baseline="0" b="0" i="0" dirty="0" spc="-23">
                <a:latin typeface="CIDFont+F2" pitchFamily="0" charset="1"/>
              </a:rPr>
              <a:t> </a:t>
            </a:r>
            <a:r>
              <a:rPr lang="en-US" sz="2399" baseline="0" b="0" i="0" dirty="0" spc="0">
                <a:latin typeface="CIDFont+F2" pitchFamily="0" charset="1"/>
              </a:rPr>
              <a:t>тыс. </a:t>
            </a:r>
            <a:r>
              <a:rPr lang="en-US" sz="2399" baseline="0" b="0" i="0" dirty="0" spc="-38">
                <a:latin typeface="CIDFont+F2" pitchFamily="0" charset="1"/>
              </a:rPr>
              <a:t>р</a:t>
            </a:r>
            <a:r>
              <a:rPr lang="en-US" sz="2399" baseline="0" b="0" i="0" dirty="0" spc="-47">
                <a:latin typeface="CIDFont+F2" pitchFamily="0" charset="1"/>
              </a:rPr>
              <a:t>у</a:t>
            </a:r>
            <a:r>
              <a:rPr lang="en-US" sz="2399" baseline="0" b="0" i="0" dirty="0" spc="-48">
                <a:latin typeface="CIDFont+F2" pitchFamily="0" charset="1"/>
              </a:rPr>
              <a:t>б</a:t>
            </a:r>
            <a:r>
              <a:rPr lang="en-US" sz="2399" baseline="0" b="0" i="0" dirty="0" spc="0">
                <a:latin typeface="CIDFont+F2" pitchFamily="0" charset="1"/>
              </a:rPr>
              <a:t>лей; </a:t>
            </a:r>
          </a:p>
        </p:txBody>
      </p:sp>
      <p:sp>
        <p:nvSpPr>
          <p:cNvPr id="1496" name="Rectangle 1496"/>
          <p:cNvSpPr/>
          <p:nvPr/>
        </p:nvSpPr>
        <p:spPr>
          <a:xfrm rot="0" flipH="0" flipV="0">
            <a:off x="2564897" y="3626308"/>
            <a:ext cx="6355978" cy="77071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399" baseline="0" b="0" i="0" dirty="0" spc="592">
                <a:latin typeface="CIDFont+F2" pitchFamily="0" charset="1"/>
              </a:rPr>
              <a:t>-</a:t>
            </a:r>
            <a:r>
              <a:rPr lang="en-US" sz="2399" baseline="0" b="0" i="0" dirty="0" spc="0">
                <a:latin typeface="CIDFont+F2" pitchFamily="0" charset="1"/>
              </a:rPr>
              <a:t>О</a:t>
            </a:r>
            <a:r>
              <a:rPr lang="en-US" sz="2399" baseline="0" b="0" i="0" dirty="0" spc="-72">
                <a:latin typeface="CIDFont+F2" pitchFamily="0" charset="1"/>
              </a:rPr>
              <a:t>б</a:t>
            </a:r>
            <a:r>
              <a:rPr lang="en-US" sz="2399" baseline="0" b="0" i="0" dirty="0" spc="0">
                <a:latin typeface="CIDFont+F2" pitchFamily="0" charset="1"/>
              </a:rPr>
              <a:t>ласт</a:t>
            </a:r>
            <a:r>
              <a:rPr lang="en-US" sz="2399" baseline="0" b="0" i="0" dirty="0" spc="-14">
                <a:latin typeface="CIDFont+F2" pitchFamily="0" charset="1"/>
              </a:rPr>
              <a:t>н</a:t>
            </a:r>
            <a:r>
              <a:rPr lang="en-US" sz="2399" baseline="0" b="0" i="0" dirty="0" spc="0">
                <a:latin typeface="CIDFont+F2" pitchFamily="0" charset="1"/>
              </a:rPr>
              <a:t>ой б</a:t>
            </a:r>
            <a:r>
              <a:rPr lang="en-US" sz="2399" baseline="0" b="0" i="0" dirty="0" spc="-129">
                <a:latin typeface="CIDFont+F2" pitchFamily="0" charset="1"/>
              </a:rPr>
              <a:t>ю</a:t>
            </a:r>
            <a:r>
              <a:rPr lang="en-US" sz="2399" baseline="0" b="0" i="0" dirty="0" spc="-11">
                <a:latin typeface="CIDFont+F2" pitchFamily="0" charset="1"/>
              </a:rPr>
              <a:t>д</a:t>
            </a:r>
            <a:r>
              <a:rPr lang="en-US" sz="2399" baseline="0" b="0" i="0" dirty="0" spc="-35">
                <a:latin typeface="CIDFont+F2" pitchFamily="0" charset="1"/>
              </a:rPr>
              <a:t>ж</a:t>
            </a:r>
            <a:r>
              <a:rPr lang="en-US" sz="2399" baseline="0" b="0" i="0" dirty="0" spc="0">
                <a:latin typeface="CIDFont+F2" pitchFamily="0" charset="1"/>
              </a:rPr>
              <a:t>ет</a:t>
            </a:r>
            <a:r>
              <a:rPr lang="en-US" sz="2399" baseline="0" b="0" i="0" dirty="0" spc="-23">
                <a:latin typeface="CIDFont+F2" pitchFamily="0" charset="1"/>
              </a:rPr>
              <a:t> </a:t>
            </a:r>
            <a:r>
              <a:rPr lang="en-US" sz="2399" baseline="0" b="0" i="0" dirty="0" spc="0">
                <a:latin typeface="CIDFont+F2" pitchFamily="0" charset="1"/>
              </a:rPr>
              <a:t>-8 </a:t>
            </a:r>
            <a:r>
              <a:rPr lang="en-US" sz="2399" baseline="0" b="0" i="0" dirty="0" spc="-26">
                <a:latin typeface="CIDFont+F2" pitchFamily="0" charset="1"/>
              </a:rPr>
              <a:t>м</a:t>
            </a:r>
            <a:r>
              <a:rPr lang="en-US" sz="2399" baseline="0" b="0" i="0" dirty="0" spc="0">
                <a:latin typeface="CIDFont+F2" pitchFamily="0" charset="1"/>
              </a:rPr>
              <a:t>лн 292,9</a:t>
            </a:r>
            <a:r>
              <a:rPr lang="en-US" sz="2399" baseline="0" b="0" i="0" dirty="0" spc="-23">
                <a:latin typeface="CIDFont+F2" pitchFamily="0" charset="1"/>
              </a:rPr>
              <a:t> </a:t>
            </a:r>
            <a:r>
              <a:rPr lang="en-US" sz="2399" baseline="0" b="0" i="0" dirty="0" spc="0">
                <a:latin typeface="CIDFont+F2" pitchFamily="0" charset="1"/>
              </a:rPr>
              <a:t> т</a:t>
            </a:r>
            <a:r>
              <a:rPr lang="en-US" sz="2399" baseline="0" b="0" i="0" dirty="0" spc="-24">
                <a:latin typeface="CIDFont+F2" pitchFamily="0" charset="1"/>
              </a:rPr>
              <a:t>ы</a:t>
            </a:r>
            <a:r>
              <a:rPr lang="en-US" sz="2399" baseline="0" b="0" i="0" dirty="0" spc="0">
                <a:latin typeface="CIDFont+F2" pitchFamily="0" charset="1"/>
              </a:rPr>
              <a:t>с.</a:t>
            </a:r>
            <a:r>
              <a:rPr lang="en-US" sz="2399" baseline="0" b="0" i="0" dirty="0" spc="-23">
                <a:latin typeface="CIDFont+F2" pitchFamily="0" charset="1"/>
              </a:rPr>
              <a:t> </a:t>
            </a:r>
            <a:r>
              <a:rPr lang="en-US" sz="2399" baseline="0" b="0" i="0" dirty="0" spc="-38">
                <a:latin typeface="CIDFont+F2" pitchFamily="0" charset="1"/>
              </a:rPr>
              <a:t>р</a:t>
            </a:r>
            <a:r>
              <a:rPr lang="en-US" sz="2399" baseline="0" b="0" i="0" dirty="0" spc="-23">
                <a:latin typeface="CIDFont+F2" pitchFamily="0" charset="1"/>
              </a:rPr>
              <a:t>у</a:t>
            </a:r>
            <a:r>
              <a:rPr lang="en-US" sz="2399" baseline="0" b="0" i="0" dirty="0" spc="-72">
                <a:latin typeface="CIDFont+F2" pitchFamily="0" charset="1"/>
              </a:rPr>
              <a:t>б</a:t>
            </a:r>
            <a:r>
              <a:rPr lang="en-US" sz="2399" baseline="0" b="0" i="0" dirty="0" spc="0">
                <a:latin typeface="CIDFont+F2" pitchFamily="0" charset="1"/>
              </a:rPr>
              <a:t>ле</a:t>
            </a:r>
            <a:r>
              <a:rPr lang="en-US" sz="2399" baseline="0" b="0" i="0" dirty="0" spc="-14">
                <a:latin typeface="CIDFont+F2" pitchFamily="0" charset="1"/>
              </a:rPr>
              <a:t>й</a:t>
            </a:r>
            <a:r>
              <a:rPr lang="en-US" sz="2399" baseline="0" b="0" i="0" dirty="0" spc="0">
                <a:latin typeface="CIDFont+F2" pitchFamily="0" charset="1"/>
              </a:rPr>
              <a:t>;</a:t>
            </a:r>
          </a:p>
          <a:p>
            <a:pPr marL="86915">
              <a:lnSpc>
                <a:spcPts val="2880"/>
              </a:lnSpc>
            </a:pPr>
            <a:r>
              <a:rPr lang="en-US" sz="2399" baseline="0" b="0" i="0" dirty="0" spc="592">
                <a:latin typeface="CIDFont+F2" pitchFamily="0" charset="1"/>
              </a:rPr>
              <a:t>-</a:t>
            </a:r>
            <a:r>
              <a:rPr lang="en-US" sz="2399" baseline="0" b="0" i="0" dirty="0" spc="-31">
                <a:latin typeface="CIDFont+F2" pitchFamily="0" charset="1"/>
              </a:rPr>
              <a:t>М</a:t>
            </a:r>
            <a:r>
              <a:rPr lang="en-US" sz="2399" baseline="0" b="0" i="0" dirty="0" spc="0">
                <a:latin typeface="CIDFont+F2" pitchFamily="0" charset="1"/>
              </a:rPr>
              <a:t>ест</a:t>
            </a:r>
            <a:r>
              <a:rPr lang="en-US" sz="2399" baseline="0" b="0" i="0" dirty="0" spc="-14">
                <a:latin typeface="CIDFont+F2" pitchFamily="0" charset="1"/>
              </a:rPr>
              <a:t>н</a:t>
            </a:r>
            <a:r>
              <a:rPr lang="en-US" sz="2399" baseline="0" b="0" i="0" dirty="0" spc="0">
                <a:latin typeface="CIDFont+F2" pitchFamily="0" charset="1"/>
              </a:rPr>
              <a:t>ый б</a:t>
            </a:r>
            <a:r>
              <a:rPr lang="en-US" sz="2399" baseline="0" b="0" i="0" dirty="0" spc="-129">
                <a:latin typeface="CIDFont+F2" pitchFamily="0" charset="1"/>
              </a:rPr>
              <a:t>ю</a:t>
            </a:r>
            <a:r>
              <a:rPr lang="en-US" sz="2399" baseline="0" b="0" i="0" dirty="0" spc="0">
                <a:latin typeface="CIDFont+F2" pitchFamily="0" charset="1"/>
              </a:rPr>
              <a:t>д</a:t>
            </a:r>
            <a:r>
              <a:rPr lang="en-US" sz="2399" baseline="0" b="0" i="0" dirty="0" spc="-35">
                <a:latin typeface="CIDFont+F2" pitchFamily="0" charset="1"/>
              </a:rPr>
              <a:t>ж</a:t>
            </a:r>
            <a:r>
              <a:rPr lang="en-US" sz="2399" baseline="0" b="0" i="0" dirty="0" spc="0">
                <a:latin typeface="CIDFont+F2" pitchFamily="0" charset="1"/>
              </a:rPr>
              <a:t>ет </a:t>
            </a:r>
            <a:r>
              <a:rPr lang="en-US" sz="2399" baseline="0" b="0" i="0" dirty="0" spc="575">
                <a:latin typeface="CIDFont+F2" pitchFamily="0" charset="1"/>
              </a:rPr>
              <a:t>–</a:t>
            </a:r>
            <a:r>
              <a:rPr lang="en-US" sz="2399" baseline="0" b="0" i="0" dirty="0" spc="0">
                <a:latin typeface="CIDFont+F2" pitchFamily="0" charset="1"/>
              </a:rPr>
              <a:t>28 млн 90,9 тыс.</a:t>
            </a:r>
            <a:r>
              <a:rPr lang="en-US" sz="2399" baseline="0" b="0" i="0" dirty="0" spc="-24">
                <a:latin typeface="CIDFont+F2" pitchFamily="0" charset="1"/>
              </a:rPr>
              <a:t> </a:t>
            </a:r>
            <a:r>
              <a:rPr lang="en-US" sz="2399" baseline="0" b="0" i="0" dirty="0" spc="-38">
                <a:latin typeface="CIDFont+F2" pitchFamily="0" charset="1"/>
              </a:rPr>
              <a:t>р</a:t>
            </a:r>
            <a:r>
              <a:rPr lang="en-US" sz="2399" baseline="0" b="0" i="0" dirty="0" spc="-24">
                <a:latin typeface="CIDFont+F2" pitchFamily="0" charset="1"/>
              </a:rPr>
              <a:t>у</a:t>
            </a:r>
            <a:r>
              <a:rPr lang="en-US" sz="2399" baseline="0" b="0" i="0" dirty="0" spc="-72">
                <a:latin typeface="CIDFont+F2" pitchFamily="0" charset="1"/>
              </a:rPr>
              <a:t>б</a:t>
            </a:r>
            <a:r>
              <a:rPr lang="en-US" sz="2399" baseline="0" b="0" i="0" dirty="0" spc="0">
                <a:latin typeface="CIDFont+F2" pitchFamily="0" charset="1"/>
              </a:rPr>
              <a:t>ле</a:t>
            </a:r>
            <a:r>
              <a:rPr lang="en-US" sz="2399" baseline="0" b="0" i="0" dirty="0" spc="-14">
                <a:latin typeface="CIDFont+F2" pitchFamily="0" charset="1"/>
              </a:rPr>
              <a:t>й</a:t>
            </a:r>
            <a:r>
              <a:rPr lang="en-US" sz="2399" baseline="0" b="0" i="0" dirty="0" spc="0">
                <a:latin typeface="CIDFont+F2" pitchFamily="0" charset="1"/>
              </a:rPr>
              <a:t>.</a:t>
            </a:r>
          </a:p>
        </p:txBody>
      </p:sp>
      <p:sp>
        <p:nvSpPr>
          <p:cNvPr id="1497" name="Rectangle 1497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498" name="Freeform 1498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99" name="Picture 101"/>
          <p:cNvPicPr>
            <a:picLocks noChangeAspect="0" noChangeArrowheads="1"/>
          </p:cNvPicPr>
          <p:nvPr/>
        </p:nvPicPr>
        <p:blipFill>
          <a:blip r:embed="rId14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500" name="Picture 1500"/>
          <p:cNvPicPr>
            <a:picLocks noChangeAspect="0" noChangeArrowheads="1"/>
          </p:cNvPicPr>
          <p:nvPr/>
        </p:nvPicPr>
        <p:blipFill>
          <a:blip r:embed="rId15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501" name="Picture 103"/>
          <p:cNvPicPr>
            <a:picLocks noChangeAspect="0" noChangeArrowheads="1"/>
          </p:cNvPicPr>
          <p:nvPr/>
        </p:nvPicPr>
        <p:blipFill>
          <a:blip r:embed="rId15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502" name="Picture 1502"/>
          <p:cNvPicPr>
            <a:picLocks noChangeAspect="0" noChangeArrowheads="1"/>
          </p:cNvPicPr>
          <p:nvPr/>
        </p:nvPicPr>
        <p:blipFill>
          <a:blip r:embed="rId15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503" name="Picture 1503"/>
          <p:cNvPicPr>
            <a:picLocks noChangeAspect="0" noChangeArrowheads="1"/>
          </p:cNvPicPr>
          <p:nvPr/>
        </p:nvPicPr>
        <p:blipFill>
          <a:blip r:embed="rId15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747759" y="495300"/>
            <a:ext cx="682751" cy="807720"/>
          </a:xfrm>
          <a:prstGeom prst="rect">
            <a:avLst/>
          </a:prstGeom>
          <a:noFill/>
          <a:extLst/>
        </p:spPr>
      </p:pic>
      <p:pic>
        <p:nvPicPr>
          <p:cNvPr id="1504" name="Picture 1504"/>
          <p:cNvPicPr>
            <a:picLocks noChangeAspect="0" noChangeArrowheads="1"/>
          </p:cNvPicPr>
          <p:nvPr/>
        </p:nvPicPr>
        <p:blipFill>
          <a:blip r:embed="rId15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026920" y="569976"/>
            <a:ext cx="6469379" cy="591312"/>
          </a:xfrm>
          <a:prstGeom prst="rect">
            <a:avLst/>
          </a:prstGeom>
          <a:noFill/>
          <a:extLst/>
        </p:spPr>
      </p:pic>
      <p:sp>
        <p:nvSpPr>
          <p:cNvPr id="1505" name="Freeform 1505"/>
          <p:cNvSpPr/>
          <p:nvPr/>
        </p:nvSpPr>
        <p:spPr>
          <a:xfrm rot="0" flipH="0" flipV="1">
            <a:off x="4064508" y="1505712"/>
            <a:ext cx="2985515" cy="10667"/>
          </a:xfrm>
          <a:custGeom>
            <a:pathLst>
              <a:path w="3980687" h="14223">
                <a:moveTo>
                  <a:pt x="0" y="14223"/>
                </a:moveTo>
                <a:lnTo>
                  <a:pt x="1991360" y="14223"/>
                </a:lnTo>
                <a:lnTo>
                  <a:pt x="3980687" y="14223"/>
                </a:lnTo>
                <a:lnTo>
                  <a:pt x="3980687" y="0"/>
                </a:lnTo>
                <a:lnTo>
                  <a:pt x="19913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06" name="Rectangle 1506"/>
          <p:cNvSpPr/>
          <p:nvPr/>
        </p:nvSpPr>
        <p:spPr>
          <a:xfrm rot="0" flipH="0" flipV="0">
            <a:off x="1781579" y="1225464"/>
            <a:ext cx="6416098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284431"/>
            <a:r>
              <a:rPr lang="en-US" sz="1799" baseline="0" b="0" i="0" dirty="0" spc="0">
                <a:latin typeface="CIDFont+F3" pitchFamily="0" charset="1"/>
              </a:rPr>
              <a:t>Наиб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лее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зн</a:t>
            </a:r>
            <a:r>
              <a:rPr lang="en-US" sz="1799" baseline="0" b="0" i="0" dirty="0" spc="-59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чимые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ения: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444">
                <a:latin typeface="CIDFont+F3" pitchFamily="0" charset="1"/>
              </a:rPr>
              <a:t>-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апитал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ны</a:t>
            </a:r>
            <a:r>
              <a:rPr lang="en-US" sz="1799" baseline="0" b="0" i="0" dirty="0" spc="440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ремон</a:t>
            </a:r>
            <a:r>
              <a:rPr lang="en-US" sz="1799" baseline="0" b="0" i="0" dirty="0" spc="455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-111">
                <a:latin typeface="CIDFont+F3" pitchFamily="0" charset="1"/>
              </a:rPr>
              <a:t>О</a:t>
            </a:r>
            <a:r>
              <a:rPr lang="en-US" sz="1799" baseline="0" b="0" i="0" dirty="0" spc="453">
                <a:latin typeface="CIDFont+F3" pitchFamily="0" charset="1"/>
              </a:rPr>
              <a:t>У</a:t>
            </a:r>
            <a:r>
              <a:rPr lang="en-US" sz="1799" baseline="0" b="0" i="0" dirty="0" spc="-10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453">
                <a:latin typeface="CIDFont+F3" pitchFamily="0" charset="1"/>
              </a:rPr>
              <a:t>Ш</a:t>
            </a:r>
            <a:r>
              <a:rPr lang="en-US" sz="1799" baseline="0" b="0" i="0" dirty="0" spc="0">
                <a:latin typeface="CIDFont+F3" pitchFamily="0" charset="1"/>
              </a:rPr>
              <a:t>№</a:t>
            </a:r>
            <a:r>
              <a:rPr lang="en-US" sz="1799" baseline="0" b="0" i="0" dirty="0" spc="432">
                <a:latin typeface="CIDFont+F3" pitchFamily="0" charset="1"/>
              </a:rPr>
              <a:t>2</a:t>
            </a:r>
            <a:r>
              <a:rPr lang="en-US" sz="1799" baseline="0" b="0" i="0" dirty="0" spc="44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1</a:t>
            </a:r>
            <a:r>
              <a:rPr lang="en-US" sz="1799" baseline="0" b="0" i="0" dirty="0" spc="449">
                <a:latin typeface="CIDFont+F3" pitchFamily="0" charset="1"/>
              </a:rPr>
              <a:t>9</a:t>
            </a:r>
            <a:r>
              <a:rPr lang="en-US" sz="1799" baseline="0" b="0" i="0" dirty="0" spc="0">
                <a:latin typeface="CIDFont+F3" pitchFamily="0" charset="1"/>
              </a:rPr>
              <a:t>мл</a:t>
            </a:r>
            <a:r>
              <a:rPr lang="en-US" sz="1799" baseline="0" b="0" i="0" dirty="0" spc="441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360,</a:t>
            </a:r>
            <a:r>
              <a:rPr lang="en-US" sz="1799" baseline="0" b="0" i="0" dirty="0" spc="432">
                <a:latin typeface="CIDFont+F3" pitchFamily="0" charset="1"/>
              </a:rPr>
              <a:t>6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449">
                <a:latin typeface="CIDFont+F3" pitchFamily="0" charset="1"/>
              </a:rPr>
              <a:t>.</a:t>
            </a:r>
            <a:r>
              <a:rPr lang="en-US" sz="1799" baseline="0" b="0" i="0" dirty="0" spc="-36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лей;</a:t>
            </a:r>
          </a:p>
        </p:txBody>
      </p:sp>
      <p:sp>
        <p:nvSpPr>
          <p:cNvPr id="1507" name="Rectangle 1507"/>
          <p:cNvSpPr/>
          <p:nvPr/>
        </p:nvSpPr>
        <p:spPr>
          <a:xfrm rot="0" flipH="0" flipV="0">
            <a:off x="1781579" y="1774191"/>
            <a:ext cx="7557496" cy="852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44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ремон</a:t>
            </a:r>
            <a:r>
              <a:rPr lang="en-US" sz="1799" baseline="0" b="0" i="0" dirty="0" spc="455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мастерски</a:t>
            </a:r>
            <a:r>
              <a:rPr lang="en-US" sz="1799" baseline="0" b="0" i="0" dirty="0" spc="414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-111">
                <a:latin typeface="CIDFont+F3" pitchFamily="0" charset="1"/>
              </a:rPr>
              <a:t>О</a:t>
            </a:r>
            <a:r>
              <a:rPr lang="en-US" sz="1799" baseline="0" b="0" i="0" dirty="0" spc="453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СО</a:t>
            </a:r>
            <a:r>
              <a:rPr lang="en-US" sz="1799" baseline="0" b="0" i="0" dirty="0" spc="453">
                <a:latin typeface="CIDFont+F3" pitchFamily="0" charset="1"/>
              </a:rPr>
              <a:t>Ш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449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Новы</a:t>
            </a:r>
            <a:r>
              <a:rPr lang="en-US" sz="1799" baseline="0" b="0" i="0" dirty="0" spc="458">
                <a:latin typeface="CIDFont+F3" pitchFamily="0" charset="1"/>
              </a:rPr>
              <a:t>й</a:t>
            </a:r>
            <a:r>
              <a:rPr lang="en-US" sz="1799" baseline="0" b="0" i="0" dirty="0" spc="-158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ра</a:t>
            </a:r>
            <a:r>
              <a:rPr lang="en-US" sz="1799" baseline="0" b="0" i="0" dirty="0" spc="451">
                <a:latin typeface="CIDFont+F3" pitchFamily="0" charset="1"/>
              </a:rPr>
              <a:t>л</a:t>
            </a:r>
            <a:r>
              <a:rPr lang="en-US" sz="1799" baseline="0" b="0" i="0" dirty="0" spc="44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910,</a:t>
            </a:r>
            <a:r>
              <a:rPr lang="en-US" sz="1799" baseline="0" b="0" i="0" dirty="0" spc="449">
                <a:latin typeface="CIDFont+F3" pitchFamily="0" charset="1"/>
              </a:rPr>
              <a:t>9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431">
                <a:latin typeface="CIDFont+F3" pitchFamily="0" charset="1"/>
              </a:rPr>
              <a:t>.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лей;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44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замен</a:t>
            </a:r>
            <a:r>
              <a:rPr lang="en-US" sz="1799" baseline="0" b="0" i="0" dirty="0" spc="462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кро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440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Детс</a:t>
            </a:r>
            <a:r>
              <a:rPr lang="en-US" sz="1799" baseline="0" b="0" i="0" dirty="0" spc="-81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о-юношес</a:t>
            </a:r>
            <a:r>
              <a:rPr lang="en-US" sz="1799" baseline="0" b="0" i="0" dirty="0" spc="-8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404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спо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тивно</a:t>
            </a:r>
            <a:r>
              <a:rPr lang="en-US" sz="1799" baseline="0" b="0" i="0" dirty="0" spc="422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ш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448">
                <a:latin typeface="CIDFont+F3" pitchFamily="0" charset="1"/>
              </a:rPr>
              <a:t>ы</a:t>
            </a:r>
            <a:r>
              <a:rPr lang="en-US" sz="1799" baseline="0" b="0" i="0" dirty="0" spc="44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199,</a:t>
            </a:r>
            <a:r>
              <a:rPr lang="en-US" sz="1799" baseline="0" b="0" i="0" dirty="0" spc="449">
                <a:latin typeface="CIDFont+F3" pitchFamily="0" charset="1"/>
              </a:rPr>
              <a:t>6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432">
                <a:latin typeface="CIDFont+F3" pitchFamily="0" charset="1"/>
              </a:rPr>
              <a:t>.</a:t>
            </a:r>
            <a:r>
              <a:rPr lang="en-US" sz="1799" baseline="0" b="0" i="0" dirty="0" spc="-18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лей;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1002">
                <a:latin typeface="CIDFont+F3" pitchFamily="0" charset="1"/>
              </a:rPr>
              <a:t>-</a:t>
            </a:r>
            <a:r>
              <a:rPr lang="en-US" sz="1799" baseline="0" b="0" i="0" dirty="0" spc="-16">
                <a:latin typeface="CIDFont+F3" pitchFamily="0" charset="1"/>
              </a:rPr>
              <a:t>М</a:t>
            </a:r>
            <a:r>
              <a:rPr lang="en-US" sz="1799" baseline="0" b="0" i="0" dirty="0" spc="-93">
                <a:latin typeface="CIDFont+F3" pitchFamily="0" charset="1"/>
              </a:rPr>
              <a:t>О</a:t>
            </a:r>
            <a:r>
              <a:rPr lang="en-US" sz="1799" baseline="0" b="0" i="0" dirty="0" spc="993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СО</a:t>
            </a:r>
            <a:r>
              <a:rPr lang="en-US" sz="1799" baseline="0" b="0" i="0" dirty="0" spc="975">
                <a:latin typeface="CIDFont+F3" pitchFamily="0" charset="1"/>
              </a:rPr>
              <a:t>Ш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989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Ни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лаев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995">
                <a:latin typeface="CIDFont+F3" pitchFamily="0" charset="1"/>
              </a:rPr>
              <a:t>:</a:t>
            </a:r>
            <a:r>
              <a:rPr lang="en-US" sz="1799" baseline="0" b="0" i="0" dirty="0" spc="0">
                <a:latin typeface="CIDFont+F3" pitchFamily="0" charset="1"/>
              </a:rPr>
              <a:t>ремо</a:t>
            </a:r>
            <a:r>
              <a:rPr lang="en-US" sz="1799" baseline="0" b="0" i="0" dirty="0" spc="-26">
                <a:latin typeface="CIDFont+F3" pitchFamily="0" charset="1"/>
              </a:rPr>
              <a:t>н</a:t>
            </a:r>
            <a:r>
              <a:rPr lang="en-US" sz="1799" baseline="0" b="0" i="0" dirty="0" spc="995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54">
                <a:latin typeface="CIDFont+F3" pitchFamily="0" charset="1"/>
              </a:rPr>
              <a:t>г</a:t>
            </a:r>
            <a:r>
              <a:rPr lang="en-US" sz="1799" baseline="0" b="0" i="0" dirty="0" spc="100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зал</a:t>
            </a:r>
            <a:r>
              <a:rPr lang="en-US" sz="1799" baseline="0" b="0" i="0" dirty="0" spc="1002">
                <a:latin typeface="CIDFont+F3" pitchFamily="0" charset="1"/>
              </a:rPr>
              <a:t>а</a:t>
            </a:r>
            <a:r>
              <a:rPr lang="en-US" sz="1799" baseline="0" b="0" i="0" dirty="0" spc="98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76</a:t>
            </a:r>
            <a:r>
              <a:rPr lang="en-US" sz="1799" baseline="0" b="0" i="0" dirty="0" spc="-17">
                <a:latin typeface="CIDFont+F3" pitchFamily="0" charset="1"/>
              </a:rPr>
              <a:t>7</a:t>
            </a:r>
            <a:r>
              <a:rPr lang="en-US" sz="1799" baseline="0" b="0" i="0" dirty="0" spc="0">
                <a:latin typeface="CIDFont+F3" pitchFamily="0" charset="1"/>
              </a:rPr>
              <a:t>,</a:t>
            </a:r>
            <a:r>
              <a:rPr lang="en-US" sz="1799" baseline="0" b="0" i="0" dirty="0" spc="989">
                <a:latin typeface="CIDFont+F3" pitchFamily="0" charset="1"/>
              </a:rPr>
              <a:t>8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1008">
                <a:latin typeface="CIDFont+F3" pitchFamily="0" charset="1"/>
              </a:rPr>
              <a:t>.</a:t>
            </a:r>
            <a:r>
              <a:rPr lang="en-US" sz="1799" baseline="0" b="0" i="0" dirty="0" spc="-36">
                <a:latin typeface="CIDFont+F3" pitchFamily="0" charset="1"/>
              </a:rPr>
              <a:t>р</a:t>
            </a:r>
            <a:r>
              <a:rPr lang="en-US" sz="1799" baseline="0" b="0" i="0" dirty="0" spc="-17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лей,</a:t>
            </a:r>
          </a:p>
        </p:txBody>
      </p:sp>
      <p:sp>
        <p:nvSpPr>
          <p:cNvPr id="1508" name="Rectangle 1508"/>
          <p:cNvSpPr/>
          <p:nvPr/>
        </p:nvSpPr>
        <p:spPr>
          <a:xfrm rot="0" flipH="0" flipV="0">
            <a:off x="1331971" y="2597060"/>
            <a:ext cx="8006419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ас</a:t>
            </a:r>
            <a:r>
              <a:rPr lang="en-US" sz="1799" baseline="0" b="0" i="0" dirty="0" spc="-12">
                <a:latin typeface="CIDFont+F3" pitchFamily="0" charset="1"/>
              </a:rPr>
              <a:t>ф</a:t>
            </a:r>
            <a:r>
              <a:rPr lang="en-US" sz="1799" baseline="0" b="0" i="0" dirty="0" spc="0">
                <a:latin typeface="CIDFont+F3" pitchFamily="0" charset="1"/>
              </a:rPr>
              <a:t>ал</a:t>
            </a:r>
            <a:r>
              <a:rPr lang="en-US" sz="1799" baseline="0" b="0" i="0" dirty="0" spc="-82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тиро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ани</a:t>
            </a:r>
            <a:r>
              <a:rPr lang="en-US" sz="1799" baseline="0" b="0" i="0" dirty="0" spc="426">
                <a:latin typeface="CIDFont+F3" pitchFamily="0" charset="1"/>
              </a:rPr>
              <a:t>е</a:t>
            </a:r>
            <a:r>
              <a:rPr lang="en-US" sz="1799" baseline="0" b="0" i="0" dirty="0" spc="44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359</a:t>
            </a:r>
            <a:r>
              <a:rPr lang="en-US" sz="1799" baseline="0" b="0" i="0" dirty="0" spc="449">
                <a:latin typeface="CIDFont+F3" pitchFamily="0" charset="1"/>
              </a:rPr>
              <a:t>,9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431">
                <a:latin typeface="CIDFont+F3" pitchFamily="0" charset="1"/>
              </a:rPr>
              <a:t>.</a:t>
            </a:r>
            <a:r>
              <a:rPr lang="en-US" sz="1799" baseline="0" b="0" i="0" dirty="0" spc="-18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лей;</a:t>
            </a:r>
          </a:p>
          <a:p>
            <a:pPr marL="449608">
              <a:lnSpc>
                <a:spcPts val="2160"/>
              </a:lnSpc>
            </a:pPr>
            <a:r>
              <a:rPr lang="en-US" sz="1799" baseline="0" b="0" i="0" dirty="0" spc="1146">
                <a:latin typeface="CIDFont+F3" pitchFamily="0" charset="1"/>
              </a:rPr>
              <a:t>-</a:t>
            </a:r>
            <a:r>
              <a:rPr lang="en-US" sz="1799" baseline="0" b="0" i="0" dirty="0" spc="-16">
                <a:latin typeface="CIDFont+F3" pitchFamily="0" charset="1"/>
              </a:rPr>
              <a:t>М</a:t>
            </a:r>
            <a:r>
              <a:rPr lang="en-US" sz="1799" baseline="0" b="0" i="0" dirty="0" spc="-93">
                <a:latin typeface="CIDFont+F3" pitchFamily="0" charset="1"/>
              </a:rPr>
              <a:t>О</a:t>
            </a:r>
            <a:r>
              <a:rPr lang="en-US" sz="1799" baseline="0" b="0" i="0" dirty="0" spc="1137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ОО</a:t>
            </a:r>
            <a:r>
              <a:rPr lang="en-US" sz="1799" baseline="0" b="0" i="0" dirty="0" spc="1137">
                <a:latin typeface="CIDFont+F3" pitchFamily="0" charset="1"/>
              </a:rPr>
              <a:t>Ш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1133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Але</a:t>
            </a:r>
            <a:r>
              <a:rPr lang="en-US" sz="1799" baseline="0" b="0" i="0" dirty="0" spc="-44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санд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ов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1139">
                <a:latin typeface="CIDFont+F3" pitchFamily="0" charset="1"/>
              </a:rPr>
              <a:t>:</a:t>
            </a:r>
            <a:r>
              <a:rPr lang="en-US" sz="1799" baseline="0" b="0" i="0" dirty="0" spc="0">
                <a:latin typeface="CIDFont+F3" pitchFamily="0" charset="1"/>
              </a:rPr>
              <a:t>асфал</a:t>
            </a:r>
            <a:r>
              <a:rPr lang="en-US" sz="1799" baseline="0" b="0" i="0" dirty="0" spc="-64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тиро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ани</a:t>
            </a:r>
            <a:r>
              <a:rPr lang="en-US" sz="1799" baseline="0" b="0" i="0" dirty="0" spc="1146">
                <a:latin typeface="CIDFont+F3" pitchFamily="0" charset="1"/>
              </a:rPr>
              <a:t>е-</a:t>
            </a:r>
            <a:r>
              <a:rPr lang="en-US" sz="1799" baseline="0" b="0" i="0" dirty="0" spc="-17">
                <a:latin typeface="CIDFont+F3" pitchFamily="0" charset="1"/>
              </a:rPr>
              <a:t>6</a:t>
            </a:r>
            <a:r>
              <a:rPr lang="en-US" sz="1799" baseline="0" b="0" i="0" dirty="0" spc="0">
                <a:latin typeface="CIDFont+F3" pitchFamily="0" charset="1"/>
              </a:rPr>
              <a:t>63,</a:t>
            </a:r>
            <a:r>
              <a:rPr lang="en-US" sz="1799" baseline="0" b="0" i="0" dirty="0" spc="1133">
                <a:latin typeface="CIDFont+F3" pitchFamily="0" charset="1"/>
              </a:rPr>
              <a:t>3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1133">
                <a:latin typeface="CIDFont+F3" pitchFamily="0" charset="1"/>
              </a:rPr>
              <a:t>.</a:t>
            </a:r>
            <a:r>
              <a:rPr lang="en-US" sz="1799" baseline="0" b="0" i="0" dirty="0" spc="-36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лей;</a:t>
            </a:r>
          </a:p>
        </p:txBody>
      </p:sp>
      <p:sp>
        <p:nvSpPr>
          <p:cNvPr id="1509" name="Rectangle 1509"/>
          <p:cNvSpPr/>
          <p:nvPr/>
        </p:nvSpPr>
        <p:spPr>
          <a:xfrm rot="0" flipH="0" flipV="0">
            <a:off x="1331971" y="3145788"/>
            <a:ext cx="8002532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ограждени</a:t>
            </a:r>
            <a:r>
              <a:rPr lang="en-US" sz="1799" baseline="0" b="0" i="0" dirty="0" spc="426">
                <a:latin typeface="CIDFont+F3" pitchFamily="0" charset="1"/>
              </a:rPr>
              <a:t>е</a:t>
            </a:r>
            <a:r>
              <a:rPr lang="en-US" sz="1799" baseline="0" b="0" i="0" dirty="0" spc="44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341,</a:t>
            </a:r>
            <a:r>
              <a:rPr lang="en-US" sz="1799" baseline="0" b="0" i="0" dirty="0" spc="431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432">
                <a:latin typeface="CIDFont+F3" pitchFamily="0" charset="1"/>
              </a:rPr>
              <a:t>.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лей;</a:t>
            </a:r>
          </a:p>
          <a:p>
            <a:pPr marL="449608">
              <a:lnSpc>
                <a:spcPts val="2159"/>
              </a:lnSpc>
            </a:pPr>
            <a:r>
              <a:rPr lang="en-US" sz="1799" baseline="0" b="0" i="0" dirty="0" spc="107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ремон</a:t>
            </a:r>
            <a:r>
              <a:rPr lang="en-US" sz="1799" baseline="0" b="0" i="0" dirty="0" spc="1067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пи</a:t>
            </a:r>
            <a:r>
              <a:rPr lang="en-US" sz="1799" baseline="0" b="0" i="0" dirty="0" spc="-17">
                <a:latin typeface="CIDFont+F3" pitchFamily="0" charset="1"/>
              </a:rPr>
              <a:t>щ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ло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1074">
                <a:latin typeface="CIDFont+F3" pitchFamily="0" charset="1"/>
              </a:rPr>
              <a:t>а</a:t>
            </a:r>
            <a:r>
              <a:rPr lang="en-US" sz="1799" baseline="0" b="0" i="0" dirty="0" spc="-16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КД</a:t>
            </a:r>
            <a:r>
              <a:rPr lang="en-US" sz="1799" baseline="0" b="0" i="0" dirty="0" spc="-111">
                <a:latin typeface="CIDFont+F3" pitchFamily="0" charset="1"/>
              </a:rPr>
              <a:t>О</a:t>
            </a:r>
            <a:r>
              <a:rPr lang="en-US" sz="1799" baseline="0" b="0" i="0" dirty="0" spc="1065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детски</a:t>
            </a:r>
            <a:r>
              <a:rPr lang="en-US" sz="1799" baseline="0" b="0" i="0" dirty="0" spc="1052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са</a:t>
            </a:r>
            <a:r>
              <a:rPr lang="en-US" sz="1799" baseline="0" b="0" i="0" dirty="0" spc="1047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1079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-54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ча</a:t>
            </a:r>
            <a:r>
              <a:rPr lang="en-US" sz="1799" baseline="0" b="0" i="0" dirty="0" spc="-90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лы-</a:t>
            </a:r>
            <a:r>
              <a:rPr lang="en-US" sz="1799" baseline="0" b="0" i="0" dirty="0" spc="-2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я</a:t>
            </a:r>
            <a:r>
              <a:rPr lang="en-US" sz="1799" baseline="0" b="0" i="0" dirty="0" spc="1067">
                <a:latin typeface="CIDFont+F3" pitchFamily="0" charset="1"/>
              </a:rPr>
              <a:t>т</a:t>
            </a:r>
            <a:r>
              <a:rPr lang="en-US" sz="1799" baseline="0" b="0" i="0" dirty="0" spc="1056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289,</a:t>
            </a:r>
            <a:r>
              <a:rPr lang="en-US" sz="1799" baseline="0" b="0" i="0" dirty="0" spc="1062">
                <a:latin typeface="CIDFont+F3" pitchFamily="0" charset="1"/>
              </a:rPr>
              <a:t>5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19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с.</a:t>
            </a:r>
          </a:p>
        </p:txBody>
      </p:sp>
      <p:sp>
        <p:nvSpPr>
          <p:cNvPr id="1510" name="Rectangle 1510"/>
          <p:cNvSpPr/>
          <p:nvPr/>
        </p:nvSpPr>
        <p:spPr>
          <a:xfrm rot="0" flipH="0" flipV="0">
            <a:off x="1331971" y="3694404"/>
            <a:ext cx="7903549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лей;</a:t>
            </a:r>
          </a:p>
          <a:p>
            <a:pPr marL="449608">
              <a:lnSpc>
                <a:spcPts val="2159"/>
              </a:lnSpc>
            </a:pPr>
            <a:r>
              <a:rPr lang="en-US" sz="1799" baseline="0" b="0" i="0" dirty="0" spc="44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устройст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41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жарно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43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вы</a:t>
            </a:r>
            <a:r>
              <a:rPr lang="en-US" sz="1799" baseline="0" b="0" i="0" dirty="0" spc="-71">
                <a:latin typeface="CIDFont+F3" pitchFamily="0" charset="1"/>
              </a:rPr>
              <a:t>х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462">
                <a:latin typeface="CIDFont+F3" pitchFamily="0" charset="1"/>
              </a:rPr>
              <a:t>а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етс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41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сад</a:t>
            </a:r>
            <a:r>
              <a:rPr lang="en-US" sz="1799" baseline="0" b="0" i="0" dirty="0" spc="426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ащен</a:t>
            </a:r>
            <a:r>
              <a:rPr lang="en-US" sz="1799" baseline="0" b="0" i="0" dirty="0" spc="-80">
                <a:latin typeface="CIDFont+F3" pitchFamily="0" charset="1"/>
              </a:rPr>
              <a:t>к</a:t>
            </a:r>
            <a:r>
              <a:rPr lang="en-US" sz="1799" baseline="0" b="0" i="0" dirty="0" spc="431">
                <a:latin typeface="CIDFont+F3" pitchFamily="0" charset="1"/>
              </a:rPr>
              <a:t>о</a:t>
            </a:r>
            <a:r>
              <a:rPr lang="en-US" sz="1799" baseline="0" b="0" i="0" dirty="0" spc="44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209,</a:t>
            </a:r>
            <a:r>
              <a:rPr lang="en-US" sz="1799" baseline="0" b="0" i="0" dirty="0" spc="432">
                <a:latin typeface="CIDFont+F3" pitchFamily="0" charset="1"/>
              </a:rPr>
              <a:t>3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432">
                <a:latin typeface="CIDFont+F3" pitchFamily="0" charset="1"/>
              </a:rPr>
              <a:t>.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лей;</a:t>
            </a:r>
          </a:p>
        </p:txBody>
      </p:sp>
      <p:sp>
        <p:nvSpPr>
          <p:cNvPr id="1511" name="Rectangle 1511"/>
          <p:cNvSpPr/>
          <p:nvPr/>
        </p:nvSpPr>
        <p:spPr>
          <a:xfrm rot="0" flipH="0" flipV="0">
            <a:off x="1781579" y="4243020"/>
            <a:ext cx="7557496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44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замен</a:t>
            </a:r>
            <a:r>
              <a:rPr lang="en-US" sz="1799" baseline="0" b="0" i="0" dirty="0" spc="462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кро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440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МКД</a:t>
            </a:r>
            <a:r>
              <a:rPr lang="en-US" sz="1799" baseline="0" b="0" i="0" dirty="0" spc="-111">
                <a:latin typeface="CIDFont+F3" pitchFamily="0" charset="1"/>
              </a:rPr>
              <a:t>О</a:t>
            </a:r>
            <a:r>
              <a:rPr lang="en-US" sz="1799" baseline="0" b="0" i="0" dirty="0" spc="453">
                <a:latin typeface="CIDFont+F3" pitchFamily="0" charset="1"/>
              </a:rPr>
              <a:t>У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етски</a:t>
            </a:r>
            <a:r>
              <a:rPr lang="en-US" sz="1799" baseline="0" b="0" i="0" dirty="0" spc="423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са</a:t>
            </a:r>
            <a:r>
              <a:rPr lang="en-US" sz="1799" baseline="0" b="0" i="0" dirty="0" spc="435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431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Лейпци</a:t>
            </a:r>
            <a:r>
              <a:rPr lang="en-US" sz="1799" baseline="0" b="0" i="0" dirty="0" spc="449">
                <a:latin typeface="CIDFont+F3" pitchFamily="0" charset="1"/>
              </a:rPr>
              <a:t>г</a:t>
            </a:r>
            <a:r>
              <a:rPr lang="en-US" sz="1799" baseline="0" b="0" i="0" dirty="0" spc="444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138,</a:t>
            </a:r>
            <a:r>
              <a:rPr lang="en-US" sz="1799" baseline="0" b="0" i="0" dirty="0" spc="449">
                <a:latin typeface="CIDFont+F3" pitchFamily="0" charset="1"/>
              </a:rPr>
              <a:t>8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431">
                <a:latin typeface="CIDFont+F3" pitchFamily="0" charset="1"/>
              </a:rPr>
              <a:t>.</a:t>
            </a:r>
            <a:r>
              <a:rPr lang="en-US" sz="1799" baseline="0" b="0" i="0" dirty="0" spc="-18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лей;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768">
                <a:latin typeface="CIDFont+F3" pitchFamily="0" charset="1"/>
              </a:rPr>
              <a:t>-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емон</a:t>
            </a:r>
            <a:r>
              <a:rPr lang="en-US" sz="1799" baseline="0" b="0" i="0" dirty="0" spc="743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в</a:t>
            </a:r>
            <a:r>
              <a:rPr lang="en-US" sz="1799" baseline="0" b="0" i="0" dirty="0" spc="-72">
                <a:latin typeface="CIDFont+F3" pitchFamily="0" charset="1"/>
              </a:rPr>
              <a:t>х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но</a:t>
            </a:r>
            <a:r>
              <a:rPr lang="en-US" sz="1799" baseline="0" b="0" i="0" dirty="0" spc="746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г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упп</a:t>
            </a:r>
            <a:r>
              <a:rPr lang="en-US" sz="1799" baseline="0" b="0" i="0" dirty="0" spc="754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МКД</a:t>
            </a:r>
            <a:r>
              <a:rPr lang="en-US" sz="1799" baseline="0" b="0" i="0" dirty="0" spc="-111">
                <a:latin typeface="CIDFont+F3" pitchFamily="0" charset="1"/>
              </a:rPr>
              <a:t>О</a:t>
            </a:r>
            <a:r>
              <a:rPr lang="en-US" sz="1799" baseline="0" b="0" i="0" dirty="0" spc="777">
                <a:latin typeface="CIDFont+F3" pitchFamily="0" charset="1"/>
              </a:rPr>
              <a:t>У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етски</a:t>
            </a:r>
            <a:r>
              <a:rPr lang="en-US" sz="1799" baseline="0" b="0" i="0" dirty="0" spc="747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са</a:t>
            </a:r>
            <a:r>
              <a:rPr lang="en-US" sz="1799" baseline="0" b="0" i="0" dirty="0" spc="759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773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Ни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лае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к</a:t>
            </a:r>
            <a:r>
              <a:rPr lang="en-US" sz="1799" baseline="0" b="0" i="0" dirty="0" spc="750">
                <a:latin typeface="CIDFont+F3" pitchFamily="0" charset="1"/>
              </a:rPr>
              <a:t>а</a:t>
            </a:r>
            <a:r>
              <a:rPr lang="en-US" sz="1799" baseline="0" b="0" i="0" dirty="0" spc="768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18</a:t>
            </a:r>
            <a:r>
              <a:rPr lang="en-US" sz="1799" baseline="0" b="0" i="0" dirty="0" spc="-17">
                <a:latin typeface="CIDFont+F3" pitchFamily="0" charset="1"/>
              </a:rPr>
              <a:t>0</a:t>
            </a:r>
            <a:r>
              <a:rPr lang="en-US" sz="1799" baseline="0" b="0" i="0" dirty="0" spc="0">
                <a:latin typeface="CIDFont+F3" pitchFamily="0" charset="1"/>
              </a:rPr>
              <a:t>,</a:t>
            </a:r>
            <a:r>
              <a:rPr lang="en-US" sz="1799" baseline="0" b="0" i="0" dirty="0" spc="755">
                <a:latin typeface="CIDFont+F3" pitchFamily="0" charset="1"/>
              </a:rPr>
              <a:t>7</a:t>
            </a:r>
            <a:r>
              <a:rPr lang="en-US" sz="1799" baseline="0" b="0" i="0" dirty="0" spc="0">
                <a:latin typeface="CIDFont+F3" pitchFamily="0" charset="1"/>
              </a:rPr>
              <a:t>тыс.</a:t>
            </a:r>
          </a:p>
        </p:txBody>
      </p:sp>
      <p:sp>
        <p:nvSpPr>
          <p:cNvPr id="1512" name="Rectangle 1512"/>
          <p:cNvSpPr/>
          <p:nvPr/>
        </p:nvSpPr>
        <p:spPr>
          <a:xfrm rot="0" flipH="0" flipV="0">
            <a:off x="1331971" y="4791637"/>
            <a:ext cx="723040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</a:t>
            </a:r>
            <a:r>
              <a:rPr lang="en-US" sz="1404" baseline="0" b="0" i="0" dirty="0" spc="0">
                <a:latin typeface="CIDFont+F11" pitchFamily="0" charset="1"/>
              </a:rPr>
              <a:t>.</a:t>
            </a:r>
          </a:p>
        </p:txBody>
      </p:sp>
      <p:sp>
        <p:nvSpPr>
          <p:cNvPr id="1513" name="Rectangle 1513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514" name="Freeform 1514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15" name="Picture 101"/>
          <p:cNvPicPr>
            <a:picLocks noChangeAspect="0" noChangeArrowheads="1"/>
          </p:cNvPicPr>
          <p:nvPr/>
        </p:nvPicPr>
        <p:blipFill>
          <a:blip r:embed="rId15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516" name="Picture 1516"/>
          <p:cNvPicPr>
            <a:picLocks noChangeAspect="0" noChangeArrowheads="1"/>
          </p:cNvPicPr>
          <p:nvPr/>
        </p:nvPicPr>
        <p:blipFill>
          <a:blip r:embed="rId15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517" name="Picture 103"/>
          <p:cNvPicPr>
            <a:picLocks noChangeAspect="0" noChangeArrowheads="1"/>
          </p:cNvPicPr>
          <p:nvPr/>
        </p:nvPicPr>
        <p:blipFill>
          <a:blip r:embed="rId15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518" name="Picture 1518"/>
          <p:cNvPicPr>
            <a:picLocks noChangeAspect="0" noChangeArrowheads="1"/>
          </p:cNvPicPr>
          <p:nvPr/>
        </p:nvPicPr>
        <p:blipFill>
          <a:blip r:embed="rId15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519" name="Picture 1503"/>
          <p:cNvPicPr>
            <a:picLocks noChangeAspect="0" noChangeArrowheads="1"/>
          </p:cNvPicPr>
          <p:nvPr/>
        </p:nvPicPr>
        <p:blipFill>
          <a:blip r:embed="rId15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747759" y="495300"/>
            <a:ext cx="682751" cy="807720"/>
          </a:xfrm>
          <a:prstGeom prst="rect">
            <a:avLst/>
          </a:prstGeom>
          <a:noFill/>
          <a:extLst/>
        </p:spPr>
      </p:pic>
      <p:pic>
        <p:nvPicPr>
          <p:cNvPr id="1520" name="Picture 1520"/>
          <p:cNvPicPr>
            <a:picLocks noChangeAspect="0" noChangeArrowheads="1"/>
          </p:cNvPicPr>
          <p:nvPr/>
        </p:nvPicPr>
        <p:blipFill>
          <a:blip r:embed="rId15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264663" y="495301"/>
            <a:ext cx="6467855" cy="588263"/>
          </a:xfrm>
          <a:prstGeom prst="rect">
            <a:avLst/>
          </a:prstGeom>
          <a:noFill/>
          <a:extLst/>
        </p:spPr>
      </p:pic>
      <p:sp>
        <p:nvSpPr>
          <p:cNvPr id="1521" name="Rectangle 1521"/>
          <p:cNvSpPr/>
          <p:nvPr/>
        </p:nvSpPr>
        <p:spPr>
          <a:xfrm rot="0" flipH="0" flipV="0">
            <a:off x="1258859" y="1309291"/>
            <a:ext cx="8169984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6"/>
            <a:r>
              <a:rPr lang="en-US" sz="1799" baseline="0" b="0" i="0" dirty="0" spc="979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детск</a:t>
            </a:r>
            <a:r>
              <a:rPr lang="en-US" sz="1799" baseline="0" b="0" i="0" dirty="0" spc="-26">
                <a:latin typeface="CIDFont+F3" pitchFamily="0" charset="1"/>
              </a:rPr>
              <a:t>и</a:t>
            </a:r>
            <a:r>
              <a:rPr lang="en-US" sz="1799" baseline="0" b="0" i="0" dirty="0" spc="984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са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988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Алену</a:t>
            </a:r>
            <a:r>
              <a:rPr lang="en-US" sz="1799" baseline="0" b="0" i="0" dirty="0" spc="-18">
                <a:latin typeface="CIDFont+F3" pitchFamily="0" charset="1"/>
              </a:rPr>
              <a:t>ш</a:t>
            </a:r>
            <a:r>
              <a:rPr lang="en-US" sz="1799" baseline="0" b="0" i="0" dirty="0" spc="0">
                <a:latin typeface="CIDFont+F3" pitchFamily="0" charset="1"/>
              </a:rPr>
              <a:t>к</a:t>
            </a:r>
            <a:r>
              <a:rPr lang="en-US" sz="1799" baseline="0" b="0" i="0" dirty="0" spc="966">
                <a:latin typeface="CIDFont+F3" pitchFamily="0" charset="1"/>
              </a:rPr>
              <a:t>а</a:t>
            </a:r>
            <a:r>
              <a:rPr lang="en-US" sz="1799" baseline="0" b="0" i="0" dirty="0" spc="980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ащен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98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про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ен</a:t>
            </a:r>
            <a:r>
              <a:rPr lang="en-US" sz="1799" baseline="0" b="0" i="0" dirty="0" spc="971">
                <a:latin typeface="CIDFont+F3" pitchFamily="0" charset="1"/>
              </a:rPr>
              <a:t>о</a:t>
            </a:r>
            <a:r>
              <a:rPr lang="en-US" sz="1799" baseline="0" b="0" i="0" dirty="0" spc="-39">
                <a:latin typeface="CIDFont+F3" pitchFamily="0" charset="1"/>
              </a:rPr>
              <a:t>в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оро</a:t>
            </a:r>
            <a:r>
              <a:rPr lang="en-US" sz="1799" baseline="0" b="0" i="0" dirty="0" spc="984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доп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лнител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ное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оплени</a:t>
            </a:r>
            <a:r>
              <a:rPr lang="en-US" sz="1799" baseline="0" b="0" i="0" dirty="0" spc="444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44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сумм</a:t>
            </a:r>
            <a:r>
              <a:rPr lang="en-US" sz="1799" baseline="0" b="0" i="0" dirty="0" spc="432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320,</a:t>
            </a:r>
            <a:r>
              <a:rPr lang="en-US" sz="1799" baseline="0" b="0" i="0" dirty="0" spc="431">
                <a:latin typeface="CIDFont+F3" pitchFamily="0" charset="1"/>
              </a:rPr>
              <a:t>0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431">
                <a:latin typeface="CIDFont+F3" pitchFamily="0" charset="1"/>
              </a:rPr>
              <a:t>.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лей.</a:t>
            </a:r>
          </a:p>
        </p:txBody>
      </p:sp>
      <p:sp>
        <p:nvSpPr>
          <p:cNvPr id="1522" name="Rectangle 1522"/>
          <p:cNvSpPr/>
          <p:nvPr/>
        </p:nvSpPr>
        <p:spPr>
          <a:xfrm rot="0" flipH="0" flipV="0">
            <a:off x="1258859" y="1858019"/>
            <a:ext cx="8171813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6"/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70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программ</a:t>
            </a:r>
            <a:r>
              <a:rPr lang="en-US" sz="1799" baseline="0" b="0" i="0" dirty="0" spc="678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«</a:t>
            </a:r>
            <a:r>
              <a:rPr lang="en-US" sz="1799" baseline="0" b="0" i="0" dirty="0" spc="-28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еал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ны</a:t>
            </a:r>
            <a:r>
              <a:rPr lang="en-US" sz="1799" baseline="0" b="0" i="0" dirty="0" spc="714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дела</a:t>
            </a:r>
            <a:r>
              <a:rPr lang="en-US" sz="1799" baseline="0" b="0" i="0" dirty="0" spc="701">
                <a:latin typeface="CIDFont+F3" pitchFamily="0" charset="1"/>
              </a:rPr>
              <a:t>»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720">
                <a:latin typeface="CIDFont+F3" pitchFamily="0" charset="1"/>
              </a:rPr>
              <a:t>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701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дош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-18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ны</a:t>
            </a:r>
            <a:r>
              <a:rPr lang="en-US" sz="1799" baseline="0" b="0" i="0" dirty="0" spc="683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учре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дения</a:t>
            </a:r>
            <a:r>
              <a:rPr lang="en-US" sz="1799" baseline="0" b="0" i="0" dirty="0" spc="719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за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енены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онны</a:t>
            </a:r>
            <a:r>
              <a:rPr lang="en-US" sz="1799" baseline="0" b="0" i="0" dirty="0" spc="462">
                <a:latin typeface="CIDFont+F3" pitchFamily="0" charset="1"/>
              </a:rPr>
              <a:t>е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лок</a:t>
            </a:r>
            <a:r>
              <a:rPr lang="en-US" sz="1799" baseline="0" b="0" i="0" dirty="0" spc="458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462">
                <a:latin typeface="CIDFont+F3" pitchFamily="0" charset="1"/>
              </a:rPr>
              <a:t>а</a:t>
            </a:r>
            <a:r>
              <a:rPr lang="en-US" sz="1799" baseline="0" b="0" i="0" dirty="0" spc="-23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умм</a:t>
            </a:r>
            <a:r>
              <a:rPr lang="en-US" sz="1799" baseline="0" b="0" i="0" dirty="0" spc="413">
                <a:latin typeface="CIDFont+F3" pitchFamily="0" charset="1"/>
              </a:rPr>
              <a:t>у</a:t>
            </a:r>
            <a:r>
              <a:rPr lang="en-US" sz="1799" baseline="0" b="0" i="0" dirty="0" spc="449">
                <a:latin typeface="CIDFont+F3" pitchFamily="0" charset="1"/>
              </a:rPr>
              <a:t>7</a:t>
            </a:r>
            <a:r>
              <a:rPr lang="en-US" sz="1799" baseline="0" b="0" i="0" dirty="0" spc="0">
                <a:latin typeface="CIDFont+F3" pitchFamily="0" charset="1"/>
              </a:rPr>
              <a:t>мл</a:t>
            </a:r>
            <a:r>
              <a:rPr lang="en-US" sz="1799" baseline="0" b="0" i="0" dirty="0" spc="458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70</a:t>
            </a:r>
            <a:r>
              <a:rPr lang="en-US" sz="1799" baseline="0" b="0" i="0" dirty="0" spc="449">
                <a:latin typeface="CIDFont+F3" pitchFamily="0" charset="1"/>
              </a:rPr>
              <a:t>0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431">
                <a:latin typeface="CIDFont+F3" pitchFamily="0" charset="1"/>
              </a:rPr>
              <a:t>.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лей.</a:t>
            </a:r>
          </a:p>
        </p:txBody>
      </p:sp>
      <p:sp>
        <p:nvSpPr>
          <p:cNvPr id="1523" name="Rectangle 1523"/>
          <p:cNvSpPr/>
          <p:nvPr/>
        </p:nvSpPr>
        <p:spPr>
          <a:xfrm rot="0" flipH="0" flipV="0">
            <a:off x="1258859" y="2406635"/>
            <a:ext cx="8172727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6"/>
            <a:r>
              <a:rPr lang="en-US" sz="1799" baseline="0" b="0" i="0" dirty="0" spc="539">
                <a:latin typeface="CIDFont+F3" pitchFamily="0" charset="1"/>
              </a:rPr>
              <a:t>5</a:t>
            </a:r>
            <a:r>
              <a:rPr lang="en-US" sz="1799" baseline="0" b="0" i="0" dirty="0" spc="0">
                <a:latin typeface="CIDFont+F3" pitchFamily="0" charset="1"/>
              </a:rPr>
              <a:t>мл</a:t>
            </a:r>
            <a:r>
              <a:rPr lang="en-US" sz="1799" baseline="0" b="0" i="0" dirty="0" spc="548">
                <a:latin typeface="CIDFont+F3" pitchFamily="0" charset="1"/>
              </a:rPr>
              <a:t>н</a:t>
            </a:r>
            <a:r>
              <a:rPr lang="en-US" sz="1799" baseline="0" b="0" i="0" dirty="0" spc="-17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46,</a:t>
            </a:r>
            <a:r>
              <a:rPr lang="en-US" sz="1799" baseline="0" b="0" i="0" dirty="0" spc="1061">
                <a:latin typeface="CIDFont+F3" pitchFamily="0" charset="1"/>
              </a:rPr>
              <a:t>3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539">
                <a:latin typeface="CIDFont+F3" pitchFamily="0" charset="1"/>
              </a:rPr>
              <a:t>.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530">
                <a:latin typeface="CIDFont+F3" pitchFamily="0" charset="1"/>
              </a:rPr>
              <a:t>й</a:t>
            </a:r>
            <a:r>
              <a:rPr lang="en-US" sz="1799" baseline="0" b="0" i="0" dirty="0" spc="536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20</a:t>
            </a:r>
            <a:r>
              <a:rPr lang="en-US" sz="1799" baseline="0" b="0" i="0" dirty="0" spc="-17">
                <a:latin typeface="CIDFont+F3" pitchFamily="0" charset="1"/>
              </a:rPr>
              <a:t>1</a:t>
            </a:r>
            <a:r>
              <a:rPr lang="en-US" sz="1799" baseline="0" b="0" i="0" dirty="0" spc="539">
                <a:latin typeface="CIDFont+F3" pitchFamily="0" charset="1"/>
              </a:rPr>
              <a:t>9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539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был</a:t>
            </a:r>
            <a:r>
              <a:rPr lang="en-US" sz="1799" baseline="0" b="0" i="0" dirty="0" spc="53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-23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пра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лен</a:t>
            </a:r>
            <a:r>
              <a:rPr lang="en-US" sz="1799" baseline="0" b="0" i="0" dirty="0" spc="52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552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пр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ти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оп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жарну</a:t>
            </a:r>
            <a:r>
              <a:rPr lang="en-US" sz="1799" baseline="0" b="0" i="0" dirty="0" spc="545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антитеррористичес</a:t>
            </a:r>
            <a:r>
              <a:rPr lang="en-US" sz="1799" baseline="0" b="0" i="0" dirty="0" spc="-44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419">
                <a:latin typeface="CIDFont+F3" pitchFamily="0" charset="1"/>
              </a:rPr>
              <a:t>ю</a:t>
            </a:r>
            <a:r>
              <a:rPr lang="en-US" sz="1799" baseline="0" b="0" i="0" dirty="0" spc="-32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езопасност</a:t>
            </a:r>
            <a:r>
              <a:rPr lang="en-US" sz="1799" baseline="0" b="0" i="0" dirty="0" spc="439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учре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дени</a:t>
            </a:r>
            <a:r>
              <a:rPr lang="en-US" sz="1799" baseline="0" b="0" i="0" dirty="0" spc="422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образо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ания.</a:t>
            </a:r>
          </a:p>
        </p:txBody>
      </p:sp>
      <p:sp>
        <p:nvSpPr>
          <p:cNvPr id="1524" name="Rectangle 1524"/>
          <p:cNvSpPr/>
          <p:nvPr/>
        </p:nvSpPr>
        <p:spPr>
          <a:xfrm rot="0" flipH="0" flipV="0">
            <a:off x="1258859" y="2955251"/>
            <a:ext cx="8172270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496"/>
            <a:r>
              <a:rPr lang="en-US" sz="1799" baseline="0" b="0" i="0" dirty="0" spc="925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1</a:t>
            </a:r>
            <a:r>
              <a:rPr lang="en-US" sz="1799" baseline="0" b="0" i="0" dirty="0" spc="917">
                <a:latin typeface="CIDFont+F3" pitchFamily="0" charset="1"/>
              </a:rPr>
              <a:t>3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разо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-59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ны</a:t>
            </a:r>
            <a:r>
              <a:rPr lang="en-US" sz="1799" baseline="0" b="0" i="0" dirty="0" spc="917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ганизация</a:t>
            </a:r>
            <a:r>
              <a:rPr lang="en-US" sz="1799" baseline="0" b="0" i="0" dirty="0" spc="917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был</a:t>
            </a:r>
            <a:r>
              <a:rPr lang="en-US" sz="1799" baseline="0" b="0" i="0" dirty="0" spc="89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устано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лен</a:t>
            </a:r>
            <a:r>
              <a:rPr lang="en-US" sz="1799" baseline="0" b="0" i="0" dirty="0" spc="89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в</a:t>
            </a:r>
            <a:r>
              <a:rPr lang="en-US" sz="1799" baseline="0" b="0" i="0" dirty="0" spc="-27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деона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10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дени</a:t>
            </a:r>
            <a:r>
              <a:rPr lang="en-US" sz="1799" baseline="0" b="0" i="0" dirty="0" spc="930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онтр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ле</a:t>
            </a:r>
            <a:r>
              <a:rPr lang="en-US" sz="1799" baseline="0" b="0" i="0" dirty="0" spc="446">
                <a:latin typeface="CIDFont+F3" pitchFamily="0" charset="1"/>
              </a:rPr>
              <a:t>м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ос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уп</a:t>
            </a:r>
            <a:r>
              <a:rPr lang="en-US" sz="1799" baseline="0" b="0" i="0" dirty="0" spc="408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444">
                <a:latin typeface="CIDFont+F3" pitchFamily="0" charset="1"/>
              </a:rPr>
              <a:t>а</a:t>
            </a:r>
            <a:r>
              <a:rPr lang="en-US" sz="1799" baseline="0" b="0" i="0" dirty="0" spc="-23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ум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432">
                <a:latin typeface="CIDFont+F3" pitchFamily="0" charset="1"/>
              </a:rPr>
              <a:t>у</a:t>
            </a:r>
            <a:r>
              <a:rPr lang="en-US" sz="1799" baseline="0" b="0" i="0" dirty="0" spc="449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мл</a:t>
            </a:r>
            <a:r>
              <a:rPr lang="en-US" sz="1799" baseline="0" b="0" i="0" dirty="0" spc="440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95</a:t>
            </a:r>
            <a:r>
              <a:rPr lang="en-US" sz="1799" baseline="0" b="0" i="0" dirty="0" spc="450">
                <a:latin typeface="CIDFont+F3" pitchFamily="0" charset="1"/>
              </a:rPr>
              <a:t>5</a:t>
            </a:r>
            <a:r>
              <a:rPr lang="en-US" sz="1799" baseline="0" b="0" i="0" dirty="0" spc="0">
                <a:latin typeface="CIDFont+F3" pitchFamily="0" charset="1"/>
              </a:rPr>
              <a:t>тыс.70</a:t>
            </a:r>
            <a:r>
              <a:rPr lang="en-US" sz="1799" baseline="0" b="0" i="0" dirty="0" spc="431">
                <a:latin typeface="CIDFont+F3" pitchFamily="0" charset="1"/>
              </a:rPr>
              <a:t>0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лей.</a:t>
            </a:r>
          </a:p>
        </p:txBody>
      </p:sp>
      <p:sp>
        <p:nvSpPr>
          <p:cNvPr id="1525" name="Rectangle 1525"/>
          <p:cNvSpPr/>
          <p:nvPr/>
        </p:nvSpPr>
        <p:spPr>
          <a:xfrm rot="0" flipH="0" flipV="0">
            <a:off x="1258859" y="3503867"/>
            <a:ext cx="8173800" cy="852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507428"/>
            <a:r>
              <a:rPr lang="en-US" sz="1799" baseline="0" b="0" i="0" dirty="0" spc="2329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202</a:t>
            </a:r>
            <a:r>
              <a:rPr lang="en-US" sz="1799" baseline="0" b="0" i="0" dirty="0" spc="2321">
                <a:latin typeface="CIDFont+F3" pitchFamily="0" charset="1"/>
              </a:rPr>
              <a:t>0</a:t>
            </a:r>
            <a:r>
              <a:rPr lang="en-US" sz="1799" baseline="0" b="0" i="0" dirty="0" spc="-53">
                <a:latin typeface="CIDFont+F3" pitchFamily="0" charset="1"/>
              </a:rPr>
              <a:t>го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2357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з</a:t>
            </a:r>
            <a:r>
              <a:rPr lang="en-US" sz="1799" baseline="0" b="0" i="0" dirty="0" spc="-23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аниро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</a:t>
            </a:r>
            <a:r>
              <a:rPr lang="en-US" sz="1799" baseline="0" b="0" i="0" dirty="0" spc="232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осна</a:t>
            </a:r>
            <a:r>
              <a:rPr lang="en-US" sz="1799" baseline="0" b="0" i="0" dirty="0" spc="-18">
                <a:latin typeface="CIDFont+F3" pitchFamily="0" charset="1"/>
              </a:rPr>
              <a:t>щ</a:t>
            </a:r>
            <a:r>
              <a:rPr lang="en-US" sz="1799" baseline="0" b="0" i="0" dirty="0" spc="0">
                <a:latin typeface="CIDFont+F3" pitchFamily="0" charset="1"/>
              </a:rPr>
              <a:t>ени</a:t>
            </a:r>
            <a:r>
              <a:rPr lang="en-US" sz="1799" baseline="0" b="0" i="0" dirty="0" spc="2334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ви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еона</a:t>
            </a:r>
            <a:r>
              <a:rPr lang="en-US" sz="1799" baseline="0" b="0" i="0" dirty="0" spc="-68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84">
                <a:latin typeface="CIDFont+F3" pitchFamily="0" charset="1"/>
              </a:rPr>
              <a:t>ю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ение</a:t>
            </a:r>
            <a:r>
              <a:rPr lang="en-US" sz="1799" baseline="0" b="0" i="0" dirty="0" spc="2336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семи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образо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ны</a:t>
            </a:r>
            <a:r>
              <a:rPr lang="en-US" sz="1799" baseline="0" b="0" i="0" dirty="0" spc="1637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ганизаций</a:t>
            </a:r>
            <a:r>
              <a:rPr lang="en-US" sz="1799" baseline="0" b="0" i="0" dirty="0" spc="1619">
                <a:latin typeface="CIDFont+F3" pitchFamily="0" charset="1"/>
              </a:rPr>
              <a:t>,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ла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54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да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1621">
                <a:latin typeface="CIDFont+F3" pitchFamily="0" charset="1"/>
              </a:rPr>
              <a:t>я</a:t>
            </a:r>
            <a:r>
              <a:rPr lang="en-US" sz="1799" baseline="0" b="0" i="0" dirty="0" spc="-21">
                <a:latin typeface="CIDFont+F3" pitchFamily="0" charset="1"/>
              </a:rPr>
              <a:t>ч</a:t>
            </a:r>
            <a:r>
              <a:rPr lang="en-US" sz="1799" baseline="0" b="0" i="0" dirty="0" spc="0">
                <a:latin typeface="CIDFont+F3" pitchFamily="0" charset="1"/>
              </a:rPr>
              <a:t>ем</a:t>
            </a:r>
            <a:r>
              <a:rPr lang="en-US" sz="1799" baseline="0" b="0" i="0" dirty="0" spc="1619">
                <a:latin typeface="CIDFont+F3" pitchFamily="0" charset="1"/>
              </a:rPr>
              <a:t>у</a:t>
            </a:r>
            <a:r>
              <a:rPr lang="en-US" sz="1799" baseline="0" b="0" i="0" dirty="0" spc="-86">
                <a:latin typeface="CIDFont+F3" pitchFamily="0" charset="1"/>
              </a:rPr>
              <a:t>б</a:t>
            </a:r>
            <a:r>
              <a:rPr lang="en-US" sz="1799" baseline="0" b="0" i="0" dirty="0" spc="-90">
                <a:latin typeface="CIDFont+F3" pitchFamily="0" charset="1"/>
              </a:rPr>
              <a:t>у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1625">
                <a:latin typeface="CIDFont+F3" pitchFamily="0" charset="1"/>
              </a:rPr>
              <a:t>т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остиг</a:t>
            </a:r>
            <a:r>
              <a:rPr lang="en-US" sz="1799" baseline="0" b="0" i="0" dirty="0" spc="-27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1607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по</a:t>
            </a:r>
            <a:r>
              <a:rPr lang="en-US" sz="1799" baseline="0" b="0" i="0" dirty="0" spc="-44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аз</a:t>
            </a:r>
            <a:r>
              <a:rPr lang="en-US" sz="1799" baseline="0" b="0" i="0" dirty="0" spc="-41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тель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оснащенност</a:t>
            </a:r>
            <a:r>
              <a:rPr lang="en-US" sz="1799" baseline="0" b="0" i="0" dirty="0" spc="422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равны</a:t>
            </a:r>
            <a:r>
              <a:rPr lang="en-US" sz="1799" baseline="0" b="0" i="0" dirty="0" spc="440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10</a:t>
            </a:r>
            <a:r>
              <a:rPr lang="en-US" sz="1799" baseline="0" b="0" i="0" dirty="0" spc="431">
                <a:latin typeface="CIDFont+F3" pitchFamily="0" charset="1"/>
              </a:rPr>
              <a:t>0</a:t>
            </a:r>
            <a:r>
              <a:rPr lang="en-US" sz="1799" baseline="0" b="0" i="0" dirty="0" spc="444">
                <a:latin typeface="CIDFont+F3" pitchFamily="0" charset="1"/>
              </a:rPr>
              <a:t>%</a:t>
            </a:r>
            <a:r>
              <a:rPr lang="en-US" sz="1799" baseline="0" b="0" i="0" dirty="0" spc="0">
                <a:latin typeface="CIDFont+F3" pitchFamily="0" charset="1"/>
              </a:rPr>
              <a:t>.</a:t>
            </a:r>
          </a:p>
        </p:txBody>
      </p:sp>
      <p:sp>
        <p:nvSpPr>
          <p:cNvPr id="1526" name="Rectangle 1526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527" name="Freeform 1527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28" name="Picture 101"/>
          <p:cNvPicPr>
            <a:picLocks noChangeAspect="0" noChangeArrowheads="1"/>
          </p:cNvPicPr>
          <p:nvPr/>
        </p:nvPicPr>
        <p:blipFill>
          <a:blip r:embed="rId15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529" name="Picture 1529"/>
          <p:cNvPicPr>
            <a:picLocks noChangeAspect="0" noChangeArrowheads="1"/>
          </p:cNvPicPr>
          <p:nvPr/>
        </p:nvPicPr>
        <p:blipFill>
          <a:blip r:embed="rId15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530" name="Picture 103"/>
          <p:cNvPicPr>
            <a:picLocks noChangeAspect="0" noChangeArrowheads="1"/>
          </p:cNvPicPr>
          <p:nvPr/>
        </p:nvPicPr>
        <p:blipFill>
          <a:blip r:embed="rId15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531" name="Picture 1531"/>
          <p:cNvPicPr>
            <a:picLocks noChangeAspect="0" noChangeArrowheads="1"/>
          </p:cNvPicPr>
          <p:nvPr/>
        </p:nvPicPr>
        <p:blipFill>
          <a:blip r:embed="rId15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532" name="Picture 107"/>
          <p:cNvPicPr>
            <a:picLocks noChangeAspect="0" noChangeArrowheads="1"/>
          </p:cNvPicPr>
          <p:nvPr/>
        </p:nvPicPr>
        <p:blipFill>
          <a:blip r:embed="rId15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0748" cy="647700"/>
          </a:xfrm>
          <a:prstGeom prst="rect">
            <a:avLst/>
          </a:prstGeom>
          <a:noFill/>
          <a:extLst/>
        </p:spPr>
      </p:pic>
      <p:pic>
        <p:nvPicPr>
          <p:cNvPr id="1533" name="Picture 1533"/>
          <p:cNvPicPr>
            <a:picLocks noChangeAspect="0" noChangeArrowheads="1"/>
          </p:cNvPicPr>
          <p:nvPr/>
        </p:nvPicPr>
        <p:blipFill>
          <a:blip r:embed="rId15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460739" y="3643376"/>
            <a:ext cx="80264" cy="592328"/>
          </a:xfrm>
          <a:prstGeom prst="rect">
            <a:avLst/>
          </a:prstGeom>
          <a:noFill/>
          <a:extLst/>
        </p:spPr>
      </p:pic>
      <p:pic>
        <p:nvPicPr>
          <p:cNvPr id="1534" name="Picture 1534"/>
          <p:cNvPicPr>
            <a:picLocks noChangeAspect="0" noChangeArrowheads="1"/>
          </p:cNvPicPr>
          <p:nvPr/>
        </p:nvPicPr>
        <p:blipFill>
          <a:blip r:embed="rId15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765300" y="2375409"/>
            <a:ext cx="6780276" cy="511555"/>
          </a:xfrm>
          <a:prstGeom prst="rect">
            <a:avLst/>
          </a:prstGeom>
          <a:noFill/>
          <a:extLst/>
        </p:spPr>
      </p:pic>
      <p:pic>
        <p:nvPicPr>
          <p:cNvPr id="1535" name="Picture 1535"/>
          <p:cNvPicPr>
            <a:picLocks noChangeAspect="0" noChangeArrowheads="1"/>
          </p:cNvPicPr>
          <p:nvPr/>
        </p:nvPicPr>
        <p:blipFill>
          <a:blip r:embed="rId15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183883" y="3820160"/>
            <a:ext cx="80264" cy="593852"/>
          </a:xfrm>
          <a:prstGeom prst="rect">
            <a:avLst/>
          </a:prstGeom>
          <a:noFill/>
          <a:extLst/>
        </p:spPr>
      </p:pic>
      <p:pic>
        <p:nvPicPr>
          <p:cNvPr id="1536" name="Picture 1536"/>
          <p:cNvPicPr>
            <a:picLocks noChangeAspect="0" noChangeArrowheads="1"/>
          </p:cNvPicPr>
          <p:nvPr/>
        </p:nvPicPr>
        <p:blipFill>
          <a:blip r:embed="rId15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783584" y="3716528"/>
            <a:ext cx="81788" cy="593852"/>
          </a:xfrm>
          <a:prstGeom prst="rect">
            <a:avLst/>
          </a:prstGeom>
          <a:noFill/>
          <a:extLst/>
        </p:spPr>
      </p:pic>
      <p:pic>
        <p:nvPicPr>
          <p:cNvPr id="1537" name="Picture 1537"/>
          <p:cNvPicPr>
            <a:picLocks noChangeAspect="0" noChangeArrowheads="1"/>
          </p:cNvPicPr>
          <p:nvPr/>
        </p:nvPicPr>
        <p:blipFill>
          <a:blip r:embed="rId15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770379" y="3702812"/>
            <a:ext cx="80264" cy="593852"/>
          </a:xfrm>
          <a:prstGeom prst="rect">
            <a:avLst/>
          </a:prstGeom>
          <a:noFill/>
          <a:extLst/>
        </p:spPr>
      </p:pic>
      <p:sp>
        <p:nvSpPr>
          <p:cNvPr id="1538" name="Freeform 1538"/>
          <p:cNvSpPr/>
          <p:nvPr/>
        </p:nvSpPr>
        <p:spPr>
          <a:xfrm rot="0" flipH="0" flipV="1">
            <a:off x="3471672" y="1409700"/>
            <a:ext cx="3709416" cy="976882"/>
          </a:xfrm>
          <a:custGeom>
            <a:pathLst>
              <a:path w="4945888" h="1302510">
                <a:moveTo>
                  <a:pt x="0" y="1172463"/>
                </a:moveTo>
                <a:cubicBezTo>
                  <a:pt x="0" y="1245615"/>
                  <a:pt x="58927" y="1302510"/>
                  <a:pt x="130047" y="1302510"/>
                </a:cubicBezTo>
                <a:lnTo>
                  <a:pt x="4815840" y="1302510"/>
                </a:lnTo>
                <a:cubicBezTo>
                  <a:pt x="4888991" y="1302510"/>
                  <a:pt x="4945888" y="1245615"/>
                  <a:pt x="4945888" y="1172463"/>
                </a:cubicBezTo>
                <a:lnTo>
                  <a:pt x="4945888" y="130047"/>
                </a:lnTo>
                <a:cubicBezTo>
                  <a:pt x="4945888" y="56896"/>
                  <a:pt x="4888991" y="0"/>
                  <a:pt x="4815840" y="0"/>
                </a:cubicBezTo>
                <a:lnTo>
                  <a:pt x="130047" y="0"/>
                </a:lnTo>
                <a:cubicBezTo>
                  <a:pt x="58927" y="0"/>
                  <a:pt x="0" y="56896"/>
                  <a:pt x="0" y="130047"/>
                </a:cubicBez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39" name="Picture 1539"/>
          <p:cNvPicPr>
            <a:picLocks noChangeAspect="0" noChangeArrowheads="1"/>
          </p:cNvPicPr>
          <p:nvPr/>
        </p:nvPicPr>
        <p:blipFill>
          <a:blip r:embed="rId15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431540" y="1369568"/>
            <a:ext cx="3789679" cy="1058672"/>
          </a:xfrm>
          <a:prstGeom prst="rect">
            <a:avLst/>
          </a:prstGeom>
          <a:noFill/>
          <a:extLst/>
        </p:spPr>
      </p:pic>
      <p:pic>
        <p:nvPicPr>
          <p:cNvPr id="1540" name="Picture 1540"/>
          <p:cNvPicPr>
            <a:picLocks noChangeAspect="0" noChangeArrowheads="1"/>
          </p:cNvPicPr>
          <p:nvPr/>
        </p:nvPicPr>
        <p:blipFill>
          <a:blip r:embed="rId15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672840" y="1609345"/>
            <a:ext cx="3721608" cy="990600"/>
          </a:xfrm>
          <a:prstGeom prst="rect">
            <a:avLst/>
          </a:prstGeom>
          <a:noFill/>
          <a:extLst/>
        </p:spPr>
      </p:pic>
      <p:pic>
        <p:nvPicPr>
          <p:cNvPr id="1541" name="Picture 1541"/>
          <p:cNvPicPr>
            <a:picLocks noChangeAspect="0" noChangeArrowheads="1"/>
          </p:cNvPicPr>
          <p:nvPr/>
        </p:nvPicPr>
        <p:blipFill>
          <a:blip r:embed="rId15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638803" y="1575309"/>
            <a:ext cx="3789679" cy="1058672"/>
          </a:xfrm>
          <a:prstGeom prst="rect">
            <a:avLst/>
          </a:prstGeom>
          <a:noFill/>
          <a:extLst/>
        </p:spPr>
      </p:pic>
      <p:sp>
        <p:nvSpPr>
          <p:cNvPr id="1542" name="Freeform 1542"/>
          <p:cNvSpPr/>
          <p:nvPr/>
        </p:nvSpPr>
        <p:spPr>
          <a:xfrm rot="0" flipH="0" flipV="1">
            <a:off x="1147572" y="2871216"/>
            <a:ext cx="1335024" cy="844296"/>
          </a:xfrm>
          <a:custGeom>
            <a:pathLst>
              <a:path w="1780032" h="1125728">
                <a:moveTo>
                  <a:pt x="0" y="1011936"/>
                </a:moveTo>
                <a:cubicBezTo>
                  <a:pt x="0" y="1074928"/>
                  <a:pt x="50800" y="1125728"/>
                  <a:pt x="113792" y="1125728"/>
                </a:cubicBezTo>
                <a:lnTo>
                  <a:pt x="1668272" y="1125728"/>
                </a:lnTo>
                <a:cubicBezTo>
                  <a:pt x="1729232" y="1125728"/>
                  <a:pt x="1780032" y="1074928"/>
                  <a:pt x="1780032" y="1011936"/>
                </a:cubicBezTo>
                <a:lnTo>
                  <a:pt x="1780032" y="111761"/>
                </a:lnTo>
                <a:cubicBezTo>
                  <a:pt x="1780032" y="50800"/>
                  <a:pt x="1729232" y="0"/>
                  <a:pt x="1668272" y="0"/>
                </a:cubicBezTo>
                <a:lnTo>
                  <a:pt x="113792" y="0"/>
                </a:lnTo>
                <a:cubicBezTo>
                  <a:pt x="50800" y="0"/>
                  <a:pt x="0" y="50800"/>
                  <a:pt x="0" y="111761"/>
                </a:cubicBez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43" name="Picture 1543"/>
          <p:cNvPicPr>
            <a:picLocks noChangeAspect="0" noChangeArrowheads="1"/>
          </p:cNvPicPr>
          <p:nvPr/>
        </p:nvPicPr>
        <p:blipFill>
          <a:blip r:embed="rId15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107439" y="2831084"/>
            <a:ext cx="1415287" cy="924560"/>
          </a:xfrm>
          <a:prstGeom prst="rect">
            <a:avLst/>
          </a:prstGeom>
          <a:noFill/>
          <a:extLst/>
        </p:spPr>
      </p:pic>
      <p:pic>
        <p:nvPicPr>
          <p:cNvPr id="1544" name="Picture 1544"/>
          <p:cNvPicPr>
            <a:picLocks noChangeAspect="0" noChangeArrowheads="1"/>
          </p:cNvPicPr>
          <p:nvPr/>
        </p:nvPicPr>
        <p:blipFill>
          <a:blip r:embed="rId15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350263" y="3072384"/>
            <a:ext cx="1344167" cy="853439"/>
          </a:xfrm>
          <a:prstGeom prst="rect">
            <a:avLst/>
          </a:prstGeom>
          <a:noFill/>
          <a:extLst/>
        </p:spPr>
      </p:pic>
      <p:pic>
        <p:nvPicPr>
          <p:cNvPr id="1545" name="Picture 1545"/>
          <p:cNvPicPr>
            <a:picLocks noChangeAspect="0" noChangeArrowheads="1"/>
          </p:cNvPicPr>
          <p:nvPr/>
        </p:nvPicPr>
        <p:blipFill>
          <a:blip r:embed="rId15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314704" y="3038348"/>
            <a:ext cx="1415287" cy="923035"/>
          </a:xfrm>
          <a:prstGeom prst="rect">
            <a:avLst/>
          </a:prstGeom>
          <a:noFill/>
          <a:extLst/>
        </p:spPr>
      </p:pic>
      <p:sp>
        <p:nvSpPr>
          <p:cNvPr id="1546" name="Freeform 1546"/>
          <p:cNvSpPr/>
          <p:nvPr/>
        </p:nvSpPr>
        <p:spPr>
          <a:xfrm rot="0" flipH="0" flipV="1">
            <a:off x="1147572" y="4283964"/>
            <a:ext cx="1335024" cy="1240535"/>
          </a:xfrm>
          <a:custGeom>
            <a:pathLst>
              <a:path w="1780032" h="1654047">
                <a:moveTo>
                  <a:pt x="0" y="1487424"/>
                </a:moveTo>
                <a:cubicBezTo>
                  <a:pt x="0" y="1578863"/>
                  <a:pt x="75184" y="1654047"/>
                  <a:pt x="166623" y="1654047"/>
                </a:cubicBezTo>
                <a:lnTo>
                  <a:pt x="1615439" y="1654047"/>
                </a:lnTo>
                <a:cubicBezTo>
                  <a:pt x="1706879" y="1654047"/>
                  <a:pt x="1780032" y="1578863"/>
                  <a:pt x="1780032" y="1487424"/>
                </a:cubicBezTo>
                <a:lnTo>
                  <a:pt x="1780032" y="164592"/>
                </a:lnTo>
                <a:cubicBezTo>
                  <a:pt x="1780032" y="73152"/>
                  <a:pt x="1706879" y="0"/>
                  <a:pt x="1615439" y="0"/>
                </a:cubicBezTo>
                <a:lnTo>
                  <a:pt x="166623" y="0"/>
                </a:lnTo>
                <a:cubicBezTo>
                  <a:pt x="75184" y="0"/>
                  <a:pt x="0" y="73152"/>
                  <a:pt x="0" y="164592"/>
                </a:cubicBez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47" name="Picture 1547"/>
          <p:cNvPicPr>
            <a:picLocks noChangeAspect="0" noChangeArrowheads="1"/>
          </p:cNvPicPr>
          <p:nvPr/>
        </p:nvPicPr>
        <p:blipFill>
          <a:blip r:embed="rId15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107439" y="4243832"/>
            <a:ext cx="1415287" cy="1320800"/>
          </a:xfrm>
          <a:prstGeom prst="rect">
            <a:avLst/>
          </a:prstGeom>
          <a:noFill/>
          <a:extLst/>
        </p:spPr>
      </p:pic>
      <p:pic>
        <p:nvPicPr>
          <p:cNvPr id="1548" name="Picture 1548"/>
          <p:cNvPicPr>
            <a:picLocks noChangeAspect="0" noChangeArrowheads="1"/>
          </p:cNvPicPr>
          <p:nvPr/>
        </p:nvPicPr>
        <p:blipFill>
          <a:blip r:embed="rId15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062227" y="4485132"/>
            <a:ext cx="1743455" cy="1447800"/>
          </a:xfrm>
          <a:prstGeom prst="rect">
            <a:avLst/>
          </a:prstGeom>
          <a:noFill/>
          <a:extLst/>
        </p:spPr>
      </p:pic>
      <p:pic>
        <p:nvPicPr>
          <p:cNvPr id="1549" name="Picture 1549"/>
          <p:cNvPicPr>
            <a:picLocks noChangeAspect="0" noChangeArrowheads="1"/>
          </p:cNvPicPr>
          <p:nvPr/>
        </p:nvPicPr>
        <p:blipFill>
          <a:blip r:embed="rId15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031239" y="4451097"/>
            <a:ext cx="1808479" cy="1517396"/>
          </a:xfrm>
          <a:prstGeom prst="rect">
            <a:avLst/>
          </a:prstGeom>
          <a:noFill/>
          <a:extLst/>
        </p:spPr>
      </p:pic>
      <p:sp>
        <p:nvSpPr>
          <p:cNvPr id="1550" name="Freeform 1550"/>
          <p:cNvSpPr/>
          <p:nvPr/>
        </p:nvSpPr>
        <p:spPr>
          <a:xfrm rot="0" flipH="0" flipV="1">
            <a:off x="3078480" y="2871217"/>
            <a:ext cx="1501140" cy="858010"/>
          </a:xfrm>
          <a:custGeom>
            <a:pathLst>
              <a:path w="2001520" h="1144014">
                <a:moveTo>
                  <a:pt x="0" y="1028191"/>
                </a:moveTo>
                <a:cubicBezTo>
                  <a:pt x="0" y="1091183"/>
                  <a:pt x="52831" y="1144014"/>
                  <a:pt x="115823" y="1144014"/>
                </a:cubicBezTo>
                <a:lnTo>
                  <a:pt x="1887727" y="1144014"/>
                </a:lnTo>
                <a:cubicBezTo>
                  <a:pt x="1950720" y="1144014"/>
                  <a:pt x="2001520" y="1091183"/>
                  <a:pt x="2001520" y="1028191"/>
                </a:cubicBezTo>
                <a:lnTo>
                  <a:pt x="2001520" y="113791"/>
                </a:lnTo>
                <a:cubicBezTo>
                  <a:pt x="2001520" y="50800"/>
                  <a:pt x="1950720" y="0"/>
                  <a:pt x="1887727" y="0"/>
                </a:cubicBezTo>
                <a:lnTo>
                  <a:pt x="115823" y="0"/>
                </a:lnTo>
                <a:cubicBezTo>
                  <a:pt x="52831" y="0"/>
                  <a:pt x="0" y="50800"/>
                  <a:pt x="0" y="113791"/>
                </a:cubicBez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51" name="Picture 1551"/>
          <p:cNvPicPr>
            <a:picLocks noChangeAspect="0" noChangeArrowheads="1"/>
          </p:cNvPicPr>
          <p:nvPr/>
        </p:nvPicPr>
        <p:blipFill>
          <a:blip r:embed="rId15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038348" y="2831084"/>
            <a:ext cx="1581404" cy="938276"/>
          </a:xfrm>
          <a:prstGeom prst="rect">
            <a:avLst/>
          </a:prstGeom>
          <a:noFill/>
          <a:extLst/>
        </p:spPr>
      </p:pic>
      <p:pic>
        <p:nvPicPr>
          <p:cNvPr id="1552" name="Picture 1552"/>
          <p:cNvPicPr>
            <a:picLocks noChangeAspect="0" noChangeArrowheads="1"/>
          </p:cNvPicPr>
          <p:nvPr/>
        </p:nvPicPr>
        <p:blipFill>
          <a:blip r:embed="rId15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78123" y="3072384"/>
            <a:ext cx="1514855" cy="865631"/>
          </a:xfrm>
          <a:prstGeom prst="rect">
            <a:avLst/>
          </a:prstGeom>
          <a:noFill/>
          <a:extLst/>
        </p:spPr>
      </p:pic>
      <p:pic>
        <p:nvPicPr>
          <p:cNvPr id="1553" name="Picture 1553"/>
          <p:cNvPicPr>
            <a:picLocks noChangeAspect="0" noChangeArrowheads="1"/>
          </p:cNvPicPr>
          <p:nvPr/>
        </p:nvPicPr>
        <p:blipFill>
          <a:blip r:embed="rId15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45611" y="3038348"/>
            <a:ext cx="1581404" cy="936752"/>
          </a:xfrm>
          <a:prstGeom prst="rect">
            <a:avLst/>
          </a:prstGeom>
          <a:noFill/>
          <a:extLst/>
        </p:spPr>
      </p:pic>
      <p:sp>
        <p:nvSpPr>
          <p:cNvPr id="1554" name="Freeform 1554"/>
          <p:cNvSpPr/>
          <p:nvPr/>
        </p:nvSpPr>
        <p:spPr>
          <a:xfrm rot="0" flipH="0" flipV="1">
            <a:off x="2898648" y="4297680"/>
            <a:ext cx="1862328" cy="1240535"/>
          </a:xfrm>
          <a:custGeom>
            <a:pathLst>
              <a:path w="2483104" h="1654047">
                <a:moveTo>
                  <a:pt x="0" y="1487424"/>
                </a:moveTo>
                <a:cubicBezTo>
                  <a:pt x="0" y="1578863"/>
                  <a:pt x="73152" y="1654047"/>
                  <a:pt x="164592" y="1654047"/>
                </a:cubicBezTo>
                <a:lnTo>
                  <a:pt x="2316479" y="1654047"/>
                </a:lnTo>
                <a:cubicBezTo>
                  <a:pt x="2407920" y="1654047"/>
                  <a:pt x="2483104" y="1578863"/>
                  <a:pt x="2483104" y="1487424"/>
                </a:cubicBezTo>
                <a:lnTo>
                  <a:pt x="2483104" y="164592"/>
                </a:lnTo>
                <a:cubicBezTo>
                  <a:pt x="2483104" y="73152"/>
                  <a:pt x="2407920" y="0"/>
                  <a:pt x="2316479" y="0"/>
                </a:cubicBezTo>
                <a:lnTo>
                  <a:pt x="164592" y="0"/>
                </a:lnTo>
                <a:cubicBezTo>
                  <a:pt x="73152" y="0"/>
                  <a:pt x="0" y="73152"/>
                  <a:pt x="0" y="164592"/>
                </a:cubicBez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55" name="Picture 1555"/>
          <p:cNvPicPr>
            <a:picLocks noChangeAspect="0" noChangeArrowheads="1"/>
          </p:cNvPicPr>
          <p:nvPr/>
        </p:nvPicPr>
        <p:blipFill>
          <a:blip r:embed="rId15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856991" y="4257548"/>
            <a:ext cx="1944116" cy="1320800"/>
          </a:xfrm>
          <a:prstGeom prst="rect">
            <a:avLst/>
          </a:prstGeom>
          <a:noFill/>
          <a:extLst/>
        </p:spPr>
      </p:pic>
      <p:pic>
        <p:nvPicPr>
          <p:cNvPr id="1556" name="Picture 1556"/>
          <p:cNvPicPr>
            <a:picLocks noChangeAspect="0" noChangeArrowheads="1"/>
          </p:cNvPicPr>
          <p:nvPr/>
        </p:nvPicPr>
        <p:blipFill>
          <a:blip r:embed="rId15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099816" y="4497324"/>
            <a:ext cx="1871472" cy="1252727"/>
          </a:xfrm>
          <a:prstGeom prst="rect">
            <a:avLst/>
          </a:prstGeom>
          <a:noFill/>
          <a:extLst/>
        </p:spPr>
      </p:pic>
      <p:pic>
        <p:nvPicPr>
          <p:cNvPr id="1557" name="Picture 1557"/>
          <p:cNvPicPr>
            <a:picLocks noChangeAspect="0" noChangeArrowheads="1"/>
          </p:cNvPicPr>
          <p:nvPr/>
        </p:nvPicPr>
        <p:blipFill>
          <a:blip r:embed="rId15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064255" y="4464812"/>
            <a:ext cx="1944115" cy="1320800"/>
          </a:xfrm>
          <a:prstGeom prst="rect">
            <a:avLst/>
          </a:prstGeom>
          <a:noFill/>
          <a:extLst/>
        </p:spPr>
      </p:pic>
      <p:sp>
        <p:nvSpPr>
          <p:cNvPr id="1558" name="Freeform 1558"/>
          <p:cNvSpPr/>
          <p:nvPr/>
        </p:nvSpPr>
        <p:spPr>
          <a:xfrm rot="0" flipH="0" flipV="1">
            <a:off x="5297423" y="2871216"/>
            <a:ext cx="1862328" cy="961642"/>
          </a:xfrm>
          <a:custGeom>
            <a:pathLst>
              <a:path w="2483104" h="1282190">
                <a:moveTo>
                  <a:pt x="0" y="1154175"/>
                </a:moveTo>
                <a:cubicBezTo>
                  <a:pt x="0" y="1223263"/>
                  <a:pt x="56896" y="1282190"/>
                  <a:pt x="128015" y="1282190"/>
                </a:cubicBezTo>
                <a:lnTo>
                  <a:pt x="2355088" y="1282190"/>
                </a:lnTo>
                <a:cubicBezTo>
                  <a:pt x="2426207" y="1282190"/>
                  <a:pt x="2483104" y="1223263"/>
                  <a:pt x="2483104" y="1154175"/>
                </a:cubicBezTo>
                <a:lnTo>
                  <a:pt x="2483104" y="128015"/>
                </a:lnTo>
                <a:cubicBezTo>
                  <a:pt x="2483104" y="58928"/>
                  <a:pt x="2426207" y="0"/>
                  <a:pt x="2355088" y="0"/>
                </a:cubicBezTo>
                <a:lnTo>
                  <a:pt x="128015" y="0"/>
                </a:lnTo>
                <a:cubicBezTo>
                  <a:pt x="56896" y="0"/>
                  <a:pt x="0" y="58928"/>
                  <a:pt x="0" y="128015"/>
                </a:cubicBez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59" name="Picture 1559"/>
          <p:cNvPicPr>
            <a:picLocks noChangeAspect="0" noChangeArrowheads="1"/>
          </p:cNvPicPr>
          <p:nvPr/>
        </p:nvPicPr>
        <p:blipFill>
          <a:blip r:embed="rId15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257292" y="2831084"/>
            <a:ext cx="1942591" cy="1041908"/>
          </a:xfrm>
          <a:prstGeom prst="rect">
            <a:avLst/>
          </a:prstGeom>
          <a:noFill/>
          <a:extLst/>
        </p:spPr>
      </p:pic>
      <p:pic>
        <p:nvPicPr>
          <p:cNvPr id="1560" name="Picture 1560"/>
          <p:cNvPicPr>
            <a:picLocks noChangeAspect="0" noChangeArrowheads="1"/>
          </p:cNvPicPr>
          <p:nvPr/>
        </p:nvPicPr>
        <p:blipFill>
          <a:blip r:embed="rId15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497067" y="3072385"/>
            <a:ext cx="1876044" cy="969263"/>
          </a:xfrm>
          <a:prstGeom prst="rect">
            <a:avLst/>
          </a:prstGeom>
          <a:noFill/>
          <a:extLst/>
        </p:spPr>
      </p:pic>
      <p:pic>
        <p:nvPicPr>
          <p:cNvPr id="1561" name="Picture 1561"/>
          <p:cNvPicPr>
            <a:picLocks noChangeAspect="0" noChangeArrowheads="1"/>
          </p:cNvPicPr>
          <p:nvPr/>
        </p:nvPicPr>
        <p:blipFill>
          <a:blip r:embed="rId15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464555" y="3038348"/>
            <a:ext cx="1942592" cy="1040384"/>
          </a:xfrm>
          <a:prstGeom prst="rect">
            <a:avLst/>
          </a:prstGeom>
          <a:noFill/>
          <a:extLst/>
        </p:spPr>
      </p:pic>
      <p:sp>
        <p:nvSpPr>
          <p:cNvPr id="1562" name="Freeform 1562"/>
          <p:cNvSpPr/>
          <p:nvPr/>
        </p:nvSpPr>
        <p:spPr>
          <a:xfrm rot="0" flipH="0" flipV="1">
            <a:off x="5175503" y="4401313"/>
            <a:ext cx="2106167" cy="1575815"/>
          </a:xfrm>
          <a:custGeom>
            <a:pathLst>
              <a:path w="2808223" h="2101087">
                <a:moveTo>
                  <a:pt x="0" y="1889760"/>
                </a:moveTo>
                <a:cubicBezTo>
                  <a:pt x="0" y="2007615"/>
                  <a:pt x="93472" y="2101087"/>
                  <a:pt x="209295" y="2101087"/>
                </a:cubicBezTo>
                <a:lnTo>
                  <a:pt x="2596895" y="2101087"/>
                </a:lnTo>
                <a:cubicBezTo>
                  <a:pt x="2712720" y="2101087"/>
                  <a:pt x="2808223" y="2007615"/>
                  <a:pt x="2808223" y="1889760"/>
                </a:cubicBezTo>
                <a:lnTo>
                  <a:pt x="2808223" y="209296"/>
                </a:lnTo>
                <a:cubicBezTo>
                  <a:pt x="2808223" y="93472"/>
                  <a:pt x="2712720" y="0"/>
                  <a:pt x="2596895" y="0"/>
                </a:cubicBezTo>
                <a:lnTo>
                  <a:pt x="209295" y="0"/>
                </a:lnTo>
                <a:cubicBezTo>
                  <a:pt x="93472" y="0"/>
                  <a:pt x="0" y="93472"/>
                  <a:pt x="0" y="209296"/>
                </a:cubicBez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63" name="Picture 1563"/>
          <p:cNvPicPr>
            <a:picLocks noChangeAspect="0" noChangeArrowheads="1"/>
          </p:cNvPicPr>
          <p:nvPr/>
        </p:nvPicPr>
        <p:blipFill>
          <a:blip r:embed="rId15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135371" y="4361181"/>
            <a:ext cx="2186432" cy="1657603"/>
          </a:xfrm>
          <a:prstGeom prst="rect">
            <a:avLst/>
          </a:prstGeom>
          <a:noFill/>
          <a:extLst/>
        </p:spPr>
      </p:pic>
      <p:pic>
        <p:nvPicPr>
          <p:cNvPr id="1564" name="Picture 1564"/>
          <p:cNvPicPr>
            <a:picLocks noChangeAspect="0" noChangeArrowheads="1"/>
          </p:cNvPicPr>
          <p:nvPr/>
        </p:nvPicPr>
        <p:blipFill>
          <a:blip r:embed="rId15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376671" y="4602481"/>
            <a:ext cx="2118360" cy="1588008"/>
          </a:xfrm>
          <a:prstGeom prst="rect">
            <a:avLst/>
          </a:prstGeom>
          <a:noFill/>
          <a:extLst/>
        </p:spPr>
      </p:pic>
      <p:pic>
        <p:nvPicPr>
          <p:cNvPr id="1565" name="Picture 1565"/>
          <p:cNvPicPr>
            <a:picLocks noChangeAspect="0" noChangeArrowheads="1"/>
          </p:cNvPicPr>
          <p:nvPr/>
        </p:nvPicPr>
        <p:blipFill>
          <a:blip r:embed="rId15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342635" y="4566920"/>
            <a:ext cx="2186431" cy="1657604"/>
          </a:xfrm>
          <a:prstGeom prst="rect">
            <a:avLst/>
          </a:prstGeom>
          <a:noFill/>
          <a:extLst/>
        </p:spPr>
      </p:pic>
      <p:sp>
        <p:nvSpPr>
          <p:cNvPr id="1566" name="Freeform 1566"/>
          <p:cNvSpPr/>
          <p:nvPr/>
        </p:nvSpPr>
        <p:spPr>
          <a:xfrm rot="0" flipH="0" flipV="1">
            <a:off x="7574280" y="2871217"/>
            <a:ext cx="1862328" cy="783334"/>
          </a:xfrm>
          <a:custGeom>
            <a:pathLst>
              <a:path w="2483104" h="1044446">
                <a:moveTo>
                  <a:pt x="0" y="938783"/>
                </a:moveTo>
                <a:cubicBezTo>
                  <a:pt x="0" y="997710"/>
                  <a:pt x="46736" y="1044446"/>
                  <a:pt x="103631" y="1044446"/>
                </a:cubicBezTo>
                <a:lnTo>
                  <a:pt x="2379472" y="1044446"/>
                </a:lnTo>
                <a:cubicBezTo>
                  <a:pt x="2436367" y="1044446"/>
                  <a:pt x="2483104" y="997710"/>
                  <a:pt x="2483104" y="938783"/>
                </a:cubicBezTo>
                <a:lnTo>
                  <a:pt x="2483104" y="103631"/>
                </a:lnTo>
                <a:cubicBezTo>
                  <a:pt x="2483104" y="46736"/>
                  <a:pt x="2436367" y="0"/>
                  <a:pt x="2379472" y="0"/>
                </a:cubicBezTo>
                <a:lnTo>
                  <a:pt x="103631" y="0"/>
                </a:lnTo>
                <a:cubicBezTo>
                  <a:pt x="46736" y="0"/>
                  <a:pt x="0" y="46736"/>
                  <a:pt x="0" y="103631"/>
                </a:cubicBez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67" name="Picture 1567"/>
          <p:cNvPicPr>
            <a:picLocks noChangeAspect="0" noChangeArrowheads="1"/>
          </p:cNvPicPr>
          <p:nvPr/>
        </p:nvPicPr>
        <p:blipFill>
          <a:blip r:embed="rId15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34147" y="2831084"/>
            <a:ext cx="1942591" cy="863600"/>
          </a:xfrm>
          <a:prstGeom prst="rect">
            <a:avLst/>
          </a:prstGeom>
          <a:noFill/>
          <a:extLst/>
        </p:spPr>
      </p:pic>
      <p:pic>
        <p:nvPicPr>
          <p:cNvPr id="1568" name="Picture 1568"/>
          <p:cNvPicPr>
            <a:picLocks noChangeAspect="0" noChangeArrowheads="1"/>
          </p:cNvPicPr>
          <p:nvPr/>
        </p:nvPicPr>
        <p:blipFill>
          <a:blip r:embed="rId15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775447" y="3072384"/>
            <a:ext cx="1871472" cy="795527"/>
          </a:xfrm>
          <a:prstGeom prst="rect">
            <a:avLst/>
          </a:prstGeom>
          <a:noFill/>
          <a:extLst/>
        </p:spPr>
      </p:pic>
      <p:pic>
        <p:nvPicPr>
          <p:cNvPr id="1569" name="Picture 1569"/>
          <p:cNvPicPr>
            <a:picLocks noChangeAspect="0" noChangeArrowheads="1"/>
          </p:cNvPicPr>
          <p:nvPr/>
        </p:nvPicPr>
        <p:blipFill>
          <a:blip r:embed="rId15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741411" y="3038348"/>
            <a:ext cx="1942592" cy="863600"/>
          </a:xfrm>
          <a:prstGeom prst="rect">
            <a:avLst/>
          </a:prstGeom>
          <a:noFill/>
          <a:extLst/>
        </p:spPr>
      </p:pic>
      <p:sp>
        <p:nvSpPr>
          <p:cNvPr id="1570" name="Freeform 1570"/>
          <p:cNvSpPr/>
          <p:nvPr/>
        </p:nvSpPr>
        <p:spPr>
          <a:xfrm rot="0" flipH="0" flipV="1">
            <a:off x="7912607" y="4224528"/>
            <a:ext cx="1187195" cy="1703830"/>
          </a:xfrm>
          <a:custGeom>
            <a:pathLst>
              <a:path w="1582927" h="2271774">
                <a:moveTo>
                  <a:pt x="0" y="2113279"/>
                </a:moveTo>
                <a:cubicBezTo>
                  <a:pt x="0" y="2200655"/>
                  <a:pt x="71119" y="2271774"/>
                  <a:pt x="158495" y="2271774"/>
                </a:cubicBezTo>
                <a:lnTo>
                  <a:pt x="1424432" y="2271774"/>
                </a:lnTo>
                <a:cubicBezTo>
                  <a:pt x="1511808" y="2271774"/>
                  <a:pt x="1582927" y="2200655"/>
                  <a:pt x="1582927" y="2113279"/>
                </a:cubicBezTo>
                <a:lnTo>
                  <a:pt x="1582927" y="158496"/>
                </a:lnTo>
                <a:cubicBezTo>
                  <a:pt x="1582927" y="71119"/>
                  <a:pt x="1511808" y="0"/>
                  <a:pt x="1424432" y="0"/>
                </a:cubicBezTo>
                <a:lnTo>
                  <a:pt x="158495" y="0"/>
                </a:lnTo>
                <a:cubicBezTo>
                  <a:pt x="71119" y="0"/>
                  <a:pt x="0" y="71119"/>
                  <a:pt x="0" y="158496"/>
                </a:cubicBez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71" name="Picture 1571"/>
          <p:cNvPicPr>
            <a:picLocks noChangeAspect="0" noChangeArrowheads="1"/>
          </p:cNvPicPr>
          <p:nvPr/>
        </p:nvPicPr>
        <p:blipFill>
          <a:blip r:embed="rId15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872476" y="4184397"/>
            <a:ext cx="1267459" cy="1784096"/>
          </a:xfrm>
          <a:prstGeom prst="rect">
            <a:avLst/>
          </a:prstGeom>
          <a:noFill/>
          <a:extLst/>
        </p:spPr>
      </p:pic>
      <p:pic>
        <p:nvPicPr>
          <p:cNvPr id="1572" name="Picture 1572"/>
          <p:cNvPicPr>
            <a:picLocks noChangeAspect="0" noChangeArrowheads="1"/>
          </p:cNvPicPr>
          <p:nvPr/>
        </p:nvPicPr>
        <p:blipFill>
          <a:blip r:embed="rId15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112252" y="4422648"/>
            <a:ext cx="1197863" cy="1714500"/>
          </a:xfrm>
          <a:prstGeom prst="rect">
            <a:avLst/>
          </a:prstGeom>
          <a:noFill/>
          <a:extLst/>
        </p:spPr>
      </p:pic>
      <p:pic>
        <p:nvPicPr>
          <p:cNvPr id="1573" name="Picture 1573"/>
          <p:cNvPicPr>
            <a:picLocks noChangeAspect="0" noChangeArrowheads="1"/>
          </p:cNvPicPr>
          <p:nvPr/>
        </p:nvPicPr>
        <p:blipFill>
          <a:blip r:embed="rId15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078216" y="4390136"/>
            <a:ext cx="1268983" cy="1785619"/>
          </a:xfrm>
          <a:prstGeom prst="rect">
            <a:avLst/>
          </a:prstGeom>
          <a:noFill/>
          <a:extLst/>
        </p:spPr>
      </p:pic>
      <p:sp>
        <p:nvSpPr>
          <p:cNvPr id="1574" name="Rectangle 1574"/>
          <p:cNvSpPr/>
          <p:nvPr/>
        </p:nvSpPr>
        <p:spPr>
          <a:xfrm rot="0" flipH="0" flipV="0">
            <a:off x="1115565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1575" name="Rectangle 1575"/>
          <p:cNvSpPr/>
          <p:nvPr/>
        </p:nvSpPr>
        <p:spPr>
          <a:xfrm rot="0" flipH="0" flipV="0">
            <a:off x="4821907" y="623492"/>
            <a:ext cx="97611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44">
                <a:solidFill>
                  <a:srgbClr val="39639D"/>
                </a:solidFill>
                <a:latin typeface="CIDFont+F2" pitchFamily="0" charset="1"/>
              </a:rPr>
              <a:t>К</a:t>
            </a:r>
            <a:r>
              <a:rPr lang="en-US" sz="1799" baseline="0" b="0" i="0" dirty="0" spc="-35">
                <a:solidFill>
                  <a:srgbClr val="39639D"/>
                </a:solidFill>
                <a:latin typeface="CIDFont+F2" pitchFamily="0" charset="1"/>
              </a:rPr>
              <a:t>у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л</a:t>
            </a:r>
            <a:r>
              <a:rPr lang="en-US" sz="1799" baseline="0" b="0" i="0" dirty="0" spc="-68">
                <a:solidFill>
                  <a:srgbClr val="39639D"/>
                </a:solidFill>
                <a:latin typeface="CIDFont+F2" pitchFamily="0" charset="1"/>
              </a:rPr>
              <a:t>ь</a:t>
            </a:r>
            <a:r>
              <a:rPr lang="en-US" sz="1799" baseline="0" b="0" i="0" dirty="0" spc="-19">
                <a:solidFill>
                  <a:srgbClr val="39639D"/>
                </a:solidFill>
                <a:latin typeface="CIDFont+F2" pitchFamily="0" charset="1"/>
              </a:rPr>
              <a:t>т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ура</a:t>
            </a:r>
          </a:p>
        </p:txBody>
      </p:sp>
      <p:sp>
        <p:nvSpPr>
          <p:cNvPr id="1576" name="Rectangle 1576"/>
          <p:cNvSpPr/>
          <p:nvPr/>
        </p:nvSpPr>
        <p:spPr>
          <a:xfrm rot="0" flipH="0" flipV="0">
            <a:off x="4492737" y="1757337"/>
            <a:ext cx="2107915" cy="62681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158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пра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ление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-53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82">
                <a:latin typeface="CIDFont+F3" pitchFamily="0" charset="1"/>
              </a:rPr>
              <a:t>ь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уры</a:t>
            </a:r>
          </a:p>
          <a:p>
            <a:pPr marL="284967">
              <a:lnSpc>
                <a:spcPts val="2544"/>
              </a:lnSpc>
            </a:pPr>
            <a:r>
              <a:rPr lang="en-US" sz="1799" baseline="0" b="0" i="0" dirty="0" spc="0">
                <a:latin typeface="CIDFont+F3" pitchFamily="0" charset="1"/>
              </a:rPr>
              <a:t>58 учреждений:</a:t>
            </a:r>
          </a:p>
        </p:txBody>
      </p:sp>
      <p:sp>
        <p:nvSpPr>
          <p:cNvPr id="1577" name="Rectangle 1577"/>
          <p:cNvSpPr/>
          <p:nvPr/>
        </p:nvSpPr>
        <p:spPr>
          <a:xfrm rot="0" flipH="0" flipV="0">
            <a:off x="1784593" y="3314893"/>
            <a:ext cx="496517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-25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</a:p>
        </p:txBody>
      </p:sp>
      <p:sp>
        <p:nvSpPr>
          <p:cNvPr id="1578" name="Rectangle 1578"/>
          <p:cNvSpPr/>
          <p:nvPr/>
        </p:nvSpPr>
        <p:spPr>
          <a:xfrm rot="0" flipH="0" flipV="0">
            <a:off x="1190214" y="4640589"/>
            <a:ext cx="1514621" cy="53904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58550"/>
            <a:r>
              <a:rPr lang="en-US" sz="1595" baseline="0" b="0" i="0" dirty="0" spc="0">
                <a:latin typeface="CIDFont+F3" pitchFamily="0" charset="1"/>
              </a:rPr>
              <a:t>25</a:t>
            </a:r>
            <a:r>
              <a:rPr lang="en-US" sz="1595" baseline="0" b="0" i="0" dirty="0" spc="-15">
                <a:latin typeface="CIDFont+F3" pitchFamily="0" charset="1"/>
              </a:rPr>
              <a:t> </a:t>
            </a:r>
            <a:r>
              <a:rPr lang="en-US" sz="1595" baseline="0" b="0" i="0" dirty="0" spc="0">
                <a:latin typeface="CIDFont+F3" pitchFamily="0" charset="1"/>
              </a:rPr>
              <a:t>би</a:t>
            </a:r>
            <a:r>
              <a:rPr lang="en-US" sz="1595" baseline="0" b="0" i="0" dirty="0" spc="-28">
                <a:latin typeface="CIDFont+F3" pitchFamily="0" charset="1"/>
              </a:rPr>
              <a:t>б</a:t>
            </a:r>
            <a:r>
              <a:rPr lang="en-US" sz="1595" baseline="0" b="0" i="0" dirty="0" spc="0">
                <a:latin typeface="CIDFont+F3" pitchFamily="0" charset="1"/>
              </a:rPr>
              <a:t>ли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тек:</a:t>
            </a:r>
          </a:p>
          <a:p>
            <a:pPr marL="0">
              <a:lnSpc>
                <a:spcPts val="2124"/>
              </a:lnSpc>
            </a:pPr>
            <a:r>
              <a:rPr lang="en-US" sz="1595" baseline="0" b="0" i="0" dirty="0" spc="1697">
                <a:latin typeface="CIDFont+F11" pitchFamily="0" charset="1"/>
              </a:rPr>
              <a:t>•</a:t>
            </a:r>
            <a:r>
              <a:rPr lang="en-US" sz="1595" baseline="0" b="0" i="0" dirty="0" spc="0">
                <a:latin typeface="CIDFont+F3" pitchFamily="0" charset="1"/>
              </a:rPr>
              <a:t>1 центральная</a:t>
            </a:r>
          </a:p>
        </p:txBody>
      </p:sp>
      <p:sp>
        <p:nvSpPr>
          <p:cNvPr id="1579" name="Rectangle 1579"/>
          <p:cNvSpPr/>
          <p:nvPr/>
        </p:nvSpPr>
        <p:spPr>
          <a:xfrm rot="0" flipH="0" flipV="0">
            <a:off x="1190214" y="5176873"/>
            <a:ext cx="1270176" cy="54373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1697">
                <a:latin typeface="CIDFont+F11" pitchFamily="0" charset="1"/>
              </a:rPr>
              <a:t>•</a:t>
            </a:r>
            <a:r>
              <a:rPr lang="en-US" sz="1595" baseline="0" b="0" i="0" dirty="0" spc="0">
                <a:latin typeface="CIDFont+F3" pitchFamily="0" charset="1"/>
              </a:rPr>
              <a:t>1 детская</a:t>
            </a:r>
          </a:p>
          <a:p>
            <a:pPr marL="0">
              <a:lnSpc>
                <a:spcPts val="2136"/>
              </a:lnSpc>
            </a:pPr>
            <a:r>
              <a:rPr lang="en-US" sz="1595" baseline="0" b="0" i="0" dirty="0" spc="1697">
                <a:latin typeface="CIDFont+F11" pitchFamily="0" charset="1"/>
              </a:rPr>
              <a:t>•</a:t>
            </a:r>
            <a:r>
              <a:rPr lang="en-US" sz="1595" baseline="0" b="0" i="0" dirty="0" spc="0">
                <a:latin typeface="CIDFont+F3" pitchFamily="0" charset="1"/>
              </a:rPr>
              <a:t>23</a:t>
            </a:r>
            <a:r>
              <a:rPr lang="en-US" sz="1595" baseline="0" b="0" i="0" dirty="0" spc="-15">
                <a:latin typeface="CIDFont+F3" pitchFamily="0" charset="1"/>
              </a:rPr>
              <a:t> </a:t>
            </a:r>
            <a:r>
              <a:rPr lang="en-US" sz="1595" baseline="0" b="0" i="0" dirty="0" spc="0">
                <a:latin typeface="CIDFont+F3" pitchFamily="0" charset="1"/>
              </a:rPr>
              <a:t>фи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иала</a:t>
            </a:r>
          </a:p>
        </p:txBody>
      </p:sp>
      <p:sp>
        <p:nvSpPr>
          <p:cNvPr id="1580" name="Rectangle 1580"/>
          <p:cNvSpPr/>
          <p:nvPr/>
        </p:nvSpPr>
        <p:spPr>
          <a:xfrm rot="0" flipH="0" flipV="0">
            <a:off x="3814529" y="3322484"/>
            <a:ext cx="463142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Ц</a:t>
            </a:r>
            <a:r>
              <a:rPr lang="en-US" sz="1799" baseline="0" b="0" i="0" dirty="0" spc="-46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</a:p>
        </p:txBody>
      </p:sp>
      <p:sp>
        <p:nvSpPr>
          <p:cNvPr id="1581" name="Rectangle 1581"/>
          <p:cNvSpPr/>
          <p:nvPr/>
        </p:nvSpPr>
        <p:spPr>
          <a:xfrm rot="0" flipH="0" flipV="0">
            <a:off x="3525017" y="4850901"/>
            <a:ext cx="1077351" cy="4887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7414"/>
            <a:r>
              <a:rPr lang="en-US" sz="1595" baseline="0" b="0" i="0" dirty="0" spc="0">
                <a:latin typeface="CIDFont+F3" pitchFamily="0" charset="1"/>
              </a:rPr>
              <a:t>30</a:t>
            </a:r>
            <a:r>
              <a:rPr lang="en-US" sz="1595" baseline="0" b="0" i="0" dirty="0" spc="-15">
                <a:latin typeface="CIDFont+F3" pitchFamily="0" charset="1"/>
              </a:rPr>
              <a:t> </a:t>
            </a:r>
            <a:r>
              <a:rPr lang="en-US" sz="1595" baseline="0" b="0" i="0" dirty="0" spc="0">
                <a:latin typeface="CIDFont+F3" pitchFamily="0" charset="1"/>
              </a:rPr>
              <a:t>к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бных </a:t>
            </a:r>
          </a:p>
          <a:p>
            <a:pPr marL="0">
              <a:lnSpc>
                <a:spcPts val="1728"/>
              </a:lnSpc>
            </a:pPr>
            <a:r>
              <a:rPr lang="en-US" sz="1595" baseline="0" b="0" i="0" dirty="0" spc="0">
                <a:latin typeface="CIDFont+F3" pitchFamily="0" charset="1"/>
              </a:rPr>
              <a:t>учреждений</a:t>
            </a:r>
          </a:p>
        </p:txBody>
      </p:sp>
      <p:sp>
        <p:nvSpPr>
          <p:cNvPr id="1582" name="Rectangle 1582"/>
          <p:cNvSpPr/>
          <p:nvPr/>
        </p:nvSpPr>
        <p:spPr>
          <a:xfrm rot="0" flipH="0" flipV="0">
            <a:off x="6057884" y="3372825"/>
            <a:ext cx="779981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-32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ЗЕЙ</a:t>
            </a:r>
          </a:p>
        </p:txBody>
      </p:sp>
      <p:sp>
        <p:nvSpPr>
          <p:cNvPr id="1583" name="Rectangle 1583"/>
          <p:cNvSpPr/>
          <p:nvPr/>
        </p:nvSpPr>
        <p:spPr>
          <a:xfrm rot="0" flipH="0" flipV="0">
            <a:off x="5522926" y="5122178"/>
            <a:ext cx="1915427" cy="48876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3" pitchFamily="0" charset="1"/>
              </a:rPr>
              <a:t>Краев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дческий музей </a:t>
            </a:r>
          </a:p>
          <a:p>
            <a:pPr marL="103621">
              <a:lnSpc>
                <a:spcPts val="1728"/>
              </a:lnSpc>
            </a:pPr>
            <a:r>
              <a:rPr lang="en-US" sz="1595" baseline="0" b="0" i="0" dirty="0" spc="0">
                <a:latin typeface="CIDFont+F3" pitchFamily="0" charset="1"/>
              </a:rPr>
              <a:t>имени В</a:t>
            </a:r>
            <a:r>
              <a:rPr lang="en-US" sz="1595" baseline="0" b="0" i="0" dirty="0" spc="-15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И</a:t>
            </a:r>
            <a:r>
              <a:rPr lang="en-US" sz="1595" baseline="0" b="0" i="0" dirty="0" spc="-15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 Савина</a:t>
            </a:r>
          </a:p>
        </p:txBody>
      </p:sp>
      <p:sp>
        <p:nvSpPr>
          <p:cNvPr id="1584" name="Rectangle 1584"/>
          <p:cNvSpPr/>
          <p:nvPr/>
        </p:nvSpPr>
        <p:spPr>
          <a:xfrm rot="0" flipH="0" flipV="0">
            <a:off x="8448997" y="3284421"/>
            <a:ext cx="551381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ДШИ</a:t>
            </a:r>
          </a:p>
        </p:txBody>
      </p:sp>
      <p:sp>
        <p:nvSpPr>
          <p:cNvPr id="1585" name="Rectangle 1585"/>
          <p:cNvSpPr/>
          <p:nvPr/>
        </p:nvSpPr>
        <p:spPr>
          <a:xfrm rot="0" flipH="0" flipV="0">
            <a:off x="8465777" y="4520242"/>
            <a:ext cx="557404" cy="488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18247"/>
            <a:r>
              <a:rPr lang="en-US" sz="1595" baseline="0" b="0" i="0" dirty="0" spc="0">
                <a:latin typeface="CIDFont+F3" pitchFamily="0" charset="1"/>
              </a:rPr>
              <a:t>ДШИ </a:t>
            </a:r>
          </a:p>
          <a:p>
            <a:pPr marL="0">
              <a:lnSpc>
                <a:spcPts val="1727"/>
              </a:lnSpc>
            </a:pPr>
            <a:r>
              <a:rPr lang="en-US" sz="1595" baseline="0" b="0" i="0" dirty="0" spc="0">
                <a:latin typeface="CIDFont+F3" pitchFamily="0" charset="1"/>
              </a:rPr>
              <a:t>Варна</a:t>
            </a:r>
          </a:p>
        </p:txBody>
      </p:sp>
      <p:sp>
        <p:nvSpPr>
          <p:cNvPr id="1586" name="Rectangle 1586"/>
          <p:cNvSpPr/>
          <p:nvPr/>
        </p:nvSpPr>
        <p:spPr>
          <a:xfrm rot="0" flipH="0" flipV="0">
            <a:off x="8433735" y="5279144"/>
            <a:ext cx="638475" cy="7081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50289"/>
            <a:r>
              <a:rPr lang="en-US" sz="1595" baseline="0" b="0" i="0" dirty="0" spc="0">
                <a:latin typeface="CIDFont+F3" pitchFamily="0" charset="1"/>
              </a:rPr>
              <a:t>ДШИ </a:t>
            </a:r>
          </a:p>
          <a:p>
            <a:pPr marL="0">
              <a:lnSpc>
                <a:spcPts val="1728"/>
              </a:lnSpc>
            </a:pPr>
            <a:r>
              <a:rPr lang="en-US" sz="1595" baseline="0" b="0" i="0" dirty="0" spc="0">
                <a:latin typeface="CIDFont+F3" pitchFamily="0" charset="1"/>
              </a:rPr>
              <a:t>Новый </a:t>
            </a:r>
          </a:p>
          <a:p>
            <a:pPr marL="85423">
              <a:lnSpc>
                <a:spcPts val="1727"/>
              </a:lnSpc>
            </a:pPr>
            <a:r>
              <a:rPr lang="en-US" sz="1595" baseline="0" b="0" i="0" dirty="0" spc="-140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рал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587" name="Freeform 1587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588" name="Picture 101"/>
          <p:cNvPicPr>
            <a:picLocks noChangeAspect="0" noChangeArrowheads="1"/>
          </p:cNvPicPr>
          <p:nvPr/>
        </p:nvPicPr>
        <p:blipFill>
          <a:blip r:embed="rId15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589" name="Picture 1589"/>
          <p:cNvPicPr>
            <a:picLocks noChangeAspect="0" noChangeArrowheads="1"/>
          </p:cNvPicPr>
          <p:nvPr/>
        </p:nvPicPr>
        <p:blipFill>
          <a:blip r:embed="rId15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590" name="Picture 103"/>
          <p:cNvPicPr>
            <a:picLocks noChangeAspect="0" noChangeArrowheads="1"/>
          </p:cNvPicPr>
          <p:nvPr/>
        </p:nvPicPr>
        <p:blipFill>
          <a:blip r:embed="rId15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591" name="Picture 1591"/>
          <p:cNvPicPr>
            <a:picLocks noChangeAspect="0" noChangeArrowheads="1"/>
          </p:cNvPicPr>
          <p:nvPr/>
        </p:nvPicPr>
        <p:blipFill>
          <a:blip r:embed="rId15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592" name="Picture 1592"/>
          <p:cNvPicPr>
            <a:picLocks noChangeAspect="0" noChangeArrowheads="1"/>
          </p:cNvPicPr>
          <p:nvPr/>
        </p:nvPicPr>
        <p:blipFill>
          <a:blip r:embed="rId15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903219" y="2267712"/>
            <a:ext cx="4884420" cy="3191256"/>
          </a:xfrm>
          <a:prstGeom prst="rect">
            <a:avLst/>
          </a:prstGeom>
          <a:noFill/>
          <a:extLst/>
        </p:spPr>
      </p:pic>
      <p:pic>
        <p:nvPicPr>
          <p:cNvPr id="1593" name="Picture 107"/>
          <p:cNvPicPr>
            <a:picLocks noChangeAspect="0" noChangeArrowheads="1"/>
          </p:cNvPicPr>
          <p:nvPr/>
        </p:nvPicPr>
        <p:blipFill>
          <a:blip r:embed="rId15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0748" cy="647700"/>
          </a:xfrm>
          <a:prstGeom prst="rect">
            <a:avLst/>
          </a:prstGeom>
          <a:noFill/>
          <a:extLst/>
        </p:spPr>
      </p:pic>
      <p:sp>
        <p:nvSpPr>
          <p:cNvPr id="1594" name="Freeform 1594"/>
          <p:cNvSpPr/>
          <p:nvPr/>
        </p:nvSpPr>
        <p:spPr>
          <a:xfrm rot="0" flipH="0" flipV="1">
            <a:off x="5237988" y="1863853"/>
            <a:ext cx="214882" cy="403860"/>
          </a:xfrm>
          <a:custGeom>
            <a:pathLst>
              <a:path w="286510" h="538480">
                <a:moveTo>
                  <a:pt x="71119" y="538480"/>
                </a:moveTo>
                <a:lnTo>
                  <a:pt x="71119" y="134112"/>
                </a:lnTo>
                <a:lnTo>
                  <a:pt x="0" y="134112"/>
                </a:lnTo>
                <a:lnTo>
                  <a:pt x="142238" y="0"/>
                </a:lnTo>
                <a:lnTo>
                  <a:pt x="286510" y="134112"/>
                </a:lnTo>
                <a:lnTo>
                  <a:pt x="213358" y="134112"/>
                </a:lnTo>
                <a:lnTo>
                  <a:pt x="213358" y="538480"/>
                </a:lnTo>
                <a:lnTo>
                  <a:pt x="71119" y="538480"/>
                </a:lnTo>
                <a:close/>
              </a:path>
            </a:pathLst>
          </a:custGeom>
          <a:solidFill>
            <a:srgbClr val="729FC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5" name="Freeform 1595"/>
          <p:cNvSpPr/>
          <p:nvPr/>
        </p:nvSpPr>
        <p:spPr>
          <a:xfrm rot="0" flipH="0" flipV="1">
            <a:off x="5237988" y="1863853"/>
            <a:ext cx="214882" cy="403860"/>
          </a:xfrm>
          <a:custGeom>
            <a:pathLst>
              <a:path w="286510" h="538480">
                <a:moveTo>
                  <a:pt x="71119" y="538480"/>
                </a:moveTo>
                <a:lnTo>
                  <a:pt x="71119" y="134112"/>
                </a:lnTo>
                <a:lnTo>
                  <a:pt x="0" y="134112"/>
                </a:lnTo>
                <a:lnTo>
                  <a:pt x="142238" y="0"/>
                </a:lnTo>
                <a:lnTo>
                  <a:pt x="286510" y="134112"/>
                </a:lnTo>
                <a:lnTo>
                  <a:pt x="213358" y="134112"/>
                </a:lnTo>
                <a:lnTo>
                  <a:pt x="213358" y="538480"/>
                </a:lnTo>
                <a:lnTo>
                  <a:pt x="71119" y="538480"/>
                </a:lnTo>
              </a:path>
            </a:pathLst>
          </a:custGeom>
          <a:noFill/>
          <a:ln w="9143" cap="flat" cmpd="sng">
            <a:solidFill>
              <a:srgbClr val="3465A4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96" name="Rectangle 1596"/>
          <p:cNvSpPr/>
          <p:nvPr/>
        </p:nvSpPr>
        <p:spPr>
          <a:xfrm rot="0" flipH="0" flipV="0">
            <a:off x="3230864" y="966392"/>
            <a:ext cx="4444658" cy="79184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2" pitchFamily="0" charset="1"/>
              </a:rPr>
              <a:t>Ва</a:t>
            </a:r>
            <a:r>
              <a:rPr lang="en-US" sz="1799" baseline="0" b="0" i="0" dirty="0" spc="-10">
                <a:latin typeface="CIDFont+F2" pitchFamily="0" charset="1"/>
              </a:rPr>
              <a:t>рн</a:t>
            </a:r>
            <a:r>
              <a:rPr lang="en-US" sz="1799" baseline="0" b="0" i="0" dirty="0" spc="0">
                <a:latin typeface="CIDFont+F2" pitchFamily="0" charset="1"/>
              </a:rPr>
              <a:t>е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с</a:t>
            </a:r>
            <a:r>
              <a:rPr lang="en-US" sz="1799" baseline="0" b="0" i="0" dirty="0" spc="-28">
                <a:latin typeface="CIDFont+F2" pitchFamily="0" charset="1"/>
              </a:rPr>
              <a:t>к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444">
                <a:latin typeface="CIDFont+F2" pitchFamily="0" charset="1"/>
              </a:rPr>
              <a:t>е</a:t>
            </a:r>
            <a:r>
              <a:rPr lang="en-US" sz="1799" baseline="0" b="0" i="0" dirty="0" spc="0">
                <a:latin typeface="CIDFont+F2" pitchFamily="0" charset="1"/>
              </a:rPr>
              <a:t>ме</a:t>
            </a:r>
            <a:r>
              <a:rPr lang="en-US" sz="1799" baseline="0" b="0" i="0" dirty="0" spc="-44">
                <a:latin typeface="CIDFont+F2" pitchFamily="0" charset="1"/>
              </a:rPr>
              <a:t>ж</a:t>
            </a:r>
            <a:r>
              <a:rPr lang="en-US" sz="1799" baseline="0" b="0" i="0" dirty="0" spc="0">
                <a:latin typeface="CIDFont+F2" pitchFamily="0" charset="1"/>
              </a:rPr>
              <a:t>б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-35">
                <a:latin typeface="CIDFont+F2" pitchFamily="0" charset="1"/>
              </a:rPr>
              <a:t>б</a:t>
            </a:r>
            <a:r>
              <a:rPr lang="en-US" sz="1799" baseline="0" b="0" i="0" dirty="0" spc="0">
                <a:latin typeface="CIDFont+F2" pitchFamily="0" charset="1"/>
              </a:rPr>
              <a:t>л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-17">
                <a:latin typeface="CIDFont+F2" pitchFamily="0" charset="1"/>
              </a:rPr>
              <a:t>о</a:t>
            </a:r>
            <a:r>
              <a:rPr lang="en-US" sz="1799" baseline="0" b="0" i="0" dirty="0" spc="-19">
                <a:latin typeface="CIDFont+F2" pitchFamily="0" charset="1"/>
              </a:rPr>
              <a:t>т</a:t>
            </a:r>
            <a:r>
              <a:rPr lang="en-US" sz="1799" baseline="0" b="0" i="0" dirty="0" spc="-41">
                <a:latin typeface="CIDFont+F2" pitchFamily="0" charset="1"/>
              </a:rPr>
              <a:t>е</a:t>
            </a:r>
            <a:r>
              <a:rPr lang="en-US" sz="1799" baseline="0" b="0" i="0" dirty="0" spc="0">
                <a:latin typeface="CIDFont+F2" pitchFamily="0" charset="1"/>
              </a:rPr>
              <a:t>ч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ое о</a:t>
            </a:r>
            <a:r>
              <a:rPr lang="en-US" sz="1799" baseline="0" b="0" i="0" dirty="0" spc="-54">
                <a:latin typeface="CIDFont+F2" pitchFamily="0" charset="1"/>
              </a:rPr>
              <a:t>б</a:t>
            </a:r>
            <a:r>
              <a:rPr lang="en-US" sz="1799" baseline="0" b="0" i="0" dirty="0" spc="0">
                <a:latin typeface="CIDFont+F2" pitchFamily="0" charset="1"/>
              </a:rPr>
              <a:t>ъ</a:t>
            </a:r>
            <a:r>
              <a:rPr lang="en-US" sz="1799" baseline="0" b="0" i="0" dirty="0" spc="-23">
                <a:latin typeface="CIDFont+F2" pitchFamily="0" charset="1"/>
              </a:rPr>
              <a:t>е</a:t>
            </a:r>
            <a:r>
              <a:rPr lang="en-US" sz="1799" baseline="0" b="0" i="0" dirty="0" spc="0">
                <a:latin typeface="CIDFont+F2" pitchFamily="0" charset="1"/>
              </a:rPr>
              <a:t>д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нен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е</a:t>
            </a:r>
          </a:p>
          <a:p>
            <a:pPr marL="173706">
              <a:lnSpc>
                <a:spcPts val="1924"/>
              </a:lnSpc>
            </a:pPr>
            <a:r>
              <a:rPr lang="en-US" sz="1595" baseline="0" b="0" i="0" dirty="0" spc="0">
                <a:latin typeface="CIDFont+F3" pitchFamily="0" charset="1"/>
              </a:rPr>
              <a:t>Пр</a:t>
            </a:r>
            <a:r>
              <a:rPr lang="en-US" sz="1595" baseline="0" b="0" i="0" dirty="0" spc="-36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доста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яе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 чит</a:t>
            </a:r>
            <a:r>
              <a:rPr lang="en-US" sz="1595" baseline="0" b="0" i="0" dirty="0" spc="-36">
                <a:latin typeface="CIDFont+F3" pitchFamily="0" charset="1"/>
              </a:rPr>
              <a:t>а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е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ям </a:t>
            </a:r>
            <a:r>
              <a:rPr lang="en-US" sz="1595" baseline="0" b="0" i="0" dirty="0" spc="-28">
                <a:latin typeface="CIDFont+F3" pitchFamily="0" charset="1"/>
              </a:rPr>
              <a:t>б</a:t>
            </a:r>
            <a:r>
              <a:rPr lang="en-US" sz="1595" baseline="0" b="0" i="0" dirty="0" spc="0">
                <a:latin typeface="CIDFont+F3" pitchFamily="0" charset="1"/>
              </a:rPr>
              <a:t>есп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-20">
                <a:latin typeface="CIDFont+F3" pitchFamily="0" charset="1"/>
              </a:rPr>
              <a:t>а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-17">
                <a:latin typeface="CIDFont+F3" pitchFamily="0" charset="1"/>
              </a:rPr>
              <a:t>ы</a:t>
            </a:r>
            <a:r>
              <a:rPr lang="en-US" sz="1595" baseline="0" b="0" i="0" dirty="0" spc="0">
                <a:latin typeface="CIDFont+F3" pitchFamily="0" charset="1"/>
              </a:rPr>
              <a:t>й дос</a:t>
            </a:r>
            <a:r>
              <a:rPr lang="en-US" sz="1595" baseline="0" b="0" i="0" dirty="0" spc="-27">
                <a:latin typeface="CIDFont+F3" pitchFamily="0" charset="1"/>
              </a:rPr>
              <a:t>т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п к </a:t>
            </a:r>
          </a:p>
          <a:p>
            <a:pPr marL="335225">
              <a:lnSpc>
                <a:spcPts val="1919"/>
              </a:lnSpc>
            </a:pPr>
            <a:r>
              <a:rPr lang="en-US" sz="1595" baseline="0" b="0" i="0" dirty="0" spc="-11">
                <a:latin typeface="CIDFont+F2" pitchFamily="0" charset="1"/>
              </a:rPr>
              <a:t>Н</a:t>
            </a:r>
            <a:r>
              <a:rPr lang="en-US" sz="1595" baseline="0" b="0" i="0" dirty="0" spc="0">
                <a:latin typeface="CIDFont+F2" pitchFamily="0" charset="1"/>
              </a:rPr>
              <a:t>ациональной</a:t>
            </a:r>
            <a:r>
              <a:rPr lang="en-US" sz="1595" baseline="0" b="0" i="0" dirty="0" spc="-15">
                <a:latin typeface="CIDFont+F2" pitchFamily="0" charset="1"/>
              </a:rPr>
              <a:t> </a:t>
            </a:r>
            <a:r>
              <a:rPr lang="en-US" sz="1595" baseline="0" b="0" i="0" dirty="0" spc="-28">
                <a:latin typeface="CIDFont+F2" pitchFamily="0" charset="1"/>
              </a:rPr>
              <a:t>Э</a:t>
            </a:r>
            <a:r>
              <a:rPr lang="en-US" sz="1595" baseline="0" b="0" i="0" dirty="0" spc="0">
                <a:latin typeface="CIDFont+F2" pitchFamily="0" charset="1"/>
              </a:rPr>
              <a:t>лектронной Би</a:t>
            </a:r>
            <a:r>
              <a:rPr lang="en-US" sz="1595" baseline="0" b="0" i="0" dirty="0" spc="-31">
                <a:latin typeface="CIDFont+F2" pitchFamily="0" charset="1"/>
              </a:rPr>
              <a:t>б</a:t>
            </a:r>
            <a:r>
              <a:rPr lang="en-US" sz="1595" baseline="0" b="0" i="0" dirty="0" spc="0">
                <a:latin typeface="CIDFont+F2" pitchFamily="0" charset="1"/>
              </a:rPr>
              <a:t>ли</a:t>
            </a:r>
            <a:r>
              <a:rPr lang="en-US" sz="1595" baseline="0" b="0" i="0" dirty="0" spc="-15">
                <a:latin typeface="CIDFont+F2" pitchFamily="0" charset="1"/>
              </a:rPr>
              <a:t>о</a:t>
            </a:r>
            <a:r>
              <a:rPr lang="en-US" sz="1595" baseline="0" b="0" i="0" dirty="0" spc="-17">
                <a:latin typeface="CIDFont+F2" pitchFamily="0" charset="1"/>
              </a:rPr>
              <a:t>т</a:t>
            </a:r>
            <a:r>
              <a:rPr lang="en-US" sz="1595" baseline="0" b="0" i="0" dirty="0" spc="0">
                <a:latin typeface="CIDFont+F2" pitchFamily="0" charset="1"/>
              </a:rPr>
              <a:t>е</a:t>
            </a:r>
            <a:r>
              <a:rPr lang="en-US" sz="1595" baseline="0" b="0" i="0" dirty="0" spc="-41">
                <a:latin typeface="CIDFont+F2" pitchFamily="0" charset="1"/>
              </a:rPr>
              <a:t>к</a:t>
            </a:r>
            <a:r>
              <a:rPr lang="en-US" sz="1595" baseline="0" b="0" i="0" dirty="0" spc="0">
                <a:latin typeface="CIDFont+F2" pitchFamily="0" charset="1"/>
              </a:rPr>
              <a:t>е</a:t>
            </a:r>
          </a:p>
        </p:txBody>
      </p:sp>
      <p:sp>
        <p:nvSpPr>
          <p:cNvPr id="1597" name="Rectangle 1597"/>
          <p:cNvSpPr/>
          <p:nvPr/>
        </p:nvSpPr>
        <p:spPr>
          <a:xfrm rot="0" flipH="0" flipV="0">
            <a:off x="4768552" y="622041"/>
            <a:ext cx="97611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44">
                <a:solidFill>
                  <a:srgbClr val="39639D"/>
                </a:solidFill>
                <a:latin typeface="CIDFont+F2" pitchFamily="0" charset="1"/>
              </a:rPr>
              <a:t>К</a:t>
            </a:r>
            <a:r>
              <a:rPr lang="en-US" sz="1799" baseline="0" b="0" i="0" dirty="0" spc="-35">
                <a:solidFill>
                  <a:srgbClr val="39639D"/>
                </a:solidFill>
                <a:latin typeface="CIDFont+F2" pitchFamily="0" charset="1"/>
              </a:rPr>
              <a:t>у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л</a:t>
            </a:r>
            <a:r>
              <a:rPr lang="en-US" sz="1799" baseline="0" b="0" i="0" dirty="0" spc="-68">
                <a:solidFill>
                  <a:srgbClr val="39639D"/>
                </a:solidFill>
                <a:latin typeface="CIDFont+F2" pitchFamily="0" charset="1"/>
              </a:rPr>
              <a:t>ь</a:t>
            </a:r>
            <a:r>
              <a:rPr lang="en-US" sz="1799" baseline="0" b="0" i="0" dirty="0" spc="-19">
                <a:solidFill>
                  <a:srgbClr val="39639D"/>
                </a:solidFill>
                <a:latin typeface="CIDFont+F2" pitchFamily="0" charset="1"/>
              </a:rPr>
              <a:t>т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ура</a:t>
            </a:r>
          </a:p>
        </p:txBody>
      </p:sp>
      <p:sp>
        <p:nvSpPr>
          <p:cNvPr id="1598" name="Rectangle 1598"/>
          <p:cNvSpPr/>
          <p:nvPr/>
        </p:nvSpPr>
        <p:spPr>
          <a:xfrm rot="0" flipH="0" flipV="0">
            <a:off x="1062245" y="5474215"/>
            <a:ext cx="8513010" cy="75699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522"/>
            <a:r>
              <a:rPr lang="en-US" sz="1595" baseline="0" b="0" i="0" dirty="0" spc="0">
                <a:latin typeface="CIDFont+F3" pitchFamily="0" charset="1"/>
              </a:rPr>
              <a:t>Пр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л</a:t>
            </a:r>
            <a:r>
              <a:rPr lang="en-US" sz="1595" baseline="0" b="0" i="0" dirty="0" spc="-31">
                <a:latin typeface="CIDFont+F3" pitchFamily="0" charset="1"/>
              </a:rPr>
              <a:t>ж</a:t>
            </a:r>
            <a:r>
              <a:rPr lang="en-US" sz="1595" baseline="0" b="0" i="0" dirty="0" spc="0">
                <a:latin typeface="CIDFont+F3" pitchFamily="0" charset="1"/>
              </a:rPr>
              <a:t>ен</a:t>
            </a:r>
            <a:r>
              <a:rPr lang="en-US" sz="1595" baseline="0" b="0" i="0" dirty="0" spc="617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раб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т</a:t>
            </a:r>
            <a:r>
              <a:rPr lang="en-US" sz="1595" baseline="0" b="0" i="0" dirty="0" spc="601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п</a:t>
            </a:r>
            <a:r>
              <a:rPr lang="en-US" sz="1595" baseline="0" b="0" i="0" dirty="0" spc="622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состав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ени</a:t>
            </a:r>
            <a:r>
              <a:rPr lang="en-US" sz="1595" baseline="0" b="0" i="0" dirty="0" spc="611">
                <a:latin typeface="CIDFont+F3" pitchFamily="0" charset="1"/>
              </a:rPr>
              <a:t>ю</a:t>
            </a:r>
            <a:r>
              <a:rPr lang="en-US" sz="1595" baseline="0" b="0" i="0" dirty="0" spc="630">
                <a:latin typeface="CIDFont+F3" pitchFamily="0" charset="1"/>
              </a:rPr>
              <a:t>и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че</a:t>
            </a:r>
            <a:r>
              <a:rPr lang="en-US" sz="1595" baseline="0" b="0" i="0" dirty="0" spc="-27">
                <a:latin typeface="CIDFont+F3" pitchFamily="0" charset="1"/>
              </a:rPr>
              <a:t>т</a:t>
            </a:r>
            <a:r>
              <a:rPr lang="en-US" sz="1595" baseline="0" b="0" i="0" dirty="0" spc="622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з</a:t>
            </a:r>
            <a:r>
              <a:rPr lang="en-US" sz="1595" baseline="0" b="0" i="0" dirty="0" spc="-20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писе</a:t>
            </a:r>
            <a:r>
              <a:rPr lang="en-US" sz="1595" baseline="0" b="0" i="0" dirty="0" spc="598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дл</a:t>
            </a:r>
            <a:r>
              <a:rPr lang="en-US" sz="1595" baseline="0" b="0" i="0" dirty="0" spc="624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С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дно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622">
                <a:latin typeface="CIDFont+F3" pitchFamily="0" charset="1"/>
              </a:rPr>
              <a:t>о</a:t>
            </a:r>
            <a:r>
              <a:rPr lang="en-US" sz="1595" baseline="0" b="0" i="0" dirty="0" spc="-46">
                <a:latin typeface="CIDFont+F3" pitchFamily="0" charset="1"/>
              </a:rPr>
              <a:t>э</a:t>
            </a:r>
            <a:r>
              <a:rPr lang="en-US" sz="1595" baseline="0" b="0" i="0" dirty="0" spc="0">
                <a:latin typeface="CIDFont+F3" pitchFamily="0" charset="1"/>
              </a:rPr>
              <a:t>ле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тронно</a:t>
            </a:r>
            <a:r>
              <a:rPr lang="en-US" sz="1595" baseline="0" b="0" i="0" dirty="0" spc="-15">
                <a:latin typeface="CIDFont+F3" pitchFamily="0" charset="1"/>
              </a:rPr>
              <a:t>г</a:t>
            </a:r>
            <a:r>
              <a:rPr lang="en-US" sz="1595" baseline="0" b="0" i="0" dirty="0" spc="606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к</a:t>
            </a:r>
            <a:r>
              <a:rPr lang="en-US" sz="1595" baseline="0" b="0" i="0" dirty="0" spc="-36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талога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Челябинс</a:t>
            </a:r>
            <a:r>
              <a:rPr lang="en-US" sz="1595" baseline="0" b="0" i="0" dirty="0" spc="-71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774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28">
                <a:latin typeface="CIDFont+F3" pitchFamily="0" charset="1"/>
              </a:rPr>
              <a:t>б</a:t>
            </a:r>
            <a:r>
              <a:rPr lang="en-US" sz="1595" baseline="0" b="0" i="0" dirty="0" spc="0">
                <a:latin typeface="CIDFont+F3" pitchFamily="0" charset="1"/>
              </a:rPr>
              <a:t>ластно</a:t>
            </a:r>
            <a:r>
              <a:rPr lang="en-US" sz="1595" baseline="0" b="0" i="0" dirty="0" spc="774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-68">
                <a:latin typeface="CIDFont+F3" pitchFamily="0" charset="1"/>
              </a:rPr>
              <a:t>а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чно</a:t>
            </a:r>
            <a:r>
              <a:rPr lang="en-US" sz="1595" baseline="0" b="0" i="0" dirty="0" spc="774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би</a:t>
            </a:r>
            <a:r>
              <a:rPr lang="en-US" sz="1595" baseline="0" b="0" i="0" dirty="0" spc="-28">
                <a:latin typeface="CIDFont+F3" pitchFamily="0" charset="1"/>
              </a:rPr>
              <a:t>б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и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еки</a:t>
            </a:r>
            <a:r>
              <a:rPr lang="en-US" sz="1595" baseline="0" b="0" i="0" dirty="0" spc="766">
                <a:latin typeface="CIDFont+F3" pitchFamily="0" charset="1"/>
              </a:rPr>
              <a:t>.</a:t>
            </a:r>
            <a:r>
              <a:rPr lang="en-US" sz="1595" baseline="0" b="0" i="0" dirty="0" spc="772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766">
                <a:latin typeface="CIDFont+F3" pitchFamily="0" charset="1"/>
              </a:rPr>
              <a:t>9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766">
                <a:latin typeface="CIDFont+F3" pitchFamily="0" charset="1"/>
              </a:rPr>
              <a:t>у</a:t>
            </a:r>
            <a:r>
              <a:rPr lang="en-US" sz="1595" baseline="0" b="0" i="0" dirty="0" spc="762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ба</a:t>
            </a:r>
            <a:r>
              <a:rPr lang="en-US" sz="1595" baseline="0" b="0" i="0" dirty="0" spc="-39">
                <a:latin typeface="CIDFont+F3" pitchFamily="0" charset="1"/>
              </a:rPr>
              <a:t>з</a:t>
            </a:r>
            <a:r>
              <a:rPr lang="en-US" sz="1595" baseline="0" b="0" i="0" dirty="0" spc="766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данны</a:t>
            </a:r>
            <a:r>
              <a:rPr lang="en-US" sz="1595" baseline="0" b="0" i="0" dirty="0" spc="782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бы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782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занесен</a:t>
            </a:r>
            <a:r>
              <a:rPr lang="en-US" sz="1595" baseline="0" b="0" i="0" dirty="0" spc="782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981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новы</a:t>
            </a:r>
            <a:r>
              <a:rPr lang="en-US" sz="1595" baseline="0" b="0" i="0" dirty="0" spc="398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з</a:t>
            </a:r>
            <a:r>
              <a:rPr lang="en-US" sz="1595" baseline="0" b="0" i="0" dirty="0" spc="-20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писей</a:t>
            </a:r>
            <a:r>
              <a:rPr lang="en-US" sz="1595" baseline="0" b="0" i="0" dirty="0" spc="446">
                <a:latin typeface="CIDFont+F3" pitchFamily="0" charset="1"/>
              </a:rPr>
              <a:t>,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тр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да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тиро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ан</a:t>
            </a:r>
            <a:r>
              <a:rPr lang="en-US" sz="1595" baseline="0" b="0" i="0" dirty="0" spc="414">
                <a:latin typeface="CIDFont+F3" pitchFamily="0" charset="1"/>
              </a:rPr>
              <a:t>о</a:t>
            </a:r>
            <a:r>
              <a:rPr lang="en-US" sz="1595" baseline="0" b="0" i="0" dirty="0" spc="398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559</a:t>
            </a:r>
            <a:r>
              <a:rPr lang="en-US" sz="1595" baseline="0" b="0" i="0" dirty="0" spc="383">
                <a:latin typeface="CIDFont+F3" pitchFamily="0" charset="1"/>
              </a:rPr>
              <a:t>.</a:t>
            </a:r>
            <a:r>
              <a:rPr lang="en-US" sz="1595" baseline="0" b="0" i="0" dirty="0" spc="389">
                <a:latin typeface="CIDFont+F3" pitchFamily="0" charset="1"/>
              </a:rPr>
              <a:t>С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-68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чал</a:t>
            </a:r>
            <a:r>
              <a:rPr lang="en-US" sz="1595" baseline="0" b="0" i="0" dirty="0" spc="410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проект</a:t>
            </a:r>
            <a:r>
              <a:rPr lang="en-US" sz="1595" baseline="0" b="0" i="0" dirty="0" spc="394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занесен</a:t>
            </a:r>
            <a:r>
              <a:rPr lang="en-US" sz="1595" baseline="0" b="0" i="0" dirty="0" spc="414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все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414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1</a:t>
            </a:r>
            <a:r>
              <a:rPr lang="en-US" sz="1595" baseline="0" b="0" i="0" dirty="0" spc="383">
                <a:latin typeface="CIDFont+F3" pitchFamily="0" charset="1"/>
              </a:rPr>
              <a:t>6</a:t>
            </a:r>
            <a:r>
              <a:rPr lang="en-US" sz="1595" baseline="0" b="0" i="0" dirty="0" spc="0">
                <a:latin typeface="CIDFont+F3" pitchFamily="0" charset="1"/>
              </a:rPr>
              <a:t>22</a:t>
            </a:r>
            <a:r>
              <a:rPr lang="en-US" sz="1595" baseline="0" b="0" i="0" dirty="0" spc="398">
                <a:latin typeface="CIDFont+F3" pitchFamily="0" charset="1"/>
              </a:rPr>
              <a:t>3</a:t>
            </a:r>
            <a:r>
              <a:rPr lang="en-US" sz="1595" baseline="0" b="0" i="0" dirty="0" spc="0">
                <a:latin typeface="CIDFont+F3" pitchFamily="0" charset="1"/>
              </a:rPr>
              <a:t>з</a:t>
            </a:r>
            <a:r>
              <a:rPr lang="en-US" sz="1595" baseline="0" b="0" i="0" dirty="0" spc="-20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писи.</a:t>
            </a:r>
          </a:p>
        </p:txBody>
      </p:sp>
      <p:sp>
        <p:nvSpPr>
          <p:cNvPr id="1599" name="Rectangle 1599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600" name="Freeform 1600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601" name="Picture 101"/>
          <p:cNvPicPr>
            <a:picLocks noChangeAspect="0" noChangeArrowheads="1"/>
          </p:cNvPicPr>
          <p:nvPr/>
        </p:nvPicPr>
        <p:blipFill>
          <a:blip r:embed="rId16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602" name="Picture 1602"/>
          <p:cNvPicPr>
            <a:picLocks noChangeAspect="0" noChangeArrowheads="1"/>
          </p:cNvPicPr>
          <p:nvPr/>
        </p:nvPicPr>
        <p:blipFill>
          <a:blip r:embed="rId16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603" name="Picture 103"/>
          <p:cNvPicPr>
            <a:picLocks noChangeAspect="0" noChangeArrowheads="1"/>
          </p:cNvPicPr>
          <p:nvPr/>
        </p:nvPicPr>
        <p:blipFill>
          <a:blip r:embed="rId16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604" name="Picture 1604"/>
          <p:cNvPicPr>
            <a:picLocks noChangeAspect="0" noChangeArrowheads="1"/>
          </p:cNvPicPr>
          <p:nvPr/>
        </p:nvPicPr>
        <p:blipFill>
          <a:blip r:embed="rId16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605" name="Picture 107"/>
          <p:cNvPicPr>
            <a:picLocks noChangeAspect="0" noChangeArrowheads="1"/>
          </p:cNvPicPr>
          <p:nvPr/>
        </p:nvPicPr>
        <p:blipFill>
          <a:blip r:embed="rId16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0748" cy="647700"/>
          </a:xfrm>
          <a:prstGeom prst="rect">
            <a:avLst/>
          </a:prstGeom>
          <a:noFill/>
          <a:extLst/>
        </p:spPr>
      </p:pic>
      <p:pic>
        <p:nvPicPr>
          <p:cNvPr id="1606" name="Picture 1606"/>
          <p:cNvPicPr>
            <a:picLocks noChangeAspect="0" noChangeArrowheads="1"/>
          </p:cNvPicPr>
          <p:nvPr/>
        </p:nvPicPr>
        <p:blipFill>
          <a:blip r:embed="rId16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312163" y="2321052"/>
            <a:ext cx="3709415" cy="2782824"/>
          </a:xfrm>
          <a:prstGeom prst="rect">
            <a:avLst/>
          </a:prstGeom>
          <a:noFill/>
          <a:extLst/>
        </p:spPr>
      </p:pic>
      <p:pic>
        <p:nvPicPr>
          <p:cNvPr id="1607" name="Picture 1607"/>
          <p:cNvPicPr>
            <a:picLocks noChangeAspect="0" noChangeArrowheads="1"/>
          </p:cNvPicPr>
          <p:nvPr/>
        </p:nvPicPr>
        <p:blipFill>
          <a:blip r:embed="rId16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573267" y="2295145"/>
            <a:ext cx="3742943" cy="2808732"/>
          </a:xfrm>
          <a:prstGeom prst="rect">
            <a:avLst/>
          </a:prstGeom>
          <a:noFill/>
          <a:extLst/>
        </p:spPr>
      </p:pic>
      <p:sp>
        <p:nvSpPr>
          <p:cNvPr id="1608" name="Rectangle 1608"/>
          <p:cNvSpPr/>
          <p:nvPr/>
        </p:nvSpPr>
        <p:spPr>
          <a:xfrm rot="0" flipH="0" flipV="0">
            <a:off x="1187146" y="1086673"/>
            <a:ext cx="8322480" cy="75697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621"/>
            <a:r>
              <a:rPr lang="en-US" sz="1595" baseline="0" b="0" i="0" dirty="0" spc="437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район</a:t>
            </a:r>
            <a:r>
              <a:rPr lang="en-US" sz="1595" baseline="0" b="0" i="0" dirty="0" spc="442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раб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та</a:t>
            </a:r>
            <a:r>
              <a:rPr lang="en-US" sz="1595" baseline="0" b="0" i="0" dirty="0" spc="-27">
                <a:latin typeface="CIDFont+F3" pitchFamily="0" charset="1"/>
              </a:rPr>
              <a:t>ю</a:t>
            </a:r>
            <a:r>
              <a:rPr lang="en-US" sz="1595" baseline="0" b="0" i="0" dirty="0" spc="451">
                <a:latin typeface="CIDFont+F3" pitchFamily="0" charset="1"/>
              </a:rPr>
              <a:t>т</a:t>
            </a:r>
            <a:r>
              <a:rPr lang="en-US" sz="1595" baseline="0" b="0" i="0" dirty="0" spc="430">
                <a:latin typeface="CIDFont+F3" pitchFamily="0" charset="1"/>
              </a:rPr>
              <a:t>2</a:t>
            </a:r>
            <a:r>
              <a:rPr lang="en-US" sz="1595" baseline="0" b="0" i="0" dirty="0" spc="0">
                <a:latin typeface="CIDFont+F3" pitchFamily="0" charset="1"/>
              </a:rPr>
              <a:t>детски</a:t>
            </a:r>
            <a:r>
              <a:rPr lang="en-US" sz="1595" baseline="0" b="0" i="0" dirty="0" spc="442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ш</a:t>
            </a:r>
            <a:r>
              <a:rPr lang="en-US" sz="1595" baseline="0" b="0" i="0" dirty="0" spc="-87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ол</a:t>
            </a:r>
            <a:r>
              <a:rPr lang="en-US" sz="1595" baseline="0" b="0" i="0" dirty="0" spc="429">
                <a:latin typeface="CIDFont+F3" pitchFamily="0" charset="1"/>
              </a:rPr>
              <a:t>ы</a:t>
            </a:r>
            <a:r>
              <a:rPr lang="en-US" sz="1595" baseline="0" b="0" i="0" dirty="0" spc="0">
                <a:latin typeface="CIDFont+F3" pitchFamily="0" charset="1"/>
              </a:rPr>
              <a:t>ис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усст</a:t>
            </a:r>
            <a:r>
              <a:rPr lang="en-US" sz="1595" baseline="0" b="0" i="0" dirty="0" spc="443">
                <a:latin typeface="CIDFont+F3" pitchFamily="0" charset="1"/>
              </a:rPr>
              <a:t>в</a:t>
            </a:r>
            <a:r>
              <a:rPr lang="en-US" sz="1595" baseline="0" b="0" i="0" dirty="0" spc="430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Варненс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а</a:t>
            </a:r>
            <a:r>
              <a:rPr lang="en-US" sz="1595" baseline="0" b="0" i="0" dirty="0" spc="432">
                <a:latin typeface="CIDFont+F3" pitchFamily="0" charset="1"/>
              </a:rPr>
              <a:t>я</a:t>
            </a:r>
            <a:r>
              <a:rPr lang="en-US" sz="1595" baseline="0" b="0" i="0" dirty="0" spc="438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Нов</a:t>
            </a:r>
            <a:r>
              <a:rPr lang="en-US" sz="1595" baseline="0" b="0" i="0" dirty="0" spc="-63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уральская</a:t>
            </a:r>
            <a:r>
              <a:rPr lang="en-US" sz="1595" baseline="0" b="0" i="0" dirty="0" spc="430">
                <a:latin typeface="CIDFont+F3" pitchFamily="0" charset="1"/>
              </a:rPr>
              <a:t>.</a:t>
            </a:r>
            <a:r>
              <a:rPr lang="en-US" sz="1595" baseline="0" b="0" i="0" dirty="0" spc="437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430">
                <a:latin typeface="CIDFont+F3" pitchFamily="0" charset="1"/>
              </a:rPr>
              <a:t>9</a:t>
            </a:r>
            <a:r>
              <a:rPr lang="en-US" sz="1595" baseline="0" b="0" i="0" dirty="0" spc="-31">
                <a:latin typeface="CIDFont+F3" pitchFamily="0" charset="1"/>
              </a:rPr>
              <a:t>го</a:t>
            </a:r>
            <a:r>
              <a:rPr lang="en-US" sz="1595" baseline="0" b="0" i="0" dirty="0" spc="0">
                <a:latin typeface="CIDFont+F3" pitchFamily="0" charset="1"/>
              </a:rPr>
              <a:t>ду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53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ш</a:t>
            </a:r>
            <a:r>
              <a:rPr lang="en-US" sz="1595" baseline="0" b="0" i="0" dirty="0" spc="-71">
                <a:latin typeface="CIDFont+F3" pitchFamily="0" charset="1"/>
              </a:rPr>
              <a:t>к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ла</a:t>
            </a:r>
            <a:r>
              <a:rPr lang="en-US" sz="1595" baseline="0" b="0" i="0" dirty="0" spc="558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60">
                <a:latin typeface="CIDFont+F3" pitchFamily="0" charset="1"/>
              </a:rPr>
              <a:t>б</a:t>
            </a:r>
            <a:r>
              <a:rPr lang="en-US" sz="1595" baseline="0" b="0" i="0" dirty="0" spc="0">
                <a:latin typeface="CIDFont+F3" pitchFamily="0" charset="1"/>
              </a:rPr>
              <a:t>учалос</a:t>
            </a:r>
            <a:r>
              <a:rPr lang="en-US" sz="1595" baseline="0" b="0" i="0" dirty="0" spc="549">
                <a:latin typeface="CIDFont+F3" pitchFamily="0" charset="1"/>
              </a:rPr>
              <a:t>ь</a:t>
            </a:r>
            <a:r>
              <a:rPr lang="en-US" sz="1595" baseline="0" b="0" i="0" dirty="0" spc="0">
                <a:latin typeface="CIDFont+F3" pitchFamily="0" charset="1"/>
              </a:rPr>
              <a:t>6</a:t>
            </a:r>
            <a:r>
              <a:rPr lang="en-US" sz="1595" baseline="0" b="0" i="0" dirty="0" spc="-47">
                <a:latin typeface="CIDFont+F3" pitchFamily="0" charset="1"/>
              </a:rPr>
              <a:t>1</a:t>
            </a:r>
            <a:r>
              <a:rPr lang="en-US" sz="1595" baseline="0" b="0" i="0" dirty="0" spc="526">
                <a:latin typeface="CIDFont+F3" pitchFamily="0" charset="1"/>
              </a:rPr>
              <a:t>1</a:t>
            </a:r>
            <a:r>
              <a:rPr lang="en-US" sz="1595" baseline="0" b="0" i="0" dirty="0" spc="0">
                <a:latin typeface="CIDFont+F3" pitchFamily="0" charset="1"/>
              </a:rPr>
              <a:t>детей</a:t>
            </a:r>
            <a:r>
              <a:rPr lang="en-US" sz="1595" baseline="0" b="0" i="0" dirty="0" spc="542">
                <a:latin typeface="CIDFont+F3" pitchFamily="0" charset="1"/>
              </a:rPr>
              <a:t>.</a:t>
            </a:r>
            <a:r>
              <a:rPr lang="en-US" sz="1595" baseline="0" b="0" i="0" dirty="0" spc="-73">
                <a:latin typeface="CIDFont+F3" pitchFamily="0" charset="1"/>
              </a:rPr>
              <a:t>К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лектив</a:t>
            </a:r>
            <a:r>
              <a:rPr lang="en-US" sz="1595" baseline="0" b="0" i="0" dirty="0" spc="541">
                <a:latin typeface="CIDFont+F3" pitchFamily="0" charset="1"/>
              </a:rPr>
              <a:t>ы</a:t>
            </a:r>
            <a:r>
              <a:rPr lang="en-US" sz="1595" baseline="0" b="0" i="0" dirty="0" spc="0">
                <a:latin typeface="CIDFont+F3" pitchFamily="0" charset="1"/>
              </a:rPr>
              <a:t>ш</a:t>
            </a:r>
            <a:r>
              <a:rPr lang="en-US" sz="1595" baseline="0" b="0" i="0" dirty="0" spc="-71">
                <a:latin typeface="CIDFont+F3" pitchFamily="0" charset="1"/>
              </a:rPr>
              <a:t>к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54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прин</a:t>
            </a:r>
            <a:r>
              <a:rPr lang="en-US" sz="1595" baseline="0" b="0" i="0" dirty="0" spc="-14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л</a:t>
            </a:r>
            <a:r>
              <a:rPr lang="en-US" sz="1595" baseline="0" b="0" i="0" dirty="0" spc="550">
                <a:latin typeface="CIDFont+F3" pitchFamily="0" charset="1"/>
              </a:rPr>
              <a:t>и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части</a:t>
            </a:r>
            <a:r>
              <a:rPr lang="en-US" sz="1595" baseline="0" b="0" i="0" dirty="0" spc="537">
                <a:latin typeface="CIDFont+F3" pitchFamily="0" charset="1"/>
              </a:rPr>
              <a:t>е</a:t>
            </a:r>
            <a:r>
              <a:rPr lang="en-US" sz="1595" baseline="0" b="0" i="0" dirty="0" spc="55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</a:t>
            </a:r>
            <a:r>
              <a:rPr lang="en-US" sz="1595" baseline="0" b="0" i="0" dirty="0" spc="542">
                <a:latin typeface="CIDFont+F3" pitchFamily="0" charset="1"/>
              </a:rPr>
              <a:t>1</a:t>
            </a:r>
            <a:r>
              <a:rPr lang="en-US" sz="1595" baseline="0" b="0" i="0" dirty="0" spc="-71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онк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рса</a:t>
            </a:r>
            <a:r>
              <a:rPr lang="en-US" sz="1595" baseline="0" b="0" i="0" dirty="0" spc="542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раз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ично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уровня</a:t>
            </a:r>
            <a:r>
              <a:rPr lang="en-US" sz="1595" baseline="0" b="0" i="0" dirty="0" spc="398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Об</a:t>
            </a:r>
            <a:r>
              <a:rPr lang="en-US" sz="1595" baseline="0" b="0" i="0" dirty="0" spc="-15">
                <a:latin typeface="CIDFont+F3" pitchFamily="0" charset="1"/>
              </a:rPr>
              <a:t>щ</a:t>
            </a:r>
            <a:r>
              <a:rPr lang="en-US" sz="1595" baseline="0" b="0" i="0" dirty="0" spc="0">
                <a:latin typeface="CIDFont+F3" pitchFamily="0" charset="1"/>
              </a:rPr>
              <a:t>е</a:t>
            </a:r>
            <a:r>
              <a:rPr lang="en-US" sz="1595" baseline="0" b="0" i="0" dirty="0" spc="410">
                <a:latin typeface="CIDFont+F3" pitchFamily="0" charset="1"/>
              </a:rPr>
              <a:t>е</a:t>
            </a:r>
            <a:r>
              <a:rPr lang="en-US" sz="1595" baseline="0" b="0" i="0" dirty="0" spc="-87">
                <a:latin typeface="CIDFont+F3" pitchFamily="0" charset="1"/>
              </a:rPr>
              <a:t>к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личес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в</a:t>
            </a:r>
            <a:r>
              <a:rPr lang="en-US" sz="1595" baseline="0" b="0" i="0" dirty="0" spc="414">
                <a:latin typeface="CIDFont+F3" pitchFamily="0" charset="1"/>
              </a:rPr>
              <a:t>о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частни</a:t>
            </a:r>
            <a:r>
              <a:rPr lang="en-US" sz="1595" baseline="0" b="0" i="0" dirty="0" spc="-87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411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составил</a:t>
            </a:r>
            <a:r>
              <a:rPr lang="en-US" sz="1595" baseline="0" b="0" i="0" dirty="0" spc="414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32</a:t>
            </a:r>
            <a:r>
              <a:rPr lang="en-US" sz="1595" baseline="0" b="0" i="0" dirty="0" spc="398">
                <a:latin typeface="CIDFont+F3" pitchFamily="0" charset="1"/>
              </a:rPr>
              <a:t>4</a:t>
            </a:r>
            <a:r>
              <a:rPr lang="en-US" sz="1595" baseline="0" b="0" i="0" dirty="0" spc="0">
                <a:latin typeface="CIDFont+F3" pitchFamily="0" charset="1"/>
              </a:rPr>
              <a:t>че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е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а.</a:t>
            </a:r>
          </a:p>
        </p:txBody>
      </p:sp>
      <p:sp>
        <p:nvSpPr>
          <p:cNvPr id="1609" name="Rectangle 1609"/>
          <p:cNvSpPr/>
          <p:nvPr/>
        </p:nvSpPr>
        <p:spPr>
          <a:xfrm rot="0" flipH="0" flipV="0">
            <a:off x="4768552" y="622041"/>
            <a:ext cx="97611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44">
                <a:solidFill>
                  <a:srgbClr val="39639D"/>
                </a:solidFill>
                <a:latin typeface="CIDFont+F2" pitchFamily="0" charset="1"/>
              </a:rPr>
              <a:t>К</a:t>
            </a:r>
            <a:r>
              <a:rPr lang="en-US" sz="1799" baseline="0" b="0" i="0" dirty="0" spc="-35">
                <a:solidFill>
                  <a:srgbClr val="39639D"/>
                </a:solidFill>
                <a:latin typeface="CIDFont+F2" pitchFamily="0" charset="1"/>
              </a:rPr>
              <a:t>у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л</a:t>
            </a:r>
            <a:r>
              <a:rPr lang="en-US" sz="1799" baseline="0" b="0" i="0" dirty="0" spc="-68">
                <a:solidFill>
                  <a:srgbClr val="39639D"/>
                </a:solidFill>
                <a:latin typeface="CIDFont+F2" pitchFamily="0" charset="1"/>
              </a:rPr>
              <a:t>ь</a:t>
            </a:r>
            <a:r>
              <a:rPr lang="en-US" sz="1799" baseline="0" b="0" i="0" dirty="0" spc="-19">
                <a:solidFill>
                  <a:srgbClr val="39639D"/>
                </a:solidFill>
                <a:latin typeface="CIDFont+F2" pitchFamily="0" charset="1"/>
              </a:rPr>
              <a:t>т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ура</a:t>
            </a:r>
          </a:p>
        </p:txBody>
      </p:sp>
      <p:sp>
        <p:nvSpPr>
          <p:cNvPr id="1610" name="Rectangle 1610"/>
          <p:cNvSpPr/>
          <p:nvPr/>
        </p:nvSpPr>
        <p:spPr>
          <a:xfrm rot="0" flipH="0" flipV="0">
            <a:off x="2232639" y="1946311"/>
            <a:ext cx="6352824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122379" algn="l"/>
              </a:tabLst>
            </a:pPr>
            <a:r>
              <a:rPr lang="en-US" sz="1799" baseline="0" b="0" i="0" dirty="0" spc="0">
                <a:latin typeface="CIDFont+F2" pitchFamily="0" charset="1"/>
              </a:rPr>
              <a:t>Ва</a:t>
            </a:r>
            <a:r>
              <a:rPr lang="en-US" sz="1799" baseline="0" b="0" i="0" dirty="0" spc="-10">
                <a:latin typeface="CIDFont+F2" pitchFamily="0" charset="1"/>
              </a:rPr>
              <a:t>рн</a:t>
            </a:r>
            <a:r>
              <a:rPr lang="en-US" sz="1799" baseline="0" b="0" i="0" dirty="0" spc="0">
                <a:latin typeface="CIDFont+F2" pitchFamily="0" charset="1"/>
              </a:rPr>
              <a:t>е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с</a:t>
            </a:r>
            <a:r>
              <a:rPr lang="en-US" sz="1799" baseline="0" b="0" i="0" dirty="0" spc="-28">
                <a:latin typeface="CIDFont+F2" pitchFamily="0" charset="1"/>
              </a:rPr>
              <a:t>к</a:t>
            </a:r>
            <a:r>
              <a:rPr lang="en-US" sz="1799" baseline="0" b="0" i="0" dirty="0" spc="0">
                <a:latin typeface="CIDFont+F2" pitchFamily="0" charset="1"/>
              </a:rPr>
              <a:t>а</a:t>
            </a:r>
            <a:r>
              <a:rPr lang="en-US" sz="1799" baseline="0" b="0" i="0" dirty="0" spc="448">
                <a:latin typeface="CIDFont+F2" pitchFamily="0" charset="1"/>
              </a:rPr>
              <a:t>я</a:t>
            </a:r>
            <a:r>
              <a:rPr lang="en-US" sz="1799" baseline="0" b="0" i="0" dirty="0" spc="0">
                <a:latin typeface="CIDFont+F2" pitchFamily="0" charset="1"/>
              </a:rPr>
              <a:t>ДШИ	</a:t>
            </a:r>
            <a:r>
              <a:rPr lang="en-US" sz="2725" baseline="31298" b="0" i="0" dirty="0" spc="0">
                <a:latin typeface="CIDFont+F2" pitchFamily="0" charset="1"/>
              </a:rPr>
              <a:t>Н</a:t>
            </a:r>
            <a:r>
              <a:rPr lang="en-US" sz="2725" baseline="31298" b="0" i="0" dirty="0" spc="-54">
                <a:latin typeface="CIDFont+F2" pitchFamily="0" charset="1"/>
              </a:rPr>
              <a:t>о</a:t>
            </a:r>
            <a:r>
              <a:rPr lang="en-US" sz="2725" baseline="31298" b="0" i="0" dirty="0" spc="0">
                <a:latin typeface="CIDFont+F2" pitchFamily="0" charset="1"/>
              </a:rPr>
              <a:t>в</a:t>
            </a:r>
            <a:r>
              <a:rPr lang="en-US" sz="2725" baseline="31298" b="0" i="0" dirty="0" spc="-71">
                <a:latin typeface="CIDFont+F2" pitchFamily="0" charset="1"/>
              </a:rPr>
              <a:t>о</a:t>
            </a:r>
            <a:r>
              <a:rPr lang="en-US" sz="2725" baseline="31298" b="0" i="0" dirty="0" spc="0">
                <a:latin typeface="CIDFont+F2" pitchFamily="0" charset="1"/>
              </a:rPr>
              <a:t>уральс</a:t>
            </a:r>
            <a:r>
              <a:rPr lang="en-US" sz="2725" baseline="31298" b="0" i="0" dirty="0" spc="-28">
                <a:latin typeface="CIDFont+F2" pitchFamily="0" charset="1"/>
              </a:rPr>
              <a:t>к</a:t>
            </a:r>
            <a:r>
              <a:rPr lang="en-US" sz="2725" baseline="31298" b="0" i="0" dirty="0" spc="0">
                <a:latin typeface="CIDFont+F2" pitchFamily="0" charset="1"/>
              </a:rPr>
              <a:t>а</a:t>
            </a:r>
            <a:r>
              <a:rPr lang="en-US" sz="2725" baseline="31298" b="0" i="0" dirty="0" spc="430">
                <a:latin typeface="CIDFont+F2" pitchFamily="0" charset="1"/>
              </a:rPr>
              <a:t>я</a:t>
            </a:r>
            <a:r>
              <a:rPr lang="en-US" sz="2725" baseline="31298" b="0" i="0" dirty="0" spc="0">
                <a:latin typeface="CIDFont+F2" pitchFamily="0" charset="1"/>
              </a:rPr>
              <a:t>ДШИ</a:t>
            </a:r>
          </a:p>
        </p:txBody>
      </p:sp>
      <p:sp>
        <p:nvSpPr>
          <p:cNvPr id="1611" name="Rectangle 1611"/>
          <p:cNvSpPr/>
          <p:nvPr/>
        </p:nvSpPr>
        <p:spPr>
          <a:xfrm rot="0" flipH="0" flipV="0">
            <a:off x="1062245" y="5219762"/>
            <a:ext cx="8515194" cy="100074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522"/>
            <a:r>
              <a:rPr lang="en-US" sz="1595" baseline="0" b="0" i="0" dirty="0" spc="123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1228">
                <a:latin typeface="CIDFont+F3" pitchFamily="0" charset="1"/>
              </a:rPr>
              <a:t>9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1212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Варненска</a:t>
            </a:r>
            <a:r>
              <a:rPr lang="en-US" sz="1595" baseline="0" b="0" i="0" dirty="0" spc="1214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Детска</a:t>
            </a:r>
            <a:r>
              <a:rPr lang="en-US" sz="1595" baseline="0" b="0" i="0" dirty="0" spc="1230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ш</a:t>
            </a:r>
            <a:r>
              <a:rPr lang="en-US" sz="1595" baseline="0" b="0" i="0" dirty="0" spc="-87">
                <a:latin typeface="CIDFont+F3" pitchFamily="0" charset="1"/>
              </a:rPr>
              <a:t>к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л</a:t>
            </a:r>
            <a:r>
              <a:rPr lang="en-US" sz="1595" baseline="0" b="0" i="0" dirty="0" spc="1240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ис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усс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122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вош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1240">
                <a:latin typeface="CIDFont+F3" pitchFamily="0" charset="1"/>
              </a:rPr>
              <a:t>а</a:t>
            </a:r>
            <a:r>
              <a:rPr lang="en-US" sz="1595" baseline="0" b="0" i="0" dirty="0" spc="122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национальны</a:t>
            </a:r>
            <a:r>
              <a:rPr lang="en-US" sz="1595" baseline="0" b="0" i="0" dirty="0" spc="1236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проекта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-15">
                <a:latin typeface="CIDFont+F3" pitchFamily="0" charset="1"/>
              </a:rPr>
              <a:t>«</a:t>
            </a:r>
            <a:r>
              <a:rPr lang="en-US" sz="1595" baseline="0" b="0" i="0" dirty="0" spc="-105">
                <a:latin typeface="CIDFont+F3" pitchFamily="0" charset="1"/>
              </a:rPr>
              <a:t>К</a:t>
            </a:r>
            <a:r>
              <a:rPr lang="en-US" sz="1595" baseline="0" b="0" i="0" dirty="0" spc="-79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л</a:t>
            </a:r>
            <a:r>
              <a:rPr lang="en-US" sz="1595" baseline="0" b="0" i="0" dirty="0" spc="-57">
                <a:latin typeface="CIDFont+F3" pitchFamily="0" charset="1"/>
              </a:rPr>
              <a:t>ь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ра</a:t>
            </a:r>
            <a:r>
              <a:rPr lang="en-US" sz="1595" baseline="0" b="0" i="0" dirty="0" spc="-15">
                <a:latin typeface="CIDFont+F3" pitchFamily="0" charset="1"/>
              </a:rPr>
              <a:t>»</a:t>
            </a:r>
            <a:r>
              <a:rPr lang="en-US" sz="1595" baseline="0" b="0" i="0" dirty="0" spc="526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ч</a:t>
            </a:r>
            <a:r>
              <a:rPr lang="en-US" sz="1595" baseline="0" b="0" i="0" dirty="0" spc="-27">
                <a:latin typeface="CIDFont+F3" pitchFamily="0" charset="1"/>
              </a:rPr>
              <a:t>т</a:t>
            </a:r>
            <a:r>
              <a:rPr lang="en-US" sz="1595" baseline="0" b="0" i="0" dirty="0" spc="526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позв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лил</a:t>
            </a:r>
            <a:r>
              <a:rPr lang="en-US" sz="1595" baseline="0" b="0" i="0" dirty="0" spc="526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приобрест</a:t>
            </a:r>
            <a:r>
              <a:rPr lang="en-US" sz="1595" baseline="0" b="0" i="0" dirty="0" spc="534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м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зы</a:t>
            </a:r>
            <a:r>
              <a:rPr lang="en-US" sz="1595" baseline="0" b="0" i="0" dirty="0" spc="-23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альны</a:t>
            </a:r>
            <a:r>
              <a:rPr lang="en-US" sz="1595" baseline="0" b="0" i="0" dirty="0" spc="537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инст</a:t>
            </a:r>
            <a:r>
              <a:rPr lang="en-US" sz="1595" baseline="0" b="0" i="0" dirty="0" spc="-15">
                <a:latin typeface="CIDFont+F3" pitchFamily="0" charset="1"/>
              </a:rPr>
              <a:t>ру</a:t>
            </a:r>
            <a:r>
              <a:rPr lang="en-US" sz="1595" baseline="0" b="0" i="0" dirty="0" spc="0">
                <a:latin typeface="CIDFont+F3" pitchFamily="0" charset="1"/>
              </a:rPr>
              <a:t>мент</a:t>
            </a:r>
            <a:r>
              <a:rPr lang="en-US" sz="1595" baseline="0" b="0" i="0" dirty="0" spc="541">
                <a:latin typeface="CIDFont+F3" pitchFamily="0" charset="1"/>
              </a:rPr>
              <a:t>ы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537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с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мм</a:t>
            </a:r>
            <a:r>
              <a:rPr lang="en-US" sz="1595" baseline="0" b="0" i="0" dirty="0" spc="526">
                <a:latin typeface="CIDFont+F3" pitchFamily="0" charset="1"/>
              </a:rPr>
              <a:t>у5</a:t>
            </a:r>
            <a:r>
              <a:rPr lang="en-US" sz="1595" baseline="0" b="0" i="0" dirty="0" spc="0">
                <a:latin typeface="CIDFont+F3" pitchFamily="0" charset="1"/>
              </a:rPr>
              <a:t>мл</a:t>
            </a:r>
            <a:r>
              <a:rPr lang="en-US" sz="1595" baseline="0" b="0" i="0" dirty="0" spc="534">
                <a:latin typeface="CIDFont+F3" pitchFamily="0" charset="1"/>
              </a:rPr>
              <a:t>н</a:t>
            </a:r>
            <a:r>
              <a:rPr lang="en-US" sz="1595" baseline="0" b="0" i="0" dirty="0" spc="0">
                <a:latin typeface="CIDFont+F3" pitchFamily="0" charset="1"/>
              </a:rPr>
              <a:t>57</a:t>
            </a:r>
            <a:r>
              <a:rPr lang="en-US" sz="1595" baseline="0" b="0" i="0" dirty="0" spc="542">
                <a:latin typeface="CIDFont+F3" pitchFamily="0" charset="1"/>
              </a:rPr>
              <a:t>5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ыс</a:t>
            </a:r>
            <a:r>
              <a:rPr lang="en-US" sz="1595" baseline="0" b="0" i="0" dirty="0" spc="526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300</a:t>
            </a:r>
          </a:p>
          <a:p>
            <a:pPr marL="0">
              <a:lnSpc>
                <a:spcPts val="1919"/>
              </a:lnSpc>
            </a:pP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-31">
                <a:latin typeface="CIDFont+F3" pitchFamily="0" charset="1"/>
              </a:rPr>
              <a:t>у</a:t>
            </a:r>
            <a:r>
              <a:rPr lang="en-US" sz="1595" baseline="0" b="0" i="0" dirty="0" spc="-28">
                <a:latin typeface="CIDFont+F3" pitchFamily="0" charset="1"/>
              </a:rPr>
              <a:t>б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ей</a:t>
            </a:r>
            <a:r>
              <a:rPr lang="en-US" sz="1595" baseline="0" b="0" i="0" dirty="0" spc="670">
                <a:latin typeface="CIDFont+F3" pitchFamily="0" charset="1"/>
              </a:rPr>
              <a:t>,</a:t>
            </a:r>
            <a:r>
              <a:rPr lang="en-US" sz="1595" baseline="0" b="0" i="0" dirty="0" spc="681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так</a:t>
            </a:r>
            <a:r>
              <a:rPr lang="en-US" sz="1595" baseline="0" b="0" i="0" dirty="0" spc="-15">
                <a:latin typeface="CIDFont+F3" pitchFamily="0" charset="1"/>
              </a:rPr>
              <a:t>ж</a:t>
            </a:r>
            <a:r>
              <a:rPr lang="en-US" sz="1595" baseline="0" b="0" i="0" dirty="0" spc="681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оснастит</a:t>
            </a:r>
            <a:r>
              <a:rPr lang="en-US" sz="1595" baseline="0" b="0" i="0" dirty="0" spc="660">
                <a:latin typeface="CIDFont+F3" pitchFamily="0" charset="1"/>
              </a:rPr>
              <a:t>ь</a:t>
            </a:r>
            <a:r>
              <a:rPr lang="en-US" sz="1595" baseline="0" b="0" i="0" dirty="0" spc="0">
                <a:latin typeface="CIDFont+F3" pitchFamily="0" charset="1"/>
              </a:rPr>
              <a:t>све</a:t>
            </a:r>
            <a:r>
              <a:rPr lang="en-US" sz="1595" baseline="0" b="0" i="0" dirty="0" spc="-27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овы</a:t>
            </a:r>
            <a:r>
              <a:rPr lang="en-US" sz="1595" baseline="0" b="0" i="0" dirty="0" spc="683">
                <a:latin typeface="CIDFont+F3" pitchFamily="0" charset="1"/>
              </a:rPr>
              <a:t>м</a:t>
            </a:r>
            <a:r>
              <a:rPr lang="en-US" sz="1595" baseline="0" b="0" i="0" dirty="0" spc="678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проекционны</a:t>
            </a:r>
            <a:r>
              <a:rPr lang="en-US" sz="1595" baseline="0" b="0" i="0" dirty="0" spc="667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обо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-111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до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ание</a:t>
            </a:r>
            <a:r>
              <a:rPr lang="en-US" sz="1595" baseline="0" b="0" i="0" dirty="0" spc="683">
                <a:latin typeface="CIDFont+F3" pitchFamily="0" charset="1"/>
              </a:rPr>
              <a:t>м</a:t>
            </a:r>
            <a:r>
              <a:rPr lang="en-US" sz="1595" baseline="0" b="0" i="0" dirty="0" spc="-87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онце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0">
                <a:latin typeface="CIDFont+F3" pitchFamily="0" charset="1"/>
              </a:rPr>
              <a:t>тны</a:t>
            </a:r>
            <a:r>
              <a:rPr lang="en-US" sz="1595" baseline="0" b="0" i="0" dirty="0" spc="678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за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686">
                <a:latin typeface="CIDFont+F3" pitchFamily="0" charset="1"/>
              </a:rPr>
              <a:t>.</a:t>
            </a:r>
            <a:r>
              <a:rPr lang="en-US" sz="1595" baseline="0" b="0" i="0" dirty="0" spc="676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э</a:t>
            </a:r>
            <a:r>
              <a:rPr lang="en-US" sz="1595" baseline="0" b="0" i="0" dirty="0" spc="-27">
                <a:latin typeface="CIDFont+F3" pitchFamily="0" charset="1"/>
              </a:rPr>
              <a:t>т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м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зал</a:t>
            </a:r>
            <a:r>
              <a:rPr lang="en-US" sz="1595" baseline="0" b="0" i="0" dirty="0" spc="41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пров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дятс</a:t>
            </a:r>
            <a:r>
              <a:rPr lang="en-US" sz="1595" baseline="0" b="0" i="0" dirty="0" spc="384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районные</a:t>
            </a:r>
            <a:r>
              <a:rPr lang="en-US" sz="1595" baseline="0" b="0" i="0" dirty="0" spc="430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28">
                <a:latin typeface="CIDFont+F3" pitchFamily="0" charset="1"/>
              </a:rPr>
              <a:t>б</a:t>
            </a:r>
            <a:r>
              <a:rPr lang="en-US" sz="1595" baseline="0" b="0" i="0" dirty="0" spc="0">
                <a:latin typeface="CIDFont+F3" pitchFamily="0" charset="1"/>
              </a:rPr>
              <a:t>лас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-17">
                <a:latin typeface="CIDFont+F3" pitchFamily="0" charset="1"/>
              </a:rPr>
              <a:t>ы</a:t>
            </a:r>
            <a:r>
              <a:rPr lang="en-US" sz="1595" baseline="0" b="0" i="0" dirty="0" spc="426">
                <a:latin typeface="CIDFont+F3" pitchFamily="0" charset="1"/>
              </a:rPr>
              <a:t>е</a:t>
            </a:r>
            <a:r>
              <a:rPr lang="en-US" sz="1595" baseline="0" b="0" i="0" dirty="0" spc="406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да</a:t>
            </a:r>
            <a:r>
              <a:rPr lang="en-US" sz="1595" baseline="0" b="0" i="0" dirty="0" spc="-31">
                <a:latin typeface="CIDFont+F3" pitchFamily="0" charset="1"/>
              </a:rPr>
              <a:t>ж</a:t>
            </a:r>
            <a:r>
              <a:rPr lang="en-US" sz="1595" baseline="0" b="0" i="0" dirty="0" spc="394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междунар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дны</a:t>
            </a:r>
            <a:r>
              <a:rPr lang="en-US" sz="1595" baseline="0" b="0" i="0" dirty="0" spc="41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мероприя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ия.</a:t>
            </a:r>
          </a:p>
        </p:txBody>
      </p:sp>
      <p:sp>
        <p:nvSpPr>
          <p:cNvPr id="1612" name="Rectangle 1612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613" name="Freeform 1613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614" name="Picture 101"/>
          <p:cNvPicPr>
            <a:picLocks noChangeAspect="0" noChangeArrowheads="1"/>
          </p:cNvPicPr>
          <p:nvPr/>
        </p:nvPicPr>
        <p:blipFill>
          <a:blip r:embed="rId16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615" name="Picture 1615"/>
          <p:cNvPicPr>
            <a:picLocks noChangeAspect="0" noChangeArrowheads="1"/>
          </p:cNvPicPr>
          <p:nvPr/>
        </p:nvPicPr>
        <p:blipFill>
          <a:blip r:embed="rId16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616" name="Picture 103"/>
          <p:cNvPicPr>
            <a:picLocks noChangeAspect="0" noChangeArrowheads="1"/>
          </p:cNvPicPr>
          <p:nvPr/>
        </p:nvPicPr>
        <p:blipFill>
          <a:blip r:embed="rId16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617" name="Picture 1617"/>
          <p:cNvPicPr>
            <a:picLocks noChangeAspect="0" noChangeArrowheads="1"/>
          </p:cNvPicPr>
          <p:nvPr/>
        </p:nvPicPr>
        <p:blipFill>
          <a:blip r:embed="rId16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618" name="Picture 1618"/>
          <p:cNvPicPr>
            <a:picLocks noChangeAspect="0" noChangeArrowheads="1"/>
          </p:cNvPicPr>
          <p:nvPr/>
        </p:nvPicPr>
        <p:blipFill>
          <a:blip r:embed="rId16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699503" y="3916681"/>
            <a:ext cx="2798064" cy="1633727"/>
          </a:xfrm>
          <a:prstGeom prst="rect">
            <a:avLst/>
          </a:prstGeom>
          <a:noFill/>
          <a:extLst/>
        </p:spPr>
      </p:pic>
      <p:pic>
        <p:nvPicPr>
          <p:cNvPr id="1619" name="Picture 107"/>
          <p:cNvPicPr>
            <a:picLocks noChangeAspect="0" noChangeArrowheads="1"/>
          </p:cNvPicPr>
          <p:nvPr/>
        </p:nvPicPr>
        <p:blipFill>
          <a:blip r:embed="rId16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0748" cy="647700"/>
          </a:xfrm>
          <a:prstGeom prst="rect">
            <a:avLst/>
          </a:prstGeom>
          <a:noFill/>
          <a:extLst/>
        </p:spPr>
      </p:pic>
      <p:pic>
        <p:nvPicPr>
          <p:cNvPr id="1620" name="Picture 1620"/>
          <p:cNvPicPr>
            <a:picLocks noChangeAspect="0" noChangeArrowheads="1"/>
          </p:cNvPicPr>
          <p:nvPr/>
        </p:nvPicPr>
        <p:blipFill>
          <a:blip r:embed="rId16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29639" y="2485644"/>
            <a:ext cx="658368" cy="658368"/>
          </a:xfrm>
          <a:prstGeom prst="rect">
            <a:avLst/>
          </a:prstGeom>
          <a:noFill/>
          <a:extLst/>
        </p:spPr>
      </p:pic>
      <p:pic>
        <p:nvPicPr>
          <p:cNvPr id="1621" name="Picture 1621"/>
          <p:cNvPicPr>
            <a:picLocks noChangeAspect="0" noChangeArrowheads="1"/>
          </p:cNvPicPr>
          <p:nvPr/>
        </p:nvPicPr>
        <p:blipFill>
          <a:blip r:embed="rId16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29639" y="3363468"/>
            <a:ext cx="8567928" cy="3787140"/>
          </a:xfrm>
          <a:prstGeom prst="rect">
            <a:avLst/>
          </a:prstGeom>
          <a:noFill/>
          <a:extLst/>
        </p:spPr>
      </p:pic>
      <p:pic>
        <p:nvPicPr>
          <p:cNvPr id="1622" name="Picture 1622"/>
          <p:cNvPicPr>
            <a:picLocks noChangeAspect="0" noChangeArrowheads="1"/>
          </p:cNvPicPr>
          <p:nvPr/>
        </p:nvPicPr>
        <p:blipFill>
          <a:blip r:embed="rId16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139184" y="2514601"/>
            <a:ext cx="5113020" cy="1464563"/>
          </a:xfrm>
          <a:prstGeom prst="rect">
            <a:avLst/>
          </a:prstGeom>
          <a:noFill/>
          <a:extLst/>
        </p:spPr>
      </p:pic>
      <p:pic>
        <p:nvPicPr>
          <p:cNvPr id="1623" name="Picture 1623"/>
          <p:cNvPicPr>
            <a:picLocks noChangeAspect="0" noChangeArrowheads="1"/>
          </p:cNvPicPr>
          <p:nvPr/>
        </p:nvPicPr>
        <p:blipFill>
          <a:blip r:embed="rId16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719072" y="2482597"/>
            <a:ext cx="2417063" cy="1363980"/>
          </a:xfrm>
          <a:prstGeom prst="rect">
            <a:avLst/>
          </a:prstGeom>
          <a:noFill/>
          <a:extLst/>
        </p:spPr>
      </p:pic>
      <p:sp>
        <p:nvSpPr>
          <p:cNvPr id="1624" name="Rectangle 1624"/>
          <p:cNvSpPr/>
          <p:nvPr/>
        </p:nvSpPr>
        <p:spPr>
          <a:xfrm rot="0" flipH="0" flipV="0">
            <a:off x="1115565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1625" name="Rectangle 1625"/>
          <p:cNvSpPr/>
          <p:nvPr/>
        </p:nvSpPr>
        <p:spPr>
          <a:xfrm rot="0" flipH="0" flipV="0">
            <a:off x="1493557" y="623492"/>
            <a:ext cx="8187690" cy="56329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3076867"/>
            <a:r>
              <a:rPr lang="en-US" sz="1799" baseline="0" b="0" i="0" dirty="0" spc="-44">
                <a:solidFill>
                  <a:srgbClr val="39639D"/>
                </a:solidFill>
                <a:latin typeface="CIDFont+F2" pitchFamily="0" charset="1"/>
              </a:rPr>
              <a:t>К</a:t>
            </a:r>
            <a:r>
              <a:rPr lang="en-US" sz="1799" baseline="0" b="0" i="0" dirty="0" spc="-35">
                <a:solidFill>
                  <a:srgbClr val="39639D"/>
                </a:solidFill>
                <a:latin typeface="CIDFont+F2" pitchFamily="0" charset="1"/>
              </a:rPr>
              <a:t>у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л</a:t>
            </a:r>
            <a:r>
              <a:rPr lang="en-US" sz="1799" baseline="0" b="0" i="0" dirty="0" spc="-68">
                <a:solidFill>
                  <a:srgbClr val="39639D"/>
                </a:solidFill>
                <a:latin typeface="CIDFont+F2" pitchFamily="0" charset="1"/>
              </a:rPr>
              <a:t>ь</a:t>
            </a:r>
            <a:r>
              <a:rPr lang="en-US" sz="1799" baseline="0" b="0" i="0" dirty="0" spc="-19">
                <a:solidFill>
                  <a:srgbClr val="39639D"/>
                </a:solidFill>
                <a:latin typeface="CIDFont+F2" pitchFamily="0" charset="1"/>
              </a:rPr>
              <a:t>т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ура</a:t>
            </a:r>
          </a:p>
          <a:p>
            <a:pPr marL="0">
              <a:lnSpc>
                <a:spcPts val="2044"/>
              </a:lnSpc>
            </a:pPr>
            <a:r>
              <a:rPr lang="en-US" sz="1595" baseline="0" b="0" i="0" dirty="0" spc="54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558">
                <a:latin typeface="CIDFont+F3" pitchFamily="0" charset="1"/>
              </a:rPr>
              <a:t>9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-63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558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про</a:t>
            </a:r>
            <a:r>
              <a:rPr lang="en-US" sz="1595" baseline="0" b="0" i="0" dirty="0" spc="-35">
                <a:latin typeface="CIDFont+F3" pitchFamily="0" charset="1"/>
              </a:rPr>
              <a:t>в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ден</a:t>
            </a:r>
            <a:r>
              <a:rPr lang="en-US" sz="1595" baseline="0" b="0" i="0" dirty="0" spc="574">
                <a:latin typeface="CIDFont+F3" pitchFamily="0" charset="1"/>
              </a:rPr>
              <a:t>о4</a:t>
            </a:r>
            <a:r>
              <a:rPr lang="en-US" sz="1595" baseline="0" b="0" i="0" dirty="0" spc="0">
                <a:latin typeface="CIDFont+F3" pitchFamily="0" charset="1"/>
              </a:rPr>
              <a:t>73</a:t>
            </a:r>
            <a:r>
              <a:rPr lang="en-US" sz="1595" baseline="0" b="0" i="0" dirty="0" spc="558">
                <a:latin typeface="CIDFont+F3" pitchFamily="0" charset="1"/>
              </a:rPr>
              <a:t>6</a:t>
            </a:r>
            <a:r>
              <a:rPr lang="en-US" sz="1595" baseline="0" b="0" i="0" dirty="0" spc="0">
                <a:latin typeface="CIDFont+F3" pitchFamily="0" charset="1"/>
              </a:rPr>
              <a:t>к</a:t>
            </a:r>
            <a:r>
              <a:rPr lang="en-US" sz="1595" baseline="0" b="0" i="0" dirty="0" spc="-79">
                <a:latin typeface="CIDFont+F3" pitchFamily="0" charset="1"/>
              </a:rPr>
              <a:t>у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-57">
                <a:latin typeface="CIDFont+F3" pitchFamily="0" charset="1"/>
              </a:rPr>
              <a:t>ь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рно-массовы</a:t>
            </a:r>
            <a:r>
              <a:rPr lang="en-US" sz="1595" baseline="0" b="0" i="0" dirty="0" spc="574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мероприя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ий</a:t>
            </a:r>
            <a:r>
              <a:rPr lang="en-US" sz="1595" baseline="0" b="0" i="0" dirty="0" spc="574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585">
                <a:latin typeface="CIDFont+F3" pitchFamily="0" charset="1"/>
              </a:rPr>
              <a:t>а</a:t>
            </a:r>
            <a:r>
              <a:rPr lang="en-US" sz="1595" baseline="0" b="0" i="0" dirty="0" spc="-87">
                <a:latin typeface="CIDFont+F3" pitchFamily="0" charset="1"/>
              </a:rPr>
              <a:t>к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-27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оры</a:t>
            </a:r>
            <a:r>
              <a:rPr lang="en-US" sz="1595" baseline="0" b="0" i="0" dirty="0" spc="574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при</a:t>
            </a:r>
            <a:r>
              <a:rPr lang="en-US" sz="1595" baseline="0" b="0" i="0" dirty="0" spc="-20">
                <a:latin typeface="CIDFont+F3" pitchFamily="0" charset="1"/>
              </a:rPr>
              <a:t>с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тст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и</a:t>
            </a:r>
          </a:p>
        </p:txBody>
      </p:sp>
      <p:sp>
        <p:nvSpPr>
          <p:cNvPr id="1626" name="Rectangle 1626"/>
          <p:cNvSpPr/>
          <p:nvPr/>
        </p:nvSpPr>
        <p:spPr>
          <a:xfrm rot="0" flipH="0" flipV="0">
            <a:off x="1043936" y="1161395"/>
            <a:ext cx="8638326" cy="5130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3" pitchFamily="0" charset="1"/>
              </a:rPr>
              <a:t>б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ле</a:t>
            </a:r>
            <a:r>
              <a:rPr lang="en-US" sz="1595" baseline="0" b="0" i="0" dirty="0" spc="41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15</a:t>
            </a:r>
            <a:r>
              <a:rPr lang="en-US" sz="1595" baseline="0" b="0" i="0" dirty="0" spc="383">
                <a:latin typeface="CIDFont+F3" pitchFamily="0" charset="1"/>
              </a:rPr>
              <a:t>5</a:t>
            </a:r>
            <a:r>
              <a:rPr lang="en-US" sz="1595" baseline="0" b="0" i="0" dirty="0" spc="0">
                <a:latin typeface="CIDFont+F3" pitchFamily="0" charset="1"/>
              </a:rPr>
              <a:t>тыся</a:t>
            </a:r>
            <a:r>
              <a:rPr lang="en-US" sz="1595" baseline="0" b="0" i="0" dirty="0" spc="411">
                <a:latin typeface="CIDFont+F3" pitchFamily="0" charset="1"/>
              </a:rPr>
              <a:t>ч</a:t>
            </a:r>
            <a:r>
              <a:rPr lang="en-US" sz="1595" baseline="0" b="0" i="0" dirty="0" spc="0">
                <a:latin typeface="CIDFont+F3" pitchFamily="0" charset="1"/>
              </a:rPr>
              <a:t>зрителей.</a:t>
            </a:r>
          </a:p>
          <a:p>
            <a:pPr marL="449621">
              <a:lnSpc>
                <a:spcPts val="1919"/>
              </a:lnSpc>
            </a:pPr>
            <a:r>
              <a:rPr lang="en-US" sz="1595" baseline="0" b="0" i="0" dirty="0" spc="0">
                <a:latin typeface="CIDFont+F3" pitchFamily="0" charset="1"/>
              </a:rPr>
              <a:t>Важнейше</a:t>
            </a:r>
            <a:r>
              <a:rPr lang="en-US" sz="1595" baseline="0" b="0" i="0" dirty="0" spc="1846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мероприяти</a:t>
            </a:r>
            <a:r>
              <a:rPr lang="en-US" sz="1595" baseline="0" b="0" i="0" dirty="0" spc="183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1835">
                <a:latin typeface="CIDFont+F3" pitchFamily="0" charset="1"/>
              </a:rPr>
              <a:t>9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1830">
                <a:latin typeface="CIDFont+F3" pitchFamily="0" charset="1"/>
              </a:rPr>
              <a:t>а</a:t>
            </a:r>
            <a:r>
              <a:rPr lang="en-US" sz="1595" baseline="0" b="0" i="0" dirty="0" spc="1835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э</a:t>
            </a:r>
            <a:r>
              <a:rPr lang="en-US" sz="1595" baseline="0" b="0" i="0" dirty="0" spc="-27">
                <a:latin typeface="CIDFont+F3" pitchFamily="0" charset="1"/>
              </a:rPr>
              <a:t>т</a:t>
            </a:r>
            <a:r>
              <a:rPr lang="en-US" sz="1595" baseline="0" b="0" i="0" dirty="0" spc="185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пра</a:t>
            </a:r>
            <a:r>
              <a:rPr lang="en-US" sz="1595" baseline="0" b="0" i="0" dirty="0" spc="-23">
                <a:latin typeface="CIDFont+F3" pitchFamily="0" charset="1"/>
              </a:rPr>
              <a:t>з</a:t>
            </a:r>
            <a:r>
              <a:rPr lang="en-US" sz="1595" baseline="0" b="0" i="0" dirty="0" spc="0">
                <a:latin typeface="CIDFont+F3" pitchFamily="0" charset="1"/>
              </a:rPr>
              <a:t>дно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ани</a:t>
            </a:r>
            <a:r>
              <a:rPr lang="en-US" sz="1595" baseline="0" b="0" i="0" dirty="0" spc="1846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95-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ети</a:t>
            </a:r>
            <a:r>
              <a:rPr lang="en-US" sz="1595" baseline="0" b="0" i="0" dirty="0" spc="1836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Варненс</a:t>
            </a:r>
            <a:r>
              <a:rPr lang="en-US" sz="1595" baseline="0" b="0" i="0" dirty="0" spc="-71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</a:p>
        </p:txBody>
      </p:sp>
      <p:sp>
        <p:nvSpPr>
          <p:cNvPr id="1627" name="Rectangle 1627"/>
          <p:cNvSpPr/>
          <p:nvPr/>
        </p:nvSpPr>
        <p:spPr>
          <a:xfrm rot="0" flipH="0" flipV="0">
            <a:off x="1043936" y="1649021"/>
            <a:ext cx="8637868" cy="51311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3" pitchFamily="0" charset="1"/>
              </a:rPr>
              <a:t>муниципа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ьно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95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района</a:t>
            </a:r>
            <a:r>
              <a:rPr lang="en-US" sz="1595" baseline="0" b="0" i="0" dirty="0" spc="941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Орг</a:t>
            </a:r>
            <a:r>
              <a:rPr lang="en-US" sz="1595" baseline="0" b="0" i="0" dirty="0" spc="-87">
                <a:latin typeface="CIDFont+F3" pitchFamily="0" charset="1"/>
              </a:rPr>
              <a:t>к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мите</a:t>
            </a:r>
            <a:r>
              <a:rPr lang="en-US" sz="1595" baseline="0" b="0" i="0" dirty="0" spc="946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раб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та</a:t>
            </a:r>
            <a:r>
              <a:rPr lang="en-US" sz="1595" baseline="0" b="0" i="0" dirty="0" spc="943">
                <a:latin typeface="CIDFont+F3" pitchFamily="0" charset="1"/>
              </a:rPr>
              <a:t>л</a:t>
            </a:r>
            <a:r>
              <a:rPr lang="en-US" sz="1595" baseline="0" b="0" i="0" dirty="0" spc="968">
                <a:latin typeface="CIDFont+F3" pitchFamily="0" charset="1"/>
              </a:rPr>
              <a:t>с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-52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чал</a:t>
            </a:r>
            <a:r>
              <a:rPr lang="en-US" sz="1595" baseline="0" b="0" i="0" dirty="0" spc="952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957">
                <a:latin typeface="CIDFont+F3" pitchFamily="0" charset="1"/>
              </a:rPr>
              <a:t>9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-63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да</a:t>
            </a:r>
            <a:r>
              <a:rPr lang="en-US" sz="1595" baseline="0" b="0" i="0" dirty="0" spc="941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Е</a:t>
            </a:r>
            <a:r>
              <a:rPr lang="en-US" sz="1595" baseline="0" b="0" i="0" dirty="0" spc="-15">
                <a:latin typeface="CIDFont+F3" pitchFamily="0" charset="1"/>
              </a:rPr>
              <a:t>ж</a:t>
            </a:r>
            <a:r>
              <a:rPr lang="en-US" sz="1595" baseline="0" b="0" i="0" dirty="0" spc="0">
                <a:latin typeface="CIDFont+F3" pitchFamily="0" charset="1"/>
              </a:rPr>
              <a:t>ен</a:t>
            </a:r>
            <a:r>
              <a:rPr lang="en-US" sz="1595" baseline="0" b="0" i="0" dirty="0" spc="-20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дельн</a:t>
            </a:r>
            <a:r>
              <a:rPr lang="en-US" sz="1595" baseline="0" b="0" i="0" dirty="0" spc="973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пров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дились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со</a:t>
            </a:r>
            <a:r>
              <a:rPr lang="en-US" sz="1595" baseline="0" b="0" i="0" dirty="0" spc="-19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е</a:t>
            </a:r>
            <a:r>
              <a:rPr lang="en-US" sz="1595" baseline="0" b="0" i="0" dirty="0" spc="-15">
                <a:latin typeface="CIDFont+F3" pitchFamily="0" charset="1"/>
              </a:rPr>
              <a:t>щ</a:t>
            </a:r>
            <a:r>
              <a:rPr lang="en-US" sz="1595" baseline="0" b="0" i="0" dirty="0" spc="0">
                <a:latin typeface="CIDFont+F3" pitchFamily="0" charset="1"/>
              </a:rPr>
              <a:t>ани</a:t>
            </a:r>
            <a:r>
              <a:rPr lang="en-US" sz="1595" baseline="0" b="0" i="0" dirty="0" spc="416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п</a:t>
            </a:r>
            <a:r>
              <a:rPr lang="en-US" sz="1595" baseline="0" b="0" i="0" dirty="0" spc="414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п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-27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ов</a:t>
            </a:r>
            <a:r>
              <a:rPr lang="en-US" sz="1595" baseline="0" b="0" i="0" dirty="0" spc="-39">
                <a:latin typeface="CIDFont+F3" pitchFamily="0" charset="1"/>
              </a:rPr>
              <a:t>к</a:t>
            </a:r>
            <a:r>
              <a:rPr lang="en-US" sz="1595" baseline="0" b="0" i="0" dirty="0" spc="394">
                <a:latin typeface="CIDFont+F3" pitchFamily="0" charset="1"/>
              </a:rPr>
              <a:t>е</a:t>
            </a:r>
            <a:r>
              <a:rPr lang="en-US" sz="1595" baseline="0" b="0" i="0" dirty="0" spc="-87">
                <a:latin typeface="CIDFont+F3" pitchFamily="0" charset="1"/>
              </a:rPr>
              <a:t>к</a:t>
            </a:r>
            <a:r>
              <a:rPr lang="en-US" sz="1595" baseline="0" b="0" i="0" dirty="0" spc="-31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мп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е</a:t>
            </a:r>
            <a:r>
              <a:rPr lang="en-US" sz="1595" baseline="0" b="0" i="0" dirty="0" spc="-39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с</a:t>
            </a:r>
            <a:r>
              <a:rPr lang="en-US" sz="1595" baseline="0" b="0" i="0" dirty="0" spc="410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меропри</a:t>
            </a:r>
            <a:r>
              <a:rPr lang="en-US" sz="1595" baseline="0" b="0" i="0" dirty="0" spc="-14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тий.</a:t>
            </a:r>
          </a:p>
        </p:txBody>
      </p:sp>
      <p:sp>
        <p:nvSpPr>
          <p:cNvPr id="1628" name="Rectangle 1628"/>
          <p:cNvSpPr/>
          <p:nvPr/>
        </p:nvSpPr>
        <p:spPr>
          <a:xfrm rot="0" flipH="0" flipV="0">
            <a:off x="3439711" y="2109583"/>
            <a:ext cx="4401972" cy="3725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004" baseline="0" b="0" i="0" dirty="0" spc="0">
                <a:solidFill>
                  <a:srgbClr val="C00000"/>
                </a:solidFill>
                <a:latin typeface="CIDFont+F4" pitchFamily="0" charset="1"/>
              </a:rPr>
              <a:t>«</a:t>
            </a:r>
            <a:r>
              <a:rPr lang="en-US" sz="2004" baseline="0" b="0" i="0" dirty="0" spc="-24">
                <a:solidFill>
                  <a:srgbClr val="C00000"/>
                </a:solidFill>
                <a:latin typeface="CIDFont+F4" pitchFamily="0" charset="1"/>
              </a:rPr>
              <a:t>Д</a:t>
            </a:r>
            <a:r>
              <a:rPr lang="en-US" sz="2004" baseline="0" b="0" i="0" dirty="0" spc="0">
                <a:solidFill>
                  <a:srgbClr val="C00000"/>
                </a:solidFill>
                <a:latin typeface="CIDFont+F4" pitchFamily="0" charset="1"/>
              </a:rPr>
              <a:t>е</a:t>
            </a:r>
            <a:r>
              <a:rPr lang="en-US" sz="2004" baseline="0" b="0" i="0" dirty="0" spc="-10">
                <a:solidFill>
                  <a:srgbClr val="C00000"/>
                </a:solidFill>
                <a:latin typeface="CIDFont+F4" pitchFamily="0" charset="1"/>
              </a:rPr>
              <a:t>н</a:t>
            </a:r>
            <a:r>
              <a:rPr lang="en-US" sz="2004" baseline="0" b="0" i="0" dirty="0" spc="0">
                <a:solidFill>
                  <a:srgbClr val="C00000"/>
                </a:solidFill>
                <a:latin typeface="CIDFont+F4" pitchFamily="0" charset="1"/>
              </a:rPr>
              <a:t>ь</a:t>
            </a:r>
            <a:r>
              <a:rPr lang="en-US" sz="2004" baseline="0" b="0" i="0" dirty="0" spc="-32">
                <a:solidFill>
                  <a:srgbClr val="C00000"/>
                </a:solidFill>
                <a:latin typeface="CIDFont+F4" pitchFamily="0" charset="1"/>
              </a:rPr>
              <a:t> </a:t>
            </a:r>
            <a:r>
              <a:rPr lang="en-US" sz="2004" baseline="0" b="0" i="0" dirty="0" spc="0">
                <a:solidFill>
                  <a:srgbClr val="C00000"/>
                </a:solidFill>
                <a:latin typeface="CIDFont+F4" pitchFamily="0" charset="1"/>
              </a:rPr>
              <a:t>Вар</a:t>
            </a:r>
            <a:r>
              <a:rPr lang="en-US" sz="2004" baseline="0" b="0" i="0" dirty="0" spc="-10">
                <a:solidFill>
                  <a:srgbClr val="C00000"/>
                </a:solidFill>
                <a:latin typeface="CIDFont+F4" pitchFamily="0" charset="1"/>
              </a:rPr>
              <a:t>н</a:t>
            </a:r>
            <a:r>
              <a:rPr lang="en-US" sz="2004" baseline="0" b="0" i="0" dirty="0" spc="0">
                <a:solidFill>
                  <a:srgbClr val="C00000"/>
                </a:solidFill>
                <a:latin typeface="CIDFont+F4" pitchFamily="0" charset="1"/>
              </a:rPr>
              <a:t>ы</a:t>
            </a:r>
            <a:r>
              <a:rPr lang="en-US" sz="2004" baseline="0" b="0" i="0" dirty="0" spc="-12">
                <a:solidFill>
                  <a:srgbClr val="C00000"/>
                </a:solidFill>
                <a:latin typeface="CIDFont+F4" pitchFamily="0" charset="1"/>
              </a:rPr>
              <a:t> </a:t>
            </a:r>
            <a:r>
              <a:rPr lang="en-US" sz="2004" baseline="0" b="0" i="0" dirty="0" spc="0">
                <a:solidFill>
                  <a:srgbClr val="C00000"/>
                </a:solidFill>
                <a:latin typeface="CIDFont+F4" pitchFamily="0" charset="1"/>
              </a:rPr>
              <a:t>и</a:t>
            </a:r>
            <a:r>
              <a:rPr lang="en-US" sz="2004" baseline="0" b="0" i="0" dirty="0" spc="-12">
                <a:solidFill>
                  <a:srgbClr val="C00000"/>
                </a:solidFill>
                <a:latin typeface="CIDFont+F4" pitchFamily="0" charset="1"/>
              </a:rPr>
              <a:t> </a:t>
            </a:r>
            <a:r>
              <a:rPr lang="en-US" sz="2004" baseline="0" b="0" i="0" dirty="0" spc="0">
                <a:solidFill>
                  <a:srgbClr val="C00000"/>
                </a:solidFill>
                <a:latin typeface="CIDFont+F4" pitchFamily="0" charset="1"/>
              </a:rPr>
              <a:t>95</a:t>
            </a:r>
            <a:r>
              <a:rPr lang="en-US" sz="2004" baseline="0" b="0" i="0" dirty="0" spc="-12">
                <a:solidFill>
                  <a:srgbClr val="C00000"/>
                </a:solidFill>
                <a:latin typeface="CIDFont+F4" pitchFamily="0" charset="1"/>
              </a:rPr>
              <a:t>-</a:t>
            </a:r>
            <a:r>
              <a:rPr lang="en-US" sz="2004" baseline="0" b="0" i="0" dirty="0" spc="0">
                <a:solidFill>
                  <a:srgbClr val="C00000"/>
                </a:solidFill>
                <a:latin typeface="CIDFont+F4" pitchFamily="0" charset="1"/>
              </a:rPr>
              <a:t>летие</a:t>
            </a:r>
            <a:r>
              <a:rPr lang="en-US" sz="2004" baseline="0" b="0" i="0" dirty="0" spc="-32">
                <a:solidFill>
                  <a:srgbClr val="C00000"/>
                </a:solidFill>
                <a:latin typeface="CIDFont+F4" pitchFamily="0" charset="1"/>
              </a:rPr>
              <a:t> </a:t>
            </a:r>
            <a:r>
              <a:rPr lang="en-US" sz="2004" baseline="0" b="0" i="0" dirty="0" spc="0">
                <a:solidFill>
                  <a:srgbClr val="C00000"/>
                </a:solidFill>
                <a:latin typeface="CIDFont+F4" pitchFamily="0" charset="1"/>
              </a:rPr>
              <a:t>райо</a:t>
            </a:r>
            <a:r>
              <a:rPr lang="en-US" sz="2004" baseline="0" b="0" i="0" dirty="0" spc="-10">
                <a:solidFill>
                  <a:srgbClr val="C00000"/>
                </a:solidFill>
                <a:latin typeface="CIDFont+F4" pitchFamily="0" charset="1"/>
              </a:rPr>
              <a:t>н</a:t>
            </a:r>
            <a:r>
              <a:rPr lang="en-US" sz="2004" baseline="0" b="0" i="0" dirty="0" spc="0">
                <a:solidFill>
                  <a:srgbClr val="C00000"/>
                </a:solidFill>
                <a:latin typeface="CIDFont+F4" pitchFamily="0" charset="1"/>
              </a:rPr>
              <a:t>а»</a:t>
            </a:r>
            <a:r>
              <a:rPr lang="en-US" sz="2004" baseline="0" b="0" i="0" dirty="0" spc="-12">
                <a:solidFill>
                  <a:srgbClr val="C00000"/>
                </a:solidFill>
                <a:latin typeface="CIDFont+F4" pitchFamily="0" charset="1"/>
              </a:rPr>
              <a:t> </a:t>
            </a:r>
            <a:r>
              <a:rPr lang="en-US" sz="2004" baseline="0" b="0" i="0" dirty="0" spc="428">
                <a:solidFill>
                  <a:srgbClr val="C00000"/>
                </a:solidFill>
                <a:latin typeface="CIDFont+F4" pitchFamily="0" charset="1"/>
              </a:rPr>
              <a:t>-</a:t>
            </a:r>
            <a:r>
              <a:rPr lang="en-US" sz="2004" baseline="0" b="0" i="0" dirty="0" spc="0">
                <a:solidFill>
                  <a:srgbClr val="C00000"/>
                </a:solidFill>
                <a:latin typeface="CIDFont+F4" pitchFamily="0" charset="1"/>
              </a:rPr>
              <a:t>2019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629" name="Freeform 1629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630" name="Picture 101"/>
          <p:cNvPicPr>
            <a:picLocks noChangeAspect="0" noChangeArrowheads="1"/>
          </p:cNvPicPr>
          <p:nvPr/>
        </p:nvPicPr>
        <p:blipFill>
          <a:blip r:embed="rId16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631" name="Picture 1631"/>
          <p:cNvPicPr>
            <a:picLocks noChangeAspect="0" noChangeArrowheads="1"/>
          </p:cNvPicPr>
          <p:nvPr/>
        </p:nvPicPr>
        <p:blipFill>
          <a:blip r:embed="rId16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632" name="Picture 103"/>
          <p:cNvPicPr>
            <a:picLocks noChangeAspect="0" noChangeArrowheads="1"/>
          </p:cNvPicPr>
          <p:nvPr/>
        </p:nvPicPr>
        <p:blipFill>
          <a:blip r:embed="rId16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633" name="Picture 1633"/>
          <p:cNvPicPr>
            <a:picLocks noChangeAspect="0" noChangeArrowheads="1"/>
          </p:cNvPicPr>
          <p:nvPr/>
        </p:nvPicPr>
        <p:blipFill>
          <a:blip r:embed="rId16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634" name="Picture 107"/>
          <p:cNvPicPr>
            <a:picLocks noChangeAspect="0" noChangeArrowheads="1"/>
          </p:cNvPicPr>
          <p:nvPr/>
        </p:nvPicPr>
        <p:blipFill>
          <a:blip r:embed="rId16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0748" cy="647700"/>
          </a:xfrm>
          <a:prstGeom prst="rect">
            <a:avLst/>
          </a:prstGeom>
          <a:noFill/>
          <a:extLst/>
        </p:spPr>
      </p:pic>
      <p:pic>
        <p:nvPicPr>
          <p:cNvPr id="1635" name="Picture 1635"/>
          <p:cNvPicPr>
            <a:picLocks noChangeAspect="0" noChangeArrowheads="1"/>
          </p:cNvPicPr>
          <p:nvPr/>
        </p:nvPicPr>
        <p:blipFill>
          <a:blip r:embed="rId16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146047" y="1481328"/>
            <a:ext cx="2723388" cy="1533144"/>
          </a:xfrm>
          <a:prstGeom prst="rect">
            <a:avLst/>
          </a:prstGeom>
          <a:noFill/>
          <a:extLst/>
        </p:spPr>
      </p:pic>
      <p:pic>
        <p:nvPicPr>
          <p:cNvPr id="1636" name="Picture 1636"/>
          <p:cNvPicPr>
            <a:picLocks noChangeAspect="0" noChangeArrowheads="1"/>
          </p:cNvPicPr>
          <p:nvPr/>
        </p:nvPicPr>
        <p:blipFill>
          <a:blip r:embed="rId16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665220" y="1367028"/>
            <a:ext cx="3227832" cy="2151888"/>
          </a:xfrm>
          <a:prstGeom prst="rect">
            <a:avLst/>
          </a:prstGeom>
          <a:noFill/>
          <a:extLst/>
        </p:spPr>
      </p:pic>
      <p:pic>
        <p:nvPicPr>
          <p:cNvPr id="1637" name="Picture 1637"/>
          <p:cNvPicPr>
            <a:picLocks noChangeAspect="0" noChangeArrowheads="1"/>
          </p:cNvPicPr>
          <p:nvPr/>
        </p:nvPicPr>
        <p:blipFill>
          <a:blip r:embed="rId16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978396" y="1481328"/>
            <a:ext cx="2723388" cy="1533144"/>
          </a:xfrm>
          <a:prstGeom prst="rect">
            <a:avLst/>
          </a:prstGeom>
          <a:noFill/>
          <a:extLst/>
        </p:spPr>
      </p:pic>
      <p:pic>
        <p:nvPicPr>
          <p:cNvPr id="1638" name="Picture 1638"/>
          <p:cNvPicPr>
            <a:picLocks noChangeAspect="0" noChangeArrowheads="1"/>
          </p:cNvPicPr>
          <p:nvPr/>
        </p:nvPicPr>
        <p:blipFill>
          <a:blip r:embed="rId16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010155" y="4870704"/>
            <a:ext cx="2723388" cy="1816607"/>
          </a:xfrm>
          <a:prstGeom prst="rect">
            <a:avLst/>
          </a:prstGeom>
          <a:noFill/>
          <a:extLst/>
        </p:spPr>
      </p:pic>
      <p:pic>
        <p:nvPicPr>
          <p:cNvPr id="1639" name="Picture 1639"/>
          <p:cNvPicPr>
            <a:picLocks noChangeAspect="0" noChangeArrowheads="1"/>
          </p:cNvPicPr>
          <p:nvPr/>
        </p:nvPicPr>
        <p:blipFill>
          <a:blip r:embed="rId16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436364" y="4773168"/>
            <a:ext cx="3732276" cy="2231136"/>
          </a:xfrm>
          <a:prstGeom prst="rect">
            <a:avLst/>
          </a:prstGeom>
          <a:noFill/>
          <a:extLst/>
        </p:spPr>
      </p:pic>
      <p:pic>
        <p:nvPicPr>
          <p:cNvPr id="1640" name="Picture 1640"/>
          <p:cNvPicPr>
            <a:picLocks noChangeAspect="0" noChangeArrowheads="1"/>
          </p:cNvPicPr>
          <p:nvPr/>
        </p:nvPicPr>
        <p:blipFill>
          <a:blip r:embed="rId16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060704" y="3159253"/>
            <a:ext cx="2880360" cy="1920239"/>
          </a:xfrm>
          <a:prstGeom prst="rect">
            <a:avLst/>
          </a:prstGeom>
          <a:noFill/>
          <a:extLst/>
        </p:spPr>
      </p:pic>
      <p:pic>
        <p:nvPicPr>
          <p:cNvPr id="1641" name="Picture 1641"/>
          <p:cNvPicPr>
            <a:picLocks noChangeAspect="0" noChangeArrowheads="1"/>
          </p:cNvPicPr>
          <p:nvPr/>
        </p:nvPicPr>
        <p:blipFill>
          <a:blip r:embed="rId16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533388" y="3093720"/>
            <a:ext cx="3227832" cy="2153411"/>
          </a:xfrm>
          <a:prstGeom prst="rect">
            <a:avLst/>
          </a:prstGeom>
          <a:noFill/>
          <a:extLst/>
        </p:spPr>
      </p:pic>
      <p:pic>
        <p:nvPicPr>
          <p:cNvPr id="1642" name="Picture 1642"/>
          <p:cNvPicPr>
            <a:picLocks noChangeAspect="0" noChangeArrowheads="1"/>
          </p:cNvPicPr>
          <p:nvPr/>
        </p:nvPicPr>
        <p:blipFill>
          <a:blip r:embed="rId16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869435" y="3014472"/>
            <a:ext cx="2880360" cy="1921763"/>
          </a:xfrm>
          <a:prstGeom prst="rect">
            <a:avLst/>
          </a:prstGeom>
          <a:noFill/>
          <a:extLst/>
        </p:spPr>
      </p:pic>
      <p:sp>
        <p:nvSpPr>
          <p:cNvPr id="1643" name="Rectangle 1643"/>
          <p:cNvSpPr/>
          <p:nvPr/>
        </p:nvSpPr>
        <p:spPr>
          <a:xfrm rot="0" flipH="0" flipV="0">
            <a:off x="1115565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1644" name="Rectangle 1644"/>
          <p:cNvSpPr/>
          <p:nvPr/>
        </p:nvSpPr>
        <p:spPr>
          <a:xfrm rot="0" flipH="0" flipV="0">
            <a:off x="4812754" y="623492"/>
            <a:ext cx="97611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44">
                <a:solidFill>
                  <a:srgbClr val="39639D"/>
                </a:solidFill>
                <a:latin typeface="CIDFont+F2" pitchFamily="0" charset="1"/>
              </a:rPr>
              <a:t>К</a:t>
            </a:r>
            <a:r>
              <a:rPr lang="en-US" sz="1799" baseline="0" b="0" i="0" dirty="0" spc="-35">
                <a:solidFill>
                  <a:srgbClr val="39639D"/>
                </a:solidFill>
                <a:latin typeface="CIDFont+F2" pitchFamily="0" charset="1"/>
              </a:rPr>
              <a:t>у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л</a:t>
            </a:r>
            <a:r>
              <a:rPr lang="en-US" sz="1799" baseline="0" b="0" i="0" dirty="0" spc="-68">
                <a:solidFill>
                  <a:srgbClr val="39639D"/>
                </a:solidFill>
                <a:latin typeface="CIDFont+F2" pitchFamily="0" charset="1"/>
              </a:rPr>
              <a:t>ь</a:t>
            </a:r>
            <a:r>
              <a:rPr lang="en-US" sz="1799" baseline="0" b="0" i="0" dirty="0" spc="-19">
                <a:solidFill>
                  <a:srgbClr val="39639D"/>
                </a:solidFill>
                <a:latin typeface="CIDFont+F2" pitchFamily="0" charset="1"/>
              </a:rPr>
              <a:t>т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ура</a:t>
            </a:r>
          </a:p>
        </p:txBody>
      </p:sp>
      <p:sp>
        <p:nvSpPr>
          <p:cNvPr id="1645" name="Rectangle 1645"/>
          <p:cNvSpPr/>
          <p:nvPr/>
        </p:nvSpPr>
        <p:spPr>
          <a:xfrm rot="0" flipH="0" flipV="0">
            <a:off x="3651451" y="992288"/>
            <a:ext cx="3637245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solidFill>
                  <a:srgbClr val="C00000"/>
                </a:solidFill>
                <a:latin typeface="CIDFont+F3" pitchFamily="0" charset="1"/>
              </a:rPr>
              <a:t>Пра</a:t>
            </a:r>
            <a:r>
              <a:rPr lang="en-US" sz="1799" baseline="0" b="0" i="0" dirty="0" spc="-45">
                <a:solidFill>
                  <a:srgbClr val="C00000"/>
                </a:solidFill>
                <a:latin typeface="CIDFont+F3" pitchFamily="0" charset="1"/>
              </a:rPr>
              <a:t>з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3" pitchFamily="0" charset="1"/>
              </a:rPr>
              <a:t>дно</a:t>
            </a:r>
            <a:r>
              <a:rPr lang="en-US" sz="1799" baseline="0" b="0" i="0" dirty="0" spc="-21">
                <a:solidFill>
                  <a:srgbClr val="C00000"/>
                </a:solidFill>
                <a:latin typeface="CIDFont+F3" pitchFamily="0" charset="1"/>
              </a:rPr>
              <a:t>в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3" pitchFamily="0" charset="1"/>
              </a:rPr>
              <a:t>ание 74</a:t>
            </a:r>
            <a:r>
              <a:rPr lang="en-US" sz="1799" baseline="0" b="0" i="0" dirty="0" spc="-17">
                <a:solidFill>
                  <a:srgbClr val="C00000"/>
                </a:solidFill>
                <a:latin typeface="CIDFont+F3" pitchFamily="0" charset="1"/>
              </a:rPr>
              <a:t> </a:t>
            </a:r>
            <a:r>
              <a:rPr lang="en-US" sz="1799" baseline="0" b="0" i="0" dirty="0" spc="-36">
                <a:solidFill>
                  <a:srgbClr val="C00000"/>
                </a:solidFill>
                <a:latin typeface="CIDFont+F3" pitchFamily="0" charset="1"/>
              </a:rPr>
              <a:t>г</a:t>
            </a:r>
            <a:r>
              <a:rPr lang="en-US" sz="1799" baseline="0" b="0" i="0" dirty="0" spc="-53">
                <a:solidFill>
                  <a:srgbClr val="C00000"/>
                </a:solidFill>
                <a:latin typeface="CIDFont+F3" pitchFamily="0" charset="1"/>
              </a:rPr>
              <a:t>о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3" pitchFamily="0" charset="1"/>
              </a:rPr>
              <a:t>довщины</a:t>
            </a:r>
            <a:r>
              <a:rPr lang="en-US" sz="1799" baseline="0" b="0" i="0" dirty="0" spc="-17">
                <a:solidFill>
                  <a:srgbClr val="C00000"/>
                </a:solidFill>
                <a:latin typeface="CIDFont+F3" pitchFamily="0" charset="1"/>
              </a:rPr>
              <a:t> 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3" pitchFamily="0" charset="1"/>
              </a:rPr>
              <a:t>По</a:t>
            </a:r>
            <a:r>
              <a:rPr lang="en-US" sz="1799" baseline="0" b="0" i="0" dirty="0" spc="-32">
                <a:solidFill>
                  <a:srgbClr val="C00000"/>
                </a:solidFill>
                <a:latin typeface="CIDFont+F3" pitchFamily="0" charset="1"/>
              </a:rPr>
              <a:t>б</a:t>
            </a:r>
            <a:r>
              <a:rPr lang="en-US" sz="1799" baseline="0" b="0" i="0" dirty="0" spc="-23">
                <a:solidFill>
                  <a:srgbClr val="C00000"/>
                </a:solidFill>
                <a:latin typeface="CIDFont+F3" pitchFamily="0" charset="1"/>
              </a:rPr>
              <a:t>е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3" pitchFamily="0" charset="1"/>
              </a:rPr>
              <a:t>ды</a:t>
            </a: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646" name="Freeform 1646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647" name="Picture 101"/>
          <p:cNvPicPr>
            <a:picLocks noChangeAspect="0" noChangeArrowheads="1"/>
          </p:cNvPicPr>
          <p:nvPr/>
        </p:nvPicPr>
        <p:blipFill>
          <a:blip r:embed="rId16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648" name="Picture 1648"/>
          <p:cNvPicPr>
            <a:picLocks noChangeAspect="0" noChangeArrowheads="1"/>
          </p:cNvPicPr>
          <p:nvPr/>
        </p:nvPicPr>
        <p:blipFill>
          <a:blip r:embed="rId16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649" name="Picture 103"/>
          <p:cNvPicPr>
            <a:picLocks noChangeAspect="0" noChangeArrowheads="1"/>
          </p:cNvPicPr>
          <p:nvPr/>
        </p:nvPicPr>
        <p:blipFill>
          <a:blip r:embed="rId16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650" name="Picture 1650"/>
          <p:cNvPicPr>
            <a:picLocks noChangeAspect="0" noChangeArrowheads="1"/>
          </p:cNvPicPr>
          <p:nvPr/>
        </p:nvPicPr>
        <p:blipFill>
          <a:blip r:embed="rId16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651" name="Picture 107"/>
          <p:cNvPicPr>
            <a:picLocks noChangeAspect="0" noChangeArrowheads="1"/>
          </p:cNvPicPr>
          <p:nvPr/>
        </p:nvPicPr>
        <p:blipFill>
          <a:blip r:embed="rId16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0748" cy="647700"/>
          </a:xfrm>
          <a:prstGeom prst="rect">
            <a:avLst/>
          </a:prstGeom>
          <a:noFill/>
          <a:extLst/>
        </p:spPr>
      </p:pic>
      <p:pic>
        <p:nvPicPr>
          <p:cNvPr id="1652" name="Picture 1652"/>
          <p:cNvPicPr>
            <a:picLocks noChangeAspect="0" noChangeArrowheads="1"/>
          </p:cNvPicPr>
          <p:nvPr/>
        </p:nvPicPr>
        <p:blipFill>
          <a:blip r:embed="rId16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304544" y="1493521"/>
            <a:ext cx="4489703" cy="2997707"/>
          </a:xfrm>
          <a:prstGeom prst="rect">
            <a:avLst/>
          </a:prstGeom>
          <a:noFill/>
          <a:extLst/>
        </p:spPr>
      </p:pic>
      <p:pic>
        <p:nvPicPr>
          <p:cNvPr id="1653" name="Picture 1653"/>
          <p:cNvPicPr>
            <a:picLocks noChangeAspect="0" noChangeArrowheads="1"/>
          </p:cNvPicPr>
          <p:nvPr/>
        </p:nvPicPr>
        <p:blipFill>
          <a:blip r:embed="rId16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025896" y="4177284"/>
            <a:ext cx="3745991" cy="2503932"/>
          </a:xfrm>
          <a:prstGeom prst="rect">
            <a:avLst/>
          </a:prstGeom>
          <a:noFill/>
          <a:extLst/>
        </p:spPr>
      </p:pic>
      <p:pic>
        <p:nvPicPr>
          <p:cNvPr id="1654" name="Picture 1654"/>
          <p:cNvPicPr>
            <a:picLocks noChangeAspect="0" noChangeArrowheads="1"/>
          </p:cNvPicPr>
          <p:nvPr/>
        </p:nvPicPr>
        <p:blipFill>
          <a:blip r:embed="rId16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667000" y="4672584"/>
            <a:ext cx="3127248" cy="1975104"/>
          </a:xfrm>
          <a:prstGeom prst="rect">
            <a:avLst/>
          </a:prstGeom>
          <a:noFill/>
          <a:extLst/>
        </p:spPr>
      </p:pic>
      <p:pic>
        <p:nvPicPr>
          <p:cNvPr id="1655" name="Picture 1655"/>
          <p:cNvPicPr>
            <a:picLocks noChangeAspect="0" noChangeArrowheads="1"/>
          </p:cNvPicPr>
          <p:nvPr/>
        </p:nvPicPr>
        <p:blipFill>
          <a:blip r:embed="rId16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408420" y="1754124"/>
            <a:ext cx="2927603" cy="1955292"/>
          </a:xfrm>
          <a:prstGeom prst="rect">
            <a:avLst/>
          </a:prstGeom>
          <a:noFill/>
          <a:extLst/>
        </p:spPr>
      </p:pic>
      <p:sp>
        <p:nvSpPr>
          <p:cNvPr id="1656" name="Rectangle 1656"/>
          <p:cNvSpPr/>
          <p:nvPr/>
        </p:nvSpPr>
        <p:spPr>
          <a:xfrm rot="0" flipH="0" flipV="0">
            <a:off x="1115565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1657" name="Rectangle 1657"/>
          <p:cNvSpPr/>
          <p:nvPr/>
        </p:nvSpPr>
        <p:spPr>
          <a:xfrm rot="0" flipH="0" flipV="0">
            <a:off x="4908748" y="646375"/>
            <a:ext cx="97611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44">
                <a:solidFill>
                  <a:srgbClr val="39639D"/>
                </a:solidFill>
                <a:latin typeface="CIDFont+F2" pitchFamily="0" charset="1"/>
              </a:rPr>
              <a:t>К</a:t>
            </a:r>
            <a:r>
              <a:rPr lang="en-US" sz="1799" baseline="0" b="0" i="0" dirty="0" spc="-35">
                <a:solidFill>
                  <a:srgbClr val="39639D"/>
                </a:solidFill>
                <a:latin typeface="CIDFont+F2" pitchFamily="0" charset="1"/>
              </a:rPr>
              <a:t>у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л</a:t>
            </a:r>
            <a:r>
              <a:rPr lang="en-US" sz="1799" baseline="0" b="0" i="0" dirty="0" spc="-68">
                <a:solidFill>
                  <a:srgbClr val="39639D"/>
                </a:solidFill>
                <a:latin typeface="CIDFont+F2" pitchFamily="0" charset="1"/>
              </a:rPr>
              <a:t>ь</a:t>
            </a:r>
            <a:r>
              <a:rPr lang="en-US" sz="1799" baseline="0" b="0" i="0" dirty="0" spc="-19">
                <a:solidFill>
                  <a:srgbClr val="39639D"/>
                </a:solidFill>
                <a:latin typeface="CIDFont+F2" pitchFamily="0" charset="1"/>
              </a:rPr>
              <a:t>т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ура</a:t>
            </a:r>
          </a:p>
        </p:txBody>
      </p:sp>
      <p:sp>
        <p:nvSpPr>
          <p:cNvPr id="1658" name="Rectangle 1658"/>
          <p:cNvSpPr/>
          <p:nvPr/>
        </p:nvSpPr>
        <p:spPr>
          <a:xfrm rot="0" flipH="0" flipV="0">
            <a:off x="3668306" y="1016733"/>
            <a:ext cx="3456423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«Де</a:t>
            </a:r>
            <a:r>
              <a:rPr lang="en-US" sz="1799" baseline="0" b="0" i="0" dirty="0" spc="-10">
                <a:solidFill>
                  <a:srgbClr val="C00000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ь</a:t>
            </a:r>
            <a:r>
              <a:rPr lang="en-US" sz="1799" baseline="0" b="0" i="0" dirty="0" spc="-17">
                <a:solidFill>
                  <a:srgbClr val="C00000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села» в</a:t>
            </a:r>
            <a:r>
              <a:rPr lang="en-US" sz="1799" baseline="0" b="0" i="0" dirty="0" spc="-18">
                <a:solidFill>
                  <a:srgbClr val="C00000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поселе</a:t>
            </a:r>
            <a:r>
              <a:rPr lang="en-US" sz="1799" baseline="0" b="0" i="0" dirty="0" spc="-10">
                <a:solidFill>
                  <a:srgbClr val="C00000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иях </a:t>
            </a:r>
            <a:r>
              <a:rPr lang="en-US" sz="1799" baseline="0" b="0" i="0" dirty="0" spc="-10">
                <a:solidFill>
                  <a:srgbClr val="C00000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айо</a:t>
            </a:r>
            <a:r>
              <a:rPr lang="en-US" sz="1799" baseline="0" b="0" i="0" dirty="0" spc="-10">
                <a:solidFill>
                  <a:srgbClr val="C00000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C00000"/>
                </a:solidFill>
                <a:latin typeface="CIDFont+F2" pitchFamily="0" charset="1"/>
              </a:rPr>
              <a:t>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309" name="Freeform 309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10" name="Picture 101"/>
          <p:cNvPicPr>
            <a:picLocks noChangeAspect="0" noChangeArrowheads="1"/>
          </p:cNvPicPr>
          <p:nvPr/>
        </p:nvPicPr>
        <p:blipFill>
          <a:blip r:embed="rId3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311" name="Picture 311"/>
          <p:cNvPicPr>
            <a:picLocks noChangeAspect="0" noChangeArrowheads="1"/>
          </p:cNvPicPr>
          <p:nvPr/>
        </p:nvPicPr>
        <p:blipFill>
          <a:blip r:embed="rId3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312" name="Picture 103"/>
          <p:cNvPicPr>
            <a:picLocks noChangeAspect="0" noChangeArrowheads="1"/>
          </p:cNvPicPr>
          <p:nvPr/>
        </p:nvPicPr>
        <p:blipFill>
          <a:blip r:embed="rId3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313" name="Picture 313"/>
          <p:cNvPicPr>
            <a:picLocks noChangeAspect="0" noChangeArrowheads="1"/>
          </p:cNvPicPr>
          <p:nvPr/>
        </p:nvPicPr>
        <p:blipFill>
          <a:blip r:embed="rId3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314" name="Picture 107"/>
          <p:cNvPicPr>
            <a:picLocks noChangeAspect="0" noChangeArrowheads="1"/>
          </p:cNvPicPr>
          <p:nvPr/>
        </p:nvPicPr>
        <p:blipFill>
          <a:blip r:embed="rId3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315" name="Picture 145"/>
          <p:cNvPicPr>
            <a:picLocks noChangeAspect="0" noChangeArrowheads="1"/>
          </p:cNvPicPr>
          <p:nvPr/>
        </p:nvPicPr>
        <p:blipFill>
          <a:blip r:embed="rId3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639311" y="694944"/>
            <a:ext cx="2852927" cy="246888"/>
          </a:xfrm>
          <a:prstGeom prst="rect">
            <a:avLst/>
          </a:prstGeom>
          <a:noFill/>
          <a:extLst/>
        </p:spPr>
      </p:pic>
      <p:pic>
        <p:nvPicPr>
          <p:cNvPr id="316" name="Picture 316"/>
          <p:cNvPicPr>
            <a:picLocks noChangeAspect="0" noChangeArrowheads="1"/>
          </p:cNvPicPr>
          <p:nvPr/>
        </p:nvPicPr>
        <p:blipFill>
          <a:blip r:embed="rId3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947672" y="2116837"/>
            <a:ext cx="5172455" cy="3645408"/>
          </a:xfrm>
          <a:prstGeom prst="rect">
            <a:avLst/>
          </a:prstGeom>
          <a:noFill/>
          <a:extLst/>
        </p:spPr>
      </p:pic>
      <p:sp>
        <p:nvSpPr>
          <p:cNvPr id="317" name="Freeform 317"/>
          <p:cNvSpPr/>
          <p:nvPr/>
        </p:nvSpPr>
        <p:spPr>
          <a:xfrm rot="0" flipH="0" flipV="1">
            <a:off x="1240536" y="1836420"/>
            <a:ext cx="8215883" cy="3928872"/>
          </a:xfrm>
          <a:custGeom>
            <a:pathLst>
              <a:path w="10954511" h="5238496">
                <a:moveTo>
                  <a:pt x="0" y="5238496"/>
                </a:moveTo>
                <a:lnTo>
                  <a:pt x="10954511" y="5238496"/>
                </a:lnTo>
                <a:lnTo>
                  <a:pt x="10954511" y="0"/>
                </a:lnTo>
                <a:lnTo>
                  <a:pt x="0" y="0"/>
                </a:lnTo>
                <a:close/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18" name="Freeform 318"/>
          <p:cNvSpPr/>
          <p:nvPr/>
        </p:nvSpPr>
        <p:spPr>
          <a:xfrm rot="0" flipH="0" flipV="1">
            <a:off x="3916679" y="3110484"/>
            <a:ext cx="1286255" cy="1237486"/>
          </a:xfrm>
          <a:custGeom>
            <a:pathLst>
              <a:path w="1715007" h="1649982">
                <a:moveTo>
                  <a:pt x="0" y="824991"/>
                </a:moveTo>
                <a:cubicBezTo>
                  <a:pt x="0" y="1280159"/>
                  <a:pt x="384047" y="1649982"/>
                  <a:pt x="857503" y="1649982"/>
                </a:cubicBezTo>
                <a:cubicBezTo>
                  <a:pt x="1330960" y="1649982"/>
                  <a:pt x="1715007" y="1280159"/>
                  <a:pt x="1715007" y="824991"/>
                </a:cubicBezTo>
                <a:cubicBezTo>
                  <a:pt x="1715007" y="369823"/>
                  <a:pt x="1330960" y="0"/>
                  <a:pt x="857503" y="0"/>
                </a:cubicBezTo>
                <a:cubicBezTo>
                  <a:pt x="384047" y="0"/>
                  <a:pt x="0" y="369823"/>
                  <a:pt x="0" y="824991"/>
                </a:cubicBezTo>
                <a:close/>
              </a:path>
            </a:pathLst>
          </a:custGeom>
          <a:solidFill>
            <a:srgbClr val="5289B6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19" name="Picture 319"/>
          <p:cNvPicPr>
            <a:picLocks noChangeAspect="0" noChangeArrowheads="1"/>
          </p:cNvPicPr>
          <p:nvPr/>
        </p:nvPicPr>
        <p:blipFill>
          <a:blip r:embed="rId3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876547" y="3070353"/>
            <a:ext cx="1366520" cy="1317751"/>
          </a:xfrm>
          <a:prstGeom prst="rect">
            <a:avLst/>
          </a:prstGeom>
          <a:noFill/>
          <a:extLst/>
        </p:spPr>
      </p:pic>
      <p:sp>
        <p:nvSpPr>
          <p:cNvPr id="320" name="Rectangle 320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321" name="Rectangle 321"/>
          <p:cNvSpPr/>
          <p:nvPr/>
        </p:nvSpPr>
        <p:spPr>
          <a:xfrm rot="0" flipH="0" flipV="0">
            <a:off x="4130081" y="1271228"/>
            <a:ext cx="2071110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21">
                <a:latin typeface="CIDFont+F2" pitchFamily="0" charset="1"/>
              </a:rPr>
              <a:t>С</a:t>
            </a:r>
            <a:r>
              <a:rPr lang="en-US" sz="1799" baseline="0" b="0" i="0" dirty="0" spc="0">
                <a:latin typeface="CIDFont+F2" pitchFamily="0" charset="1"/>
              </a:rPr>
              <a:t>т</a:t>
            </a:r>
            <a:r>
              <a:rPr lang="en-US" sz="1799" baseline="0" b="0" i="0" dirty="0" spc="-28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ук</a:t>
            </a:r>
            <a:r>
              <a:rPr lang="en-US" sz="1799" baseline="0" b="0" i="0" dirty="0" spc="-37">
                <a:latin typeface="CIDFont+F2" pitchFamily="0" charset="1"/>
              </a:rPr>
              <a:t>т</a:t>
            </a:r>
            <a:r>
              <a:rPr lang="en-US" sz="1799" baseline="0" b="0" i="0" dirty="0" spc="0">
                <a:latin typeface="CIDFont+F2" pitchFamily="0" charset="1"/>
              </a:rPr>
              <a:t>у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467">
                <a:latin typeface="CIDFont+F2" pitchFamily="0" charset="1"/>
              </a:rPr>
              <a:t>а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ас</a:t>
            </a:r>
            <a:r>
              <a:rPr lang="en-US" sz="1799" baseline="0" b="0" i="0" dirty="0" spc="-72">
                <a:latin typeface="CIDFont+F2" pitchFamily="0" charset="1"/>
              </a:rPr>
              <a:t>х</a:t>
            </a:r>
            <a:r>
              <a:rPr lang="en-US" sz="1799" baseline="0" b="0" i="0" dirty="0" spc="-54">
                <a:latin typeface="CIDFont+F2" pitchFamily="0" charset="1"/>
              </a:rPr>
              <a:t>о</a:t>
            </a:r>
            <a:r>
              <a:rPr lang="en-US" sz="1799" baseline="0" b="0" i="0" dirty="0" spc="0">
                <a:latin typeface="CIDFont+F2" pitchFamily="0" charset="1"/>
              </a:rPr>
              <a:t>д</a:t>
            </a:r>
            <a:r>
              <a:rPr lang="en-US" sz="1799" baseline="0" b="0" i="0" dirty="0" spc="-53">
                <a:latin typeface="CIDFont+F2" pitchFamily="0" charset="1"/>
              </a:rPr>
              <a:t>о</a:t>
            </a:r>
            <a:r>
              <a:rPr lang="en-US" sz="1799" baseline="0" b="0" i="0" dirty="0" spc="0">
                <a:latin typeface="CIDFont+F2" pitchFamily="0" charset="1"/>
              </a:rPr>
              <a:t>в</a:t>
            </a:r>
          </a:p>
        </p:txBody>
      </p:sp>
      <p:sp>
        <p:nvSpPr>
          <p:cNvPr id="322" name="Rectangle 322"/>
          <p:cNvSpPr/>
          <p:nvPr/>
        </p:nvSpPr>
        <p:spPr>
          <a:xfrm rot="0" flipH="0" flipV="0">
            <a:off x="2990098" y="4500650"/>
            <a:ext cx="1520795" cy="20409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latin typeface="CIDFont+F1" pitchFamily="0" charset="1"/>
              </a:rPr>
              <a:t>Обра</a:t>
            </a:r>
            <a:r>
              <a:rPr lang="en-US" sz="1199" baseline="0" b="0" i="0" dirty="0" spc="-20">
                <a:latin typeface="CIDFont+F1" pitchFamily="0" charset="1"/>
              </a:rPr>
              <a:t>з</a:t>
            </a:r>
            <a:r>
              <a:rPr lang="en-US" sz="1199" baseline="0" b="0" i="0" dirty="0" spc="0">
                <a:latin typeface="CIDFont+F1" pitchFamily="0" charset="1"/>
              </a:rPr>
              <a:t>о</a:t>
            </a:r>
            <a:r>
              <a:rPr lang="en-US" sz="1199" baseline="0" b="0" i="0" dirty="0" spc="-16">
                <a:latin typeface="CIDFont+F1" pitchFamily="0" charset="1"/>
              </a:rPr>
              <a:t>в</a:t>
            </a:r>
            <a:r>
              <a:rPr lang="en-US" sz="1199" baseline="0" b="0" i="0" dirty="0" spc="0">
                <a:latin typeface="CIDFont+F1" pitchFamily="0" charset="1"/>
              </a:rPr>
              <a:t>ание 48,3</a:t>
            </a:r>
            <a:r>
              <a:rPr lang="en-US" sz="1199" baseline="0" b="0" i="0" dirty="0" spc="-20">
                <a:latin typeface="CIDFont+F1" pitchFamily="0" charset="1"/>
              </a:rPr>
              <a:t> </a:t>
            </a:r>
            <a:r>
              <a:rPr lang="en-US" sz="1199" baseline="0" b="0" i="0" dirty="0" spc="0">
                <a:latin typeface="CIDFont+F1" pitchFamily="0" charset="1"/>
              </a:rPr>
              <a:t>%</a:t>
            </a:r>
          </a:p>
        </p:txBody>
      </p:sp>
      <p:sp>
        <p:nvSpPr>
          <p:cNvPr id="323" name="Rectangle 323"/>
          <p:cNvSpPr/>
          <p:nvPr/>
        </p:nvSpPr>
        <p:spPr>
          <a:xfrm rot="0" flipH="0" flipV="0">
            <a:off x="4739663" y="1942700"/>
            <a:ext cx="1505684" cy="33349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056" baseline="0" b="0" i="0" dirty="0" spc="0">
                <a:latin typeface="CIDFont+F1" pitchFamily="0" charset="1"/>
              </a:rPr>
              <a:t>Социальная</a:t>
            </a:r>
            <a:r>
              <a:rPr lang="en-US" sz="1056" baseline="0" b="0" i="0" dirty="0" spc="-39">
                <a:latin typeface="CIDFont+F1" pitchFamily="0" charset="1"/>
              </a:rPr>
              <a:t> </a:t>
            </a:r>
            <a:r>
              <a:rPr lang="en-US" sz="1056" baseline="0" b="0" i="0" dirty="0" spc="0">
                <a:latin typeface="CIDFont+F1" pitchFamily="0" charset="1"/>
              </a:rPr>
              <a:t>поли</a:t>
            </a:r>
            <a:r>
              <a:rPr lang="en-US" sz="1056" baseline="0" b="0" i="0" dirty="0" spc="-30">
                <a:latin typeface="CIDFont+F1" pitchFamily="0" charset="1"/>
              </a:rPr>
              <a:t>т</a:t>
            </a:r>
            <a:r>
              <a:rPr lang="en-US" sz="1056" baseline="0" b="0" i="0" dirty="0" spc="0">
                <a:latin typeface="CIDFont+F1" pitchFamily="0" charset="1"/>
              </a:rPr>
              <a:t>ика </a:t>
            </a:r>
          </a:p>
          <a:p>
            <a:pPr marL="528830">
              <a:lnSpc>
                <a:spcPts val="1211"/>
              </a:lnSpc>
            </a:pPr>
            <a:r>
              <a:rPr lang="en-US" sz="1056" baseline="0" b="0" i="0" dirty="0" spc="0">
                <a:latin typeface="CIDFont+F1" pitchFamily="0" charset="1"/>
              </a:rPr>
              <a:t>18,7 %</a:t>
            </a:r>
          </a:p>
        </p:txBody>
      </p:sp>
      <p:sp>
        <p:nvSpPr>
          <p:cNvPr id="324" name="Rectangle 324"/>
          <p:cNvSpPr/>
          <p:nvPr/>
        </p:nvSpPr>
        <p:spPr>
          <a:xfrm rot="0" flipH="0" flipV="0">
            <a:off x="6824403" y="3118347"/>
            <a:ext cx="1124556" cy="20409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latin typeface="CIDFont+F1" pitchFamily="0" charset="1"/>
              </a:rPr>
              <a:t>К</a:t>
            </a:r>
            <a:r>
              <a:rPr lang="en-US" sz="1199" baseline="0" b="0" i="0" dirty="0" spc="-43">
                <a:latin typeface="CIDFont+F1" pitchFamily="0" charset="1"/>
              </a:rPr>
              <a:t>у</a:t>
            </a:r>
            <a:r>
              <a:rPr lang="en-US" sz="1199" baseline="0" b="0" i="0" dirty="0" spc="0">
                <a:latin typeface="CIDFont+F1" pitchFamily="0" charset="1"/>
              </a:rPr>
              <a:t>л</a:t>
            </a:r>
            <a:r>
              <a:rPr lang="en-US" sz="1199" baseline="0" b="0" i="0" dirty="0" spc="-112">
                <a:latin typeface="CIDFont+F1" pitchFamily="0" charset="1"/>
              </a:rPr>
              <a:t>ь</a:t>
            </a:r>
            <a:r>
              <a:rPr lang="en-US" sz="1199" baseline="0" b="0" i="0" dirty="0" spc="0">
                <a:latin typeface="CIDFont+F1" pitchFamily="0" charset="1"/>
              </a:rPr>
              <a:t>т</a:t>
            </a:r>
            <a:r>
              <a:rPr lang="en-US" sz="1199" baseline="0" b="0" i="0" dirty="0" spc="-43">
                <a:latin typeface="CIDFont+F1" pitchFamily="0" charset="1"/>
              </a:rPr>
              <a:t>у</a:t>
            </a:r>
            <a:r>
              <a:rPr lang="en-US" sz="1199" baseline="0" b="0" i="0" dirty="0" spc="0">
                <a:latin typeface="CIDFont+F1" pitchFamily="0" charset="1"/>
              </a:rPr>
              <a:t>ра 5,5 %</a:t>
            </a:r>
          </a:p>
        </p:txBody>
      </p:sp>
      <p:sp>
        <p:nvSpPr>
          <p:cNvPr id="325" name="Rectangle 325"/>
          <p:cNvSpPr/>
          <p:nvPr/>
        </p:nvSpPr>
        <p:spPr>
          <a:xfrm rot="0" flipH="0" flipV="0">
            <a:off x="6877795" y="3712765"/>
            <a:ext cx="895957" cy="20409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99" baseline="0" b="0" i="0" dirty="0" spc="0">
                <a:latin typeface="CIDFont+F1" pitchFamily="0" charset="1"/>
              </a:rPr>
              <a:t>Спор</a:t>
            </a:r>
            <a:r>
              <a:rPr lang="en-US" sz="1199" baseline="0" b="0" i="0" dirty="0" spc="-10">
                <a:latin typeface="CIDFont+F1" pitchFamily="0" charset="1"/>
              </a:rPr>
              <a:t>т</a:t>
            </a:r>
            <a:r>
              <a:rPr lang="en-US" sz="1199" baseline="0" b="0" i="0" dirty="0" spc="0">
                <a:latin typeface="CIDFont+F1" pitchFamily="0" charset="1"/>
              </a:rPr>
              <a:t> 0,7 %</a:t>
            </a:r>
          </a:p>
        </p:txBody>
      </p:sp>
      <p:sp>
        <p:nvSpPr>
          <p:cNvPr id="326" name="Rectangle 326"/>
          <p:cNvSpPr/>
          <p:nvPr/>
        </p:nvSpPr>
        <p:spPr>
          <a:xfrm rot="0" flipH="0" flipV="0">
            <a:off x="4151332" y="3959756"/>
            <a:ext cx="421214" cy="2138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8" pitchFamily="0" charset="1"/>
              </a:rPr>
              <a:t>74,8%</a:t>
            </a:r>
          </a:p>
        </p:txBody>
      </p:sp>
      <p:sp>
        <p:nvSpPr>
          <p:cNvPr id="327" name="Rectangle 327"/>
          <p:cNvSpPr/>
          <p:nvPr/>
        </p:nvSpPr>
        <p:spPr>
          <a:xfrm rot="0" flipH="0" flipV="0">
            <a:off x="4245816" y="3421700"/>
            <a:ext cx="743874" cy="34270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8" pitchFamily="0" charset="1"/>
              </a:rPr>
              <a:t>73,2 %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659" name="Freeform 1659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660" name="Picture 101"/>
          <p:cNvPicPr>
            <a:picLocks noChangeAspect="0" noChangeArrowheads="1"/>
          </p:cNvPicPr>
          <p:nvPr/>
        </p:nvPicPr>
        <p:blipFill>
          <a:blip r:embed="rId16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661" name="Picture 1661"/>
          <p:cNvPicPr>
            <a:picLocks noChangeAspect="0" noChangeArrowheads="1"/>
          </p:cNvPicPr>
          <p:nvPr/>
        </p:nvPicPr>
        <p:blipFill>
          <a:blip r:embed="rId16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662" name="Picture 103"/>
          <p:cNvPicPr>
            <a:picLocks noChangeAspect="0" noChangeArrowheads="1"/>
          </p:cNvPicPr>
          <p:nvPr/>
        </p:nvPicPr>
        <p:blipFill>
          <a:blip r:embed="rId16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663" name="Picture 1663"/>
          <p:cNvPicPr>
            <a:picLocks noChangeAspect="0" noChangeArrowheads="1"/>
          </p:cNvPicPr>
          <p:nvPr/>
        </p:nvPicPr>
        <p:blipFill>
          <a:blip r:embed="rId16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664" name="Picture 107"/>
          <p:cNvPicPr>
            <a:picLocks noChangeAspect="0" noChangeArrowheads="1"/>
          </p:cNvPicPr>
          <p:nvPr/>
        </p:nvPicPr>
        <p:blipFill>
          <a:blip r:embed="rId16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89135" y="493776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1665" name="Picture 1665"/>
          <p:cNvPicPr>
            <a:picLocks noChangeAspect="0" noChangeArrowheads="1"/>
          </p:cNvPicPr>
          <p:nvPr/>
        </p:nvPicPr>
        <p:blipFill>
          <a:blip r:embed="rId16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927600" y="2439417"/>
            <a:ext cx="2548127" cy="1920747"/>
          </a:xfrm>
          <a:prstGeom prst="rect">
            <a:avLst/>
          </a:prstGeom>
          <a:noFill/>
          <a:extLst/>
        </p:spPr>
      </p:pic>
      <p:pic>
        <p:nvPicPr>
          <p:cNvPr id="1666" name="Picture 1666"/>
          <p:cNvPicPr>
            <a:picLocks noChangeAspect="0" noChangeArrowheads="1"/>
          </p:cNvPicPr>
          <p:nvPr/>
        </p:nvPicPr>
        <p:blipFill>
          <a:blip r:embed="rId16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548383" y="2452116"/>
            <a:ext cx="2519172" cy="1889760"/>
          </a:xfrm>
          <a:prstGeom prst="rect">
            <a:avLst/>
          </a:prstGeom>
          <a:noFill/>
          <a:extLst/>
        </p:spPr>
      </p:pic>
      <p:pic>
        <p:nvPicPr>
          <p:cNvPr id="1667" name="Picture 1667"/>
          <p:cNvPicPr>
            <a:picLocks noChangeAspect="0" noChangeArrowheads="1"/>
          </p:cNvPicPr>
          <p:nvPr/>
        </p:nvPicPr>
        <p:blipFill>
          <a:blip r:embed="rId16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697480" y="5012436"/>
            <a:ext cx="2699003" cy="1798320"/>
          </a:xfrm>
          <a:prstGeom prst="rect">
            <a:avLst/>
          </a:prstGeom>
          <a:noFill/>
          <a:extLst/>
        </p:spPr>
      </p:pic>
      <p:pic>
        <p:nvPicPr>
          <p:cNvPr id="1668" name="Picture 1668"/>
          <p:cNvPicPr>
            <a:picLocks noChangeAspect="0" noChangeArrowheads="1"/>
          </p:cNvPicPr>
          <p:nvPr/>
        </p:nvPicPr>
        <p:blipFill>
          <a:blip r:embed="rId16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786628" y="5012436"/>
            <a:ext cx="3907535" cy="1749551"/>
          </a:xfrm>
          <a:prstGeom prst="rect">
            <a:avLst/>
          </a:prstGeom>
          <a:noFill/>
          <a:extLst/>
        </p:spPr>
      </p:pic>
      <p:sp>
        <p:nvSpPr>
          <p:cNvPr id="1669" name="Rectangle 1669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60</a:t>
            </a:r>
          </a:p>
        </p:txBody>
      </p:sp>
      <p:sp>
        <p:nvSpPr>
          <p:cNvPr id="1670" name="Rectangle 1670"/>
          <p:cNvSpPr/>
          <p:nvPr/>
        </p:nvSpPr>
        <p:spPr>
          <a:xfrm rot="0" flipH="0" flipV="0">
            <a:off x="1117101" y="646375"/>
            <a:ext cx="8473036" cy="78832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3791646"/>
            <a:r>
              <a:rPr lang="en-US" sz="1799" baseline="0" b="0" i="0" dirty="0" spc="-44">
                <a:solidFill>
                  <a:srgbClr val="39639D"/>
                </a:solidFill>
                <a:latin typeface="CIDFont+F2" pitchFamily="0" charset="1"/>
              </a:rPr>
              <a:t>К</a:t>
            </a:r>
            <a:r>
              <a:rPr lang="en-US" sz="1799" baseline="0" b="0" i="0" dirty="0" spc="-35">
                <a:solidFill>
                  <a:srgbClr val="39639D"/>
                </a:solidFill>
                <a:latin typeface="CIDFont+F2" pitchFamily="0" charset="1"/>
              </a:rPr>
              <a:t>у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л</a:t>
            </a:r>
            <a:r>
              <a:rPr lang="en-US" sz="1799" baseline="0" b="0" i="0" dirty="0" spc="-68">
                <a:solidFill>
                  <a:srgbClr val="39639D"/>
                </a:solidFill>
                <a:latin typeface="CIDFont+F2" pitchFamily="0" charset="1"/>
              </a:rPr>
              <a:t>ь</a:t>
            </a:r>
            <a:r>
              <a:rPr lang="en-US" sz="1799" baseline="0" b="0" i="0" dirty="0" spc="-19">
                <a:solidFill>
                  <a:srgbClr val="39639D"/>
                </a:solidFill>
                <a:latin typeface="CIDFont+F2" pitchFamily="0" charset="1"/>
              </a:rPr>
              <a:t>т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ура</a:t>
            </a:r>
          </a:p>
          <a:p>
            <a:pPr marL="0">
              <a:lnSpc>
                <a:spcPts val="3816"/>
              </a:lnSpc>
            </a:pPr>
            <a:r>
              <a:rPr lang="en-US" sz="1799" baseline="0" b="0" i="0" dirty="0" spc="-165">
                <a:latin typeface="CIDFont+F3" pitchFamily="0" charset="1"/>
              </a:rPr>
              <a:t>Х</a:t>
            </a:r>
            <a:r>
              <a:rPr lang="en-US" sz="1799" baseline="0" b="0" i="0" dirty="0" spc="-89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71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енны</a:t>
            </a:r>
            <a:r>
              <a:rPr lang="en-US" sz="1799" baseline="0" b="0" i="0" dirty="0" spc="930">
                <a:latin typeface="CIDFont+F3" pitchFamily="0" charset="1"/>
              </a:rPr>
              <a:t>е</a:t>
            </a:r>
            <a:r>
              <a:rPr lang="en-US" sz="1799" baseline="0" b="0" i="0" dirty="0" spc="-80">
                <a:latin typeface="CIDFont+F3" pitchFamily="0" charset="1"/>
              </a:rPr>
              <a:t>к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лле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тив</a:t>
            </a:r>
            <a:r>
              <a:rPr lang="en-US" sz="1799" baseline="0" b="0" i="0" dirty="0" spc="898">
                <a:latin typeface="CIDFont+F3" pitchFamily="0" charset="1"/>
              </a:rPr>
              <a:t>ы</a:t>
            </a:r>
            <a:r>
              <a:rPr lang="en-US" sz="1799" baseline="0" b="0" i="0" dirty="0" spc="932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917">
                <a:latin typeface="CIDFont+F3" pitchFamily="0" charset="1"/>
              </a:rPr>
              <a:t>9</a:t>
            </a:r>
            <a:r>
              <a:rPr lang="en-US" sz="1799" baseline="0" b="0" i="0" dirty="0" spc="-54">
                <a:latin typeface="CIDFont+F3" pitchFamily="0" charset="1"/>
              </a:rPr>
              <a:t>г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935">
                <a:latin typeface="CIDFont+F3" pitchFamily="0" charset="1"/>
              </a:rPr>
              <a:t>у</a:t>
            </a:r>
            <a:r>
              <a:rPr lang="en-US" sz="1799" baseline="0" b="0" i="0" dirty="0" spc="-26">
                <a:latin typeface="CIDFont+F3" pitchFamily="0" charset="1"/>
              </a:rPr>
              <a:t>п</a:t>
            </a:r>
            <a:r>
              <a:rPr lang="en-US" sz="1799" baseline="0" b="0" i="0" dirty="0" spc="0">
                <a:latin typeface="CIDFont+F3" pitchFamily="0" charset="1"/>
              </a:rPr>
              <a:t>ринимал</a:t>
            </a:r>
            <a:r>
              <a:rPr lang="en-US" sz="1799" baseline="0" b="0" i="0" dirty="0" spc="908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участи</a:t>
            </a:r>
            <a:r>
              <a:rPr lang="en-US" sz="1799" baseline="0" b="0" i="0" dirty="0" spc="930">
                <a:latin typeface="CIDFont+F3" pitchFamily="0" charset="1"/>
              </a:rPr>
              <a:t>е</a:t>
            </a:r>
            <a:r>
              <a:rPr lang="en-US" sz="1799" baseline="0" b="0" i="0" dirty="0" spc="914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меж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унар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дны</a:t>
            </a:r>
            <a:r>
              <a:rPr lang="en-US" sz="1799" baseline="0" b="0" i="0" dirty="0" spc="936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</a:p>
        </p:txBody>
      </p:sp>
      <p:sp>
        <p:nvSpPr>
          <p:cNvPr id="1671" name="Rectangle 1671"/>
          <p:cNvSpPr/>
          <p:nvPr/>
        </p:nvSpPr>
        <p:spPr>
          <a:xfrm rot="0" flipH="0" flipV="0">
            <a:off x="1117101" y="1405284"/>
            <a:ext cx="8471893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ластны</a:t>
            </a:r>
            <a:r>
              <a:rPr lang="en-US" sz="1799" baseline="0" b="0" i="0" dirty="0" spc="827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ме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оприятия</a:t>
            </a:r>
            <a:r>
              <a:rPr lang="en-US" sz="1799" baseline="0" b="0" i="0" dirty="0" spc="827">
                <a:latin typeface="CIDFont+F3" pitchFamily="0" charset="1"/>
              </a:rPr>
              <a:t>х–</a:t>
            </a:r>
            <a:r>
              <a:rPr lang="en-US" sz="1799" baseline="0" b="0" i="0" dirty="0" spc="0">
                <a:latin typeface="CIDFont+F3" pitchFamily="0" charset="1"/>
              </a:rPr>
              <a:t>«Ба</a:t>
            </a:r>
            <a:r>
              <a:rPr lang="en-US" sz="1799" baseline="0" b="0" i="0" dirty="0" spc="-53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овски</a:t>
            </a:r>
            <a:r>
              <a:rPr lang="en-US" sz="1799" baseline="0" b="0" i="0" dirty="0" spc="818">
                <a:latin typeface="CIDFont+F3" pitchFamily="0" charset="1"/>
              </a:rPr>
              <a:t>й</a:t>
            </a:r>
            <a:r>
              <a:rPr lang="en-US" sz="1799" baseline="0" b="0" i="0" dirty="0" spc="-12">
                <a:latin typeface="CIDFont+F3" pitchFamily="0" charset="1"/>
              </a:rPr>
              <a:t>ф</a:t>
            </a:r>
            <a:r>
              <a:rPr lang="en-US" sz="1799" baseline="0" b="0" i="0" dirty="0" spc="0">
                <a:latin typeface="CIDFont+F3" pitchFamily="0" charset="1"/>
              </a:rPr>
              <a:t>ести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»</a:t>
            </a:r>
            <a:r>
              <a:rPr lang="en-US" sz="1799" baseline="0" b="0" i="0" dirty="0" spc="845">
                <a:latin typeface="CIDFont+F3" pitchFamily="0" charset="1"/>
              </a:rPr>
              <a:t>,</a:t>
            </a:r>
            <a:r>
              <a:rPr lang="en-US" sz="1799" baseline="0" b="0" i="0" dirty="0" spc="-17">
                <a:latin typeface="CIDFont+F3" pitchFamily="0" charset="1"/>
              </a:rPr>
              <a:t>«</a:t>
            </a:r>
            <a:r>
              <a:rPr lang="en-US" sz="1799" baseline="0" b="0" i="0" dirty="0" spc="0">
                <a:latin typeface="CIDFont+F3" pitchFamily="0" charset="1"/>
              </a:rPr>
              <a:t>Вместе</a:t>
            </a:r>
            <a:r>
              <a:rPr lang="en-US" sz="1799" baseline="0" b="0" i="0" dirty="0" spc="-18">
                <a:latin typeface="CIDFont+F3" pitchFamily="0" charset="1"/>
              </a:rPr>
              <a:t>»</a:t>
            </a:r>
            <a:r>
              <a:rPr lang="en-US" sz="1799" baseline="0" b="0" i="0" dirty="0" spc="828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«</a:t>
            </a:r>
            <a:r>
              <a:rPr lang="en-US" sz="1799" baseline="0" b="0" i="0" dirty="0" spc="-10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усски</a:t>
            </a:r>
            <a:r>
              <a:rPr lang="en-US" sz="1799" baseline="0" b="0" i="0" dirty="0" spc="818">
                <a:latin typeface="CIDFont+F3" pitchFamily="0" charset="1"/>
              </a:rPr>
              <a:t>й</a:t>
            </a:r>
            <a:r>
              <a:rPr lang="en-US" sz="1799" baseline="0" b="0" i="0" dirty="0" spc="-71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оро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»,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-17">
                <a:latin typeface="CIDFont+F3" pitchFamily="0" charset="1"/>
              </a:rPr>
              <a:t>«</a:t>
            </a:r>
            <a:r>
              <a:rPr lang="en-US" sz="1799" baseline="0" b="0" i="0" dirty="0" spc="0">
                <a:latin typeface="CIDFont+F3" pitchFamily="0" charset="1"/>
              </a:rPr>
              <a:t>Па</a:t>
            </a:r>
            <a:r>
              <a:rPr lang="en-US" sz="1799" baseline="0" b="0" i="0" dirty="0" spc="-23">
                <a:latin typeface="CIDFont+F3" pitchFamily="0" charset="1"/>
              </a:rPr>
              <a:t>с</a:t>
            </a:r>
            <a:r>
              <a:rPr lang="en-US" sz="1799" baseline="0" b="0" i="0" dirty="0" spc="-17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альна</a:t>
            </a:r>
            <a:r>
              <a:rPr lang="en-US" sz="1799" baseline="0" b="0" i="0" dirty="0" spc="469">
                <a:latin typeface="CIDFont+F3" pitchFamily="0" charset="1"/>
              </a:rPr>
              <a:t>я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есна».</a:t>
            </a:r>
          </a:p>
        </p:txBody>
      </p:sp>
      <p:sp>
        <p:nvSpPr>
          <p:cNvPr id="1672" name="Rectangle 1672"/>
          <p:cNvSpPr/>
          <p:nvPr/>
        </p:nvSpPr>
        <p:spPr>
          <a:xfrm rot="0" flipH="0" flipV="0">
            <a:off x="1459986" y="2022146"/>
            <a:ext cx="2696020" cy="45017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42300"/>
            <a:r>
              <a:rPr lang="en-US" sz="1404" baseline="0" b="0" i="0" dirty="0" spc="0">
                <a:latin typeface="CIDFont+F2" pitchFamily="0" charset="1"/>
              </a:rPr>
              <a:t>Всероссийский Ба</a:t>
            </a:r>
            <a:r>
              <a:rPr lang="en-US" sz="1404" baseline="0" b="0" i="0" dirty="0" spc="-49">
                <a:latin typeface="CIDFont+F2" pitchFamily="0" charset="1"/>
              </a:rPr>
              <a:t>ж</a:t>
            </a:r>
            <a:r>
              <a:rPr lang="en-US" sz="1404" baseline="0" b="0" i="0" dirty="0" spc="-28">
                <a:latin typeface="CIDFont+F2" pitchFamily="0" charset="1"/>
              </a:rPr>
              <a:t>о</a:t>
            </a:r>
            <a:r>
              <a:rPr lang="en-US" sz="1404" baseline="0" b="0" i="0" dirty="0" spc="0">
                <a:latin typeface="CIDFont+F2" pitchFamily="0" charset="1"/>
              </a:rPr>
              <a:t>вский</a:t>
            </a:r>
          </a:p>
          <a:p>
            <a:pPr marL="0">
              <a:lnSpc>
                <a:spcPts val="1679"/>
              </a:lnSpc>
            </a:pPr>
            <a:r>
              <a:rPr lang="en-US" sz="1404" baseline="0" b="0" i="0" dirty="0" spc="-11">
                <a:latin typeface="CIDFont+F2" pitchFamily="0" charset="1"/>
              </a:rPr>
              <a:t>Ф</a:t>
            </a:r>
            <a:r>
              <a:rPr lang="en-US" sz="1404" baseline="0" b="0" i="0" dirty="0" spc="0">
                <a:latin typeface="CIDFont+F2" pitchFamily="0" charset="1"/>
              </a:rPr>
              <a:t>естиваль</a:t>
            </a:r>
            <a:r>
              <a:rPr lang="en-US" sz="1404" baseline="0" b="0" i="0" dirty="0" spc="-14">
                <a:latin typeface="CIDFont+F2" pitchFamily="0" charset="1"/>
              </a:rPr>
              <a:t> </a:t>
            </a:r>
            <a:r>
              <a:rPr lang="en-US" sz="1404" baseline="0" b="0" i="0" dirty="0" spc="0">
                <a:latin typeface="CIDFont+F2" pitchFamily="0" charset="1"/>
              </a:rPr>
              <a:t>нар</a:t>
            </a:r>
            <a:r>
              <a:rPr lang="en-US" sz="1404" baseline="0" b="0" i="0" dirty="0" spc="-28">
                <a:latin typeface="CIDFont+F2" pitchFamily="0" charset="1"/>
              </a:rPr>
              <a:t>о</a:t>
            </a:r>
            <a:r>
              <a:rPr lang="en-US" sz="1404" baseline="0" b="0" i="0" dirty="0" spc="0">
                <a:latin typeface="CIDFont+F2" pitchFamily="0" charset="1"/>
              </a:rPr>
              <a:t>дно</a:t>
            </a:r>
            <a:r>
              <a:rPr lang="en-US" sz="1404" baseline="0" b="0" i="0" dirty="0" spc="-47">
                <a:latin typeface="CIDFont+F2" pitchFamily="0" charset="1"/>
              </a:rPr>
              <a:t>г</a:t>
            </a:r>
            <a:r>
              <a:rPr lang="en-US" sz="1404" baseline="0" b="0" i="0" dirty="0" spc="0">
                <a:latin typeface="CIDFont+F2" pitchFamily="0" charset="1"/>
              </a:rPr>
              <a:t>о</a:t>
            </a:r>
            <a:r>
              <a:rPr lang="en-US" sz="1404" baseline="0" b="0" i="0" dirty="0" spc="-28">
                <a:latin typeface="CIDFont+F2" pitchFamily="0" charset="1"/>
              </a:rPr>
              <a:t> </a:t>
            </a:r>
            <a:r>
              <a:rPr lang="en-US" sz="1404" baseline="0" b="0" i="0" dirty="0" spc="0">
                <a:latin typeface="CIDFont+F2" pitchFamily="0" charset="1"/>
              </a:rPr>
              <a:t>т</a:t>
            </a:r>
            <a:r>
              <a:rPr lang="en-US" sz="1404" baseline="0" b="0" i="0" dirty="0" spc="-14">
                <a:latin typeface="CIDFont+F2" pitchFamily="0" charset="1"/>
              </a:rPr>
              <a:t>в</a:t>
            </a:r>
            <a:r>
              <a:rPr lang="en-US" sz="1404" baseline="0" b="0" i="0" dirty="0" spc="0">
                <a:latin typeface="CIDFont+F2" pitchFamily="0" charset="1"/>
              </a:rPr>
              <a:t>о</a:t>
            </a:r>
            <a:r>
              <a:rPr lang="en-US" sz="1404" baseline="0" b="0" i="0" dirty="0" spc="-36">
                <a:latin typeface="CIDFont+F2" pitchFamily="0" charset="1"/>
              </a:rPr>
              <a:t>р</a:t>
            </a:r>
            <a:r>
              <a:rPr lang="en-US" sz="1404" baseline="0" b="0" i="0" dirty="0" spc="0">
                <a:latin typeface="CIDFont+F2" pitchFamily="0" charset="1"/>
              </a:rPr>
              <a:t>чества</a:t>
            </a:r>
          </a:p>
        </p:txBody>
      </p:sp>
      <p:sp>
        <p:nvSpPr>
          <p:cNvPr id="1673" name="Rectangle 1673"/>
          <p:cNvSpPr/>
          <p:nvPr/>
        </p:nvSpPr>
        <p:spPr>
          <a:xfrm rot="0" flipH="0" flipV="0">
            <a:off x="5032246" y="2022146"/>
            <a:ext cx="2260592" cy="45017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-32">
                <a:latin typeface="CIDFont+F2" pitchFamily="0" charset="1"/>
              </a:rPr>
              <a:t>М</a:t>
            </a:r>
            <a:r>
              <a:rPr lang="en-US" sz="1404" baseline="0" b="0" i="0" dirty="0" spc="0">
                <a:latin typeface="CIDFont+F2" pitchFamily="0" charset="1"/>
              </a:rPr>
              <a:t>еждунар</a:t>
            </a:r>
            <a:r>
              <a:rPr lang="en-US" sz="1404" baseline="0" b="0" i="0" dirty="0" spc="-28">
                <a:latin typeface="CIDFont+F2" pitchFamily="0" charset="1"/>
              </a:rPr>
              <a:t>о</a:t>
            </a:r>
            <a:r>
              <a:rPr lang="en-US" sz="1404" baseline="0" b="0" i="0" dirty="0" spc="0">
                <a:latin typeface="CIDFont+F2" pitchFamily="0" charset="1"/>
              </a:rPr>
              <a:t>дный </a:t>
            </a:r>
            <a:r>
              <a:rPr lang="en-US" sz="1404" baseline="0" b="0" i="0" dirty="0" spc="-15">
                <a:latin typeface="CIDFont+F2" pitchFamily="0" charset="1"/>
              </a:rPr>
              <a:t>ф</a:t>
            </a:r>
            <a:r>
              <a:rPr lang="en-US" sz="1404" baseline="0" b="0" i="0" dirty="0" spc="0">
                <a:latin typeface="CIDFont+F2" pitchFamily="0" charset="1"/>
              </a:rPr>
              <a:t>естиваль</a:t>
            </a:r>
          </a:p>
          <a:p>
            <a:pPr marL="284962">
              <a:lnSpc>
                <a:spcPts val="1679"/>
              </a:lnSpc>
            </a:pPr>
            <a:r>
              <a:rPr lang="en-US" sz="1404" baseline="0" b="0" i="0" dirty="0" spc="-64">
                <a:latin typeface="CIDFont+F2" pitchFamily="0" charset="1"/>
              </a:rPr>
              <a:t>Т</a:t>
            </a:r>
            <a:r>
              <a:rPr lang="en-US" sz="1404" baseline="0" b="0" i="0" dirty="0" spc="-14">
                <a:latin typeface="CIDFont+F2" pitchFamily="0" charset="1"/>
              </a:rPr>
              <a:t>в</a:t>
            </a:r>
            <a:r>
              <a:rPr lang="en-US" sz="1404" baseline="0" b="0" i="0" dirty="0" spc="0">
                <a:latin typeface="CIDFont+F2" pitchFamily="0" charset="1"/>
              </a:rPr>
              <a:t>о</a:t>
            </a:r>
            <a:r>
              <a:rPr lang="en-US" sz="1404" baseline="0" b="0" i="0" dirty="0" spc="-36">
                <a:latin typeface="CIDFont+F2" pitchFamily="0" charset="1"/>
              </a:rPr>
              <a:t>р</a:t>
            </a:r>
            <a:r>
              <a:rPr lang="en-US" sz="1404" baseline="0" b="0" i="0" dirty="0" spc="0">
                <a:latin typeface="CIDFont+F2" pitchFamily="0" charset="1"/>
              </a:rPr>
              <a:t>чества</a:t>
            </a:r>
            <a:r>
              <a:rPr lang="en-US" sz="1404" baseline="0" b="0" i="0" dirty="0" spc="-28">
                <a:latin typeface="CIDFont+F2" pitchFamily="0" charset="1"/>
              </a:rPr>
              <a:t> </a:t>
            </a:r>
            <a:r>
              <a:rPr lang="en-US" sz="1404" baseline="0" b="0" i="0" dirty="0" spc="0">
                <a:latin typeface="CIDFont+F2" pitchFamily="0" charset="1"/>
              </a:rPr>
              <a:t>«Вместе»</a:t>
            </a:r>
          </a:p>
        </p:txBody>
      </p:sp>
      <p:sp>
        <p:nvSpPr>
          <p:cNvPr id="1674" name="Rectangle 1674"/>
          <p:cNvSpPr/>
          <p:nvPr/>
        </p:nvSpPr>
        <p:spPr>
          <a:xfrm rot="0" flipH="0" flipV="0">
            <a:off x="2564923" y="4544320"/>
            <a:ext cx="3072252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latin typeface="CIDFont+F2" pitchFamily="0" charset="1"/>
              </a:rPr>
              <a:t>Всероссийский </a:t>
            </a:r>
            <a:r>
              <a:rPr lang="en-US" sz="1404" baseline="0" b="0" i="0" dirty="0" spc="-22">
                <a:latin typeface="CIDFont+F2" pitchFamily="0" charset="1"/>
              </a:rPr>
              <a:t>к</a:t>
            </a:r>
            <a:r>
              <a:rPr lang="en-US" sz="1404" baseline="0" b="0" i="0" dirty="0" spc="0">
                <a:latin typeface="CIDFont+F2" pitchFamily="0" charset="1"/>
              </a:rPr>
              <a:t>он</a:t>
            </a:r>
            <a:r>
              <a:rPr lang="en-US" sz="1404" baseline="0" b="0" i="0" dirty="0" spc="-22">
                <a:latin typeface="CIDFont+F2" pitchFamily="0" charset="1"/>
              </a:rPr>
              <a:t>к</a:t>
            </a:r>
            <a:r>
              <a:rPr lang="en-US" sz="1404" baseline="0" b="0" i="0" dirty="0" spc="0">
                <a:latin typeface="CIDFont+F2" pitchFamily="0" charset="1"/>
              </a:rPr>
              <a:t>урс по нар</a:t>
            </a:r>
            <a:r>
              <a:rPr lang="en-US" sz="1404" baseline="0" b="0" i="0" dirty="0" spc="-28">
                <a:latin typeface="CIDFont+F2" pitchFamily="0" charset="1"/>
              </a:rPr>
              <a:t>о</a:t>
            </a:r>
            <a:r>
              <a:rPr lang="en-US" sz="1404" baseline="0" b="0" i="0" dirty="0" spc="0">
                <a:latin typeface="CIDFont+F2" pitchFamily="0" charset="1"/>
              </a:rPr>
              <a:t>дн</a:t>
            </a:r>
            <a:r>
              <a:rPr lang="en-US" sz="1404" baseline="0" b="0" i="0" dirty="0" spc="-14">
                <a:latin typeface="CIDFont+F2" pitchFamily="0" charset="1"/>
              </a:rPr>
              <a:t>о</a:t>
            </a:r>
            <a:r>
              <a:rPr lang="en-US" sz="1404" baseline="0" b="0" i="0" dirty="0" spc="0">
                <a:latin typeface="CIDFont+F2" pitchFamily="0" charset="1"/>
              </a:rPr>
              <a:t>му</a:t>
            </a:r>
          </a:p>
        </p:txBody>
      </p:sp>
      <p:sp>
        <p:nvSpPr>
          <p:cNvPr id="1675" name="Rectangle 1675"/>
          <p:cNvSpPr/>
          <p:nvPr/>
        </p:nvSpPr>
        <p:spPr>
          <a:xfrm rot="0" flipH="0" flipV="0">
            <a:off x="3076949" y="4757715"/>
            <a:ext cx="5474004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3838917" algn="l"/>
              </a:tabLst>
            </a:pPr>
            <a:r>
              <a:rPr lang="en-US" sz="1404" baseline="0" b="0" i="0" dirty="0" spc="-36">
                <a:latin typeface="CIDFont+F2" pitchFamily="0" charset="1"/>
              </a:rPr>
              <a:t>Т</a:t>
            </a:r>
            <a:r>
              <a:rPr lang="en-US" sz="1404" baseline="0" b="0" i="0" dirty="0" spc="0">
                <a:latin typeface="CIDFont+F2" pitchFamily="0" charset="1"/>
              </a:rPr>
              <a:t>анцу «</a:t>
            </a:r>
            <a:r>
              <a:rPr lang="en-US" sz="1404" baseline="0" b="0" i="0" dirty="0" spc="-14">
                <a:latin typeface="CIDFont+F2" pitchFamily="0" charset="1"/>
              </a:rPr>
              <a:t>Р</a:t>
            </a:r>
            <a:r>
              <a:rPr lang="en-US" sz="1404" baseline="0" b="0" i="0" dirty="0" spc="-42">
                <a:latin typeface="CIDFont+F2" pitchFamily="0" charset="1"/>
              </a:rPr>
              <a:t>у</a:t>
            </a:r>
            <a:r>
              <a:rPr lang="en-US" sz="1404" baseline="0" b="0" i="0" dirty="0" spc="0">
                <a:latin typeface="CIDFont+F2" pitchFamily="0" charset="1"/>
              </a:rPr>
              <a:t>сский </a:t>
            </a:r>
            <a:r>
              <a:rPr lang="en-US" sz="1404" baseline="0" b="0" i="0" dirty="0" spc="-42">
                <a:latin typeface="CIDFont+F2" pitchFamily="0" charset="1"/>
              </a:rPr>
              <a:t>х</a:t>
            </a:r>
            <a:r>
              <a:rPr lang="en-US" sz="1404" baseline="0" b="0" i="0" dirty="0" spc="0">
                <a:latin typeface="CIDFont+F2" pitchFamily="0" charset="1"/>
              </a:rPr>
              <a:t>ор</a:t>
            </a:r>
            <a:r>
              <a:rPr lang="en-US" sz="1404" baseline="0" b="0" i="0" dirty="0" spc="-42">
                <a:latin typeface="CIDFont+F2" pitchFamily="0" charset="1"/>
              </a:rPr>
              <a:t>о</a:t>
            </a:r>
            <a:r>
              <a:rPr lang="en-US" sz="1404" baseline="0" b="0" i="0" dirty="0" spc="-14">
                <a:latin typeface="CIDFont+F2" pitchFamily="0" charset="1"/>
              </a:rPr>
              <a:t>в</a:t>
            </a:r>
            <a:r>
              <a:rPr lang="en-US" sz="1404" baseline="0" b="0" i="0" dirty="0" spc="-42">
                <a:latin typeface="CIDFont+F2" pitchFamily="0" charset="1"/>
              </a:rPr>
              <a:t>о</a:t>
            </a:r>
            <a:r>
              <a:rPr lang="en-US" sz="1404" baseline="0" b="0" i="0" dirty="0" spc="0">
                <a:latin typeface="CIDFont+F2" pitchFamily="0" charset="1"/>
              </a:rPr>
              <a:t>д»	</a:t>
            </a:r>
            <a:r>
              <a:rPr lang="en-US" sz="2127" baseline="19677" b="0" i="0" dirty="0" spc="0">
                <a:latin typeface="CIDFont+F2" pitchFamily="0" charset="1"/>
              </a:rPr>
              <a:t>«Па</a:t>
            </a:r>
            <a:r>
              <a:rPr lang="en-US" sz="2127" baseline="19677" b="0" i="0" dirty="0" spc="-32">
                <a:latin typeface="CIDFont+F2" pitchFamily="0" charset="1"/>
              </a:rPr>
              <a:t>с</a:t>
            </a:r>
            <a:r>
              <a:rPr lang="en-US" sz="2127" baseline="19677" b="0" i="0" dirty="0" spc="-14">
                <a:latin typeface="CIDFont+F2" pitchFamily="0" charset="1"/>
              </a:rPr>
              <a:t>х</a:t>
            </a:r>
            <a:r>
              <a:rPr lang="en-US" sz="2127" baseline="19677" b="0" i="0" dirty="0" spc="0">
                <a:latin typeface="CIDFont+F2" pitchFamily="0" charset="1"/>
              </a:rPr>
              <a:t>альная</a:t>
            </a:r>
            <a:r>
              <a:rPr lang="en-US" sz="2127" baseline="19677" b="0" i="0" dirty="0" spc="-28">
                <a:latin typeface="CIDFont+F2" pitchFamily="0" charset="1"/>
              </a:rPr>
              <a:t> </a:t>
            </a:r>
            <a:r>
              <a:rPr lang="en-US" sz="2127" baseline="19677" b="0" i="0" dirty="0" spc="0">
                <a:latin typeface="CIDFont+F2" pitchFamily="0" charset="1"/>
              </a:rPr>
              <a:t>весна»</a:t>
            </a:r>
          </a:p>
        </p:txBody>
      </p:sp>
      <p:sp>
        <p:nvSpPr>
          <p:cNvPr id="1676" name="Rectangle 1676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677" name="Freeform 1677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678" name="Picture 101"/>
          <p:cNvPicPr>
            <a:picLocks noChangeAspect="0" noChangeArrowheads="1"/>
          </p:cNvPicPr>
          <p:nvPr/>
        </p:nvPicPr>
        <p:blipFill>
          <a:blip r:embed="rId16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679" name="Picture 1679"/>
          <p:cNvPicPr>
            <a:picLocks noChangeAspect="0" noChangeArrowheads="1"/>
          </p:cNvPicPr>
          <p:nvPr/>
        </p:nvPicPr>
        <p:blipFill>
          <a:blip r:embed="rId16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680" name="Picture 103"/>
          <p:cNvPicPr>
            <a:picLocks noChangeAspect="0" noChangeArrowheads="1"/>
          </p:cNvPicPr>
          <p:nvPr/>
        </p:nvPicPr>
        <p:blipFill>
          <a:blip r:embed="rId16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681" name="Picture 1681"/>
          <p:cNvPicPr>
            <a:picLocks noChangeAspect="0" noChangeArrowheads="1"/>
          </p:cNvPicPr>
          <p:nvPr/>
        </p:nvPicPr>
        <p:blipFill>
          <a:blip r:embed="rId16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682" name="Picture 107"/>
          <p:cNvPicPr>
            <a:picLocks noChangeAspect="0" noChangeArrowheads="1"/>
          </p:cNvPicPr>
          <p:nvPr/>
        </p:nvPicPr>
        <p:blipFill>
          <a:blip r:embed="rId16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89135" y="493776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1683" name="Picture 1683"/>
          <p:cNvPicPr>
            <a:picLocks noChangeAspect="0" noChangeArrowheads="1"/>
          </p:cNvPicPr>
          <p:nvPr/>
        </p:nvPicPr>
        <p:blipFill>
          <a:blip r:embed="rId16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050036" y="2988565"/>
            <a:ext cx="4443984" cy="2499360"/>
          </a:xfrm>
          <a:prstGeom prst="rect">
            <a:avLst/>
          </a:prstGeom>
          <a:noFill/>
          <a:extLst/>
        </p:spPr>
      </p:pic>
      <p:pic>
        <p:nvPicPr>
          <p:cNvPr id="1684" name="Picture 1684"/>
          <p:cNvPicPr>
            <a:picLocks noChangeAspect="0" noChangeArrowheads="1"/>
          </p:cNvPicPr>
          <p:nvPr/>
        </p:nvPicPr>
        <p:blipFill>
          <a:blip r:embed="rId16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281928" y="2988564"/>
            <a:ext cx="2427732" cy="3236975"/>
          </a:xfrm>
          <a:prstGeom prst="rect">
            <a:avLst/>
          </a:prstGeom>
          <a:noFill/>
          <a:extLst/>
        </p:spPr>
      </p:pic>
      <p:sp>
        <p:nvSpPr>
          <p:cNvPr id="1685" name="Rectangle 1685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61</a:t>
            </a:r>
          </a:p>
        </p:txBody>
      </p:sp>
      <p:sp>
        <p:nvSpPr>
          <p:cNvPr id="1686" name="Rectangle 1686"/>
          <p:cNvSpPr/>
          <p:nvPr/>
        </p:nvSpPr>
        <p:spPr>
          <a:xfrm rot="0" flipH="0" flipV="0">
            <a:off x="1566709" y="646375"/>
            <a:ext cx="8019952" cy="78832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3342038"/>
            <a:r>
              <a:rPr lang="en-US" sz="1799" baseline="0" b="0" i="0" dirty="0" spc="-44">
                <a:solidFill>
                  <a:srgbClr val="39639D"/>
                </a:solidFill>
                <a:latin typeface="CIDFont+F2" pitchFamily="0" charset="1"/>
              </a:rPr>
              <a:t>К</a:t>
            </a:r>
            <a:r>
              <a:rPr lang="en-US" sz="1799" baseline="0" b="0" i="0" dirty="0" spc="-35">
                <a:solidFill>
                  <a:srgbClr val="39639D"/>
                </a:solidFill>
                <a:latin typeface="CIDFont+F2" pitchFamily="0" charset="1"/>
              </a:rPr>
              <a:t>у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л</a:t>
            </a:r>
            <a:r>
              <a:rPr lang="en-US" sz="1799" baseline="0" b="0" i="0" dirty="0" spc="-68">
                <a:solidFill>
                  <a:srgbClr val="39639D"/>
                </a:solidFill>
                <a:latin typeface="CIDFont+F2" pitchFamily="0" charset="1"/>
              </a:rPr>
              <a:t>ь</a:t>
            </a:r>
            <a:r>
              <a:rPr lang="en-US" sz="1799" baseline="0" b="0" i="0" dirty="0" spc="-19">
                <a:solidFill>
                  <a:srgbClr val="39639D"/>
                </a:solidFill>
                <a:latin typeface="CIDFont+F2" pitchFamily="0" charset="1"/>
              </a:rPr>
              <a:t>т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ура</a:t>
            </a:r>
          </a:p>
          <a:p>
            <a:pPr marL="0">
              <a:lnSpc>
                <a:spcPts val="3816"/>
              </a:lnSpc>
            </a:pPr>
            <a:r>
              <a:rPr lang="en-US" sz="1799" baseline="0" b="0" i="0" dirty="0" spc="0">
                <a:latin typeface="CIDFont+F3" pitchFamily="0" charset="1"/>
              </a:rPr>
              <a:t>Пров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ден</a:t>
            </a:r>
            <a:r>
              <a:rPr lang="en-US" sz="1799" baseline="0" b="0" i="0" dirty="0" spc="1780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мероприяти</a:t>
            </a:r>
            <a:r>
              <a:rPr lang="en-US" sz="1799" baseline="0" b="0" i="0" dirty="0" spc="1783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178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де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ж</a:t>
            </a:r>
            <a:r>
              <a:rPr lang="en-US" sz="1799" baseline="0" b="0" i="0" dirty="0" spc="-45">
                <a:latin typeface="CIDFont+F3" pitchFamily="0" charset="1"/>
              </a:rPr>
              <a:t>к</a:t>
            </a:r>
            <a:r>
              <a:rPr lang="en-US" sz="1799" baseline="0" b="0" i="0" dirty="0" spc="1794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национал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ны</a:t>
            </a:r>
            <a:r>
              <a:rPr lang="en-US" sz="1799" baseline="0" b="0" i="0" dirty="0" spc="1781">
                <a:latin typeface="CIDFont+F3" pitchFamily="0" charset="1"/>
              </a:rPr>
              <a:t>х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-72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64">
                <a:latin typeface="CIDFont+F3" pitchFamily="0" charset="1"/>
              </a:rPr>
              <a:t>ь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1781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1776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базе</a:t>
            </a:r>
          </a:p>
        </p:txBody>
      </p:sp>
      <p:sp>
        <p:nvSpPr>
          <p:cNvPr id="1687" name="Rectangle 1687"/>
          <p:cNvSpPr/>
          <p:nvPr/>
        </p:nvSpPr>
        <p:spPr>
          <a:xfrm rot="0" flipH="0" flipV="0">
            <a:off x="1117101" y="1405284"/>
            <a:ext cx="8474180" cy="8523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17">
                <a:latin typeface="CIDFont+F3" pitchFamily="0" charset="1"/>
              </a:rPr>
              <a:t>«</a:t>
            </a:r>
            <a:r>
              <a:rPr lang="en-US" sz="1799" baseline="0" b="0" i="0" dirty="0" spc="0">
                <a:latin typeface="CIDFont+F3" pitchFamily="0" charset="1"/>
              </a:rPr>
              <a:t>Варненс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1115">
                <a:latin typeface="CIDFont+F3" pitchFamily="0" charset="1"/>
              </a:rPr>
              <a:t>о</a:t>
            </a:r>
            <a:r>
              <a:rPr lang="en-US" sz="1799" baseline="0" b="0" i="0" dirty="0" spc="-136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-Планета»</a:t>
            </a:r>
            <a:r>
              <a:rPr lang="en-US" sz="1799" baseline="0" b="0" i="0" dirty="0" spc="1121">
                <a:latin typeface="CIDFont+F3" pitchFamily="0" charset="1"/>
              </a:rPr>
              <a:t>:</a:t>
            </a:r>
            <a:r>
              <a:rPr lang="en-US" sz="1799" baseline="0" b="0" i="0" dirty="0" spc="1115">
                <a:latin typeface="CIDFont+F3" pitchFamily="0" charset="1"/>
              </a:rPr>
              <a:t>1</a:t>
            </a:r>
            <a:r>
              <a:rPr lang="en-US" sz="1799" baseline="0" b="0" i="0" dirty="0" spc="-16">
                <a:latin typeface="CIDFont+F3" pitchFamily="0" charset="1"/>
              </a:rPr>
              <a:t>э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23">
                <a:latin typeface="CIDFont+F3" pitchFamily="0" charset="1"/>
              </a:rPr>
              <a:t>а</a:t>
            </a:r>
            <a:r>
              <a:rPr lang="en-US" sz="1799" baseline="0" b="0" i="0" dirty="0" spc="1106">
                <a:latin typeface="CIDFont+F3" pitchFamily="0" charset="1"/>
              </a:rPr>
              <a:t>п</a:t>
            </a:r>
            <a:r>
              <a:rPr lang="en-US" sz="1799" baseline="0" b="0" i="0" dirty="0" spc="-8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он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урс</a:t>
            </a:r>
            <a:r>
              <a:rPr lang="en-US" sz="1799" baseline="0" b="0" i="0" dirty="0" spc="1128">
                <a:latin typeface="CIDFont+F3" pitchFamily="0" charset="1"/>
              </a:rPr>
              <a:t>а</a:t>
            </a:r>
            <a:r>
              <a:rPr lang="en-US" sz="1799" baseline="0" b="0" i="0" dirty="0" spc="-17">
                <a:latin typeface="CIDFont+F3" pitchFamily="0" charset="1"/>
              </a:rPr>
              <a:t>«</a:t>
            </a:r>
            <a:r>
              <a:rPr lang="en-US" sz="1799" baseline="0" b="0" i="0" dirty="0" spc="0">
                <a:latin typeface="CIDFont+F3" pitchFamily="0" charset="1"/>
              </a:rPr>
              <a:t>Джалиле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ски</a:t>
            </a:r>
            <a:r>
              <a:rPr lang="en-US" sz="1799" baseline="0" b="0" i="0" dirty="0" spc="1110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чтения</a:t>
            </a:r>
            <a:r>
              <a:rPr lang="en-US" sz="1799" baseline="0" b="0" i="0" dirty="0" spc="1097">
                <a:latin typeface="CIDFont+F3" pitchFamily="0" charset="1"/>
              </a:rPr>
              <a:t>»</a:t>
            </a:r>
            <a:r>
              <a:rPr lang="en-US" sz="1799" baseline="0" b="0" i="0" dirty="0" spc="1112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рам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ах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ластно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701">
                <a:latin typeface="CIDFont+F3" pitchFamily="0" charset="1"/>
              </a:rPr>
              <a:t>о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он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714">
                <a:latin typeface="CIDFont+F3" pitchFamily="0" charset="1"/>
              </a:rPr>
              <a:t>а</a:t>
            </a:r>
            <a:r>
              <a:rPr lang="en-US" sz="1799" baseline="0" b="0" i="0" dirty="0" spc="-17">
                <a:latin typeface="CIDFont+F3" pitchFamily="0" charset="1"/>
              </a:rPr>
              <a:t>«</a:t>
            </a:r>
            <a:r>
              <a:rPr lang="en-US" sz="1799" baseline="0" b="0" i="0" dirty="0" spc="0">
                <a:latin typeface="CIDFont+F3" pitchFamily="0" charset="1"/>
              </a:rPr>
              <a:t>Вместе»</a:t>
            </a:r>
            <a:r>
              <a:rPr lang="en-US" sz="1799" baseline="0" b="0" i="0" dirty="0" spc="689">
                <a:latin typeface="CIDFont+F3" pitchFamily="0" charset="1"/>
              </a:rPr>
              <a:t>;</a:t>
            </a:r>
            <a:r>
              <a:rPr lang="en-US" sz="1799" baseline="0" b="0" i="0" dirty="0" spc="-52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41">
                <a:latin typeface="CIDFont+F3" pitchFamily="0" charset="1"/>
              </a:rPr>
              <a:t>с</a:t>
            </a:r>
            <a:r>
              <a:rPr lang="en-US" sz="1799" baseline="0" b="0" i="0" dirty="0" spc="-72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ль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анска</a:t>
            </a:r>
            <a:r>
              <a:rPr lang="en-US" sz="1799" baseline="0" b="0" i="0" dirty="0" spc="685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ел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714">
                <a:latin typeface="CIDFont+F3" pitchFamily="0" charset="1"/>
              </a:rPr>
              <a:t>а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685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дете</a:t>
            </a:r>
            <a:r>
              <a:rPr lang="en-US" sz="1799" baseline="0" b="0" i="0" dirty="0" spc="692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со</a:t>
            </a:r>
            <a:r>
              <a:rPr lang="en-US" sz="1799" baseline="0" b="0" i="0" dirty="0" spc="-21">
                <a:latin typeface="CIDFont+F3" pitchFamily="0" charset="1"/>
              </a:rPr>
              <a:t>вм</a:t>
            </a:r>
            <a:r>
              <a:rPr lang="en-US" sz="1799" baseline="0" b="0" i="0" dirty="0" spc="0">
                <a:latin typeface="CIDFont+F3" pitchFamily="0" charset="1"/>
              </a:rPr>
              <a:t>естн</a:t>
            </a:r>
            <a:r>
              <a:rPr lang="en-US" sz="1799" baseline="0" b="0" i="0" dirty="0" spc="683">
                <a:latin typeface="CIDFont+F3" pitchFamily="0" charset="1"/>
              </a:rPr>
              <a:t>о</a:t>
            </a:r>
            <a:r>
              <a:rPr lang="en-US" sz="1799" baseline="0" b="0" i="0" dirty="0" spc="696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ма</a:t>
            </a:r>
            <a:r>
              <a:rPr lang="en-US" sz="1799" baseline="0" b="0" i="0" dirty="0" spc="-17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алля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-41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чет</a:t>
            </a:r>
            <a:r>
              <a:rPr lang="en-US" sz="1799" baseline="0" b="0" i="0" dirty="0" spc="439">
                <a:latin typeface="CIDFont+F3" pitchFamily="0" charset="1"/>
              </a:rPr>
              <a:t>ь</a:t>
            </a:r>
            <a:r>
              <a:rPr lang="en-US" sz="1799" baseline="0" b="0" i="0" dirty="0" spc="-17">
                <a:latin typeface="CIDFont+F3" pitchFamily="0" charset="1"/>
              </a:rPr>
              <a:t>«</a:t>
            </a:r>
            <a:r>
              <a:rPr lang="en-US" sz="1799" baseline="0" b="0" i="0" dirty="0" spc="0">
                <a:latin typeface="CIDFont+F3" pitchFamily="0" charset="1"/>
              </a:rPr>
              <a:t>Нур</a:t>
            </a:r>
            <a:r>
              <a:rPr lang="en-US" sz="1799" baseline="0" b="0" i="0" dirty="0" spc="431">
                <a:latin typeface="CIDFont+F3" pitchFamily="0" charset="1"/>
              </a:rPr>
              <a:t>»</a:t>
            </a:r>
            <a:r>
              <a:rPr lang="en-US" sz="1799" baseline="0" b="0" i="0" dirty="0" spc="458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439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«Планета</a:t>
            </a:r>
            <a:r>
              <a:rPr lang="en-US" sz="1799" baseline="0" b="0" i="0" dirty="0" spc="468">
                <a:latin typeface="CIDFont+F3" pitchFamily="0" charset="1"/>
              </a:rPr>
              <a:t>»</a:t>
            </a:r>
            <a:r>
              <a:rPr lang="en-US" sz="1799" baseline="0" b="0" i="0" dirty="0" spc="440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уги</a:t>
            </a:r>
            <a:r>
              <a:rPr lang="en-US" sz="1799" baseline="0" b="0" i="0" dirty="0" spc="426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чески</a:t>
            </a:r>
            <a:r>
              <a:rPr lang="en-US" sz="1799" baseline="0" b="0" i="0" dirty="0" spc="426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мероприятия.</a:t>
            </a:r>
          </a:p>
        </p:txBody>
      </p:sp>
      <p:sp>
        <p:nvSpPr>
          <p:cNvPr id="1688" name="Rectangle 1688"/>
          <p:cNvSpPr/>
          <p:nvPr/>
        </p:nvSpPr>
        <p:spPr>
          <a:xfrm rot="0" flipH="0" flipV="0">
            <a:off x="2264637" y="2587543"/>
            <a:ext cx="6188660" cy="23686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271846" algn="l"/>
              </a:tabLst>
            </a:pPr>
            <a:r>
              <a:rPr lang="en-US" sz="1404" baseline="0" b="0" i="0" dirty="0" spc="0">
                <a:latin typeface="CIDFont+F2" pitchFamily="0" charset="1"/>
              </a:rPr>
              <a:t>«Джалил</a:t>
            </a:r>
            <a:r>
              <a:rPr lang="en-US" sz="1404" baseline="0" b="0" i="0" dirty="0" spc="-28">
                <a:latin typeface="CIDFont+F2" pitchFamily="0" charset="1"/>
              </a:rPr>
              <a:t>о</a:t>
            </a:r>
            <a:r>
              <a:rPr lang="en-US" sz="1404" baseline="0" b="0" i="0" dirty="0" spc="0">
                <a:latin typeface="CIDFont+F2" pitchFamily="0" charset="1"/>
              </a:rPr>
              <a:t>вски</a:t>
            </a:r>
            <a:r>
              <a:rPr lang="en-US" sz="1404" baseline="0" b="0" i="0" dirty="0" spc="346">
                <a:latin typeface="CIDFont+F2" pitchFamily="0" charset="1"/>
              </a:rPr>
              <a:t>е</a:t>
            </a:r>
            <a:r>
              <a:rPr lang="en-US" sz="1404" baseline="0" b="0" i="0" dirty="0" spc="0">
                <a:latin typeface="CIDFont+F2" pitchFamily="0" charset="1"/>
              </a:rPr>
              <a:t>чтения»	«</a:t>
            </a:r>
            <a:r>
              <a:rPr lang="en-US" sz="1404" baseline="0" b="0" i="0" dirty="0" spc="-18">
                <a:latin typeface="CIDFont+F2" pitchFamily="0" charset="1"/>
              </a:rPr>
              <a:t>М</a:t>
            </a:r>
            <a:r>
              <a:rPr lang="en-US" sz="1404" baseline="0" b="0" i="0" dirty="0" spc="-42">
                <a:latin typeface="CIDFont+F2" pitchFamily="0" charset="1"/>
              </a:rPr>
              <a:t>у</a:t>
            </a:r>
            <a:r>
              <a:rPr lang="en-US" sz="1404" baseline="0" b="0" i="0" dirty="0" spc="-32">
                <a:latin typeface="CIDFont+F2" pitchFamily="0" charset="1"/>
              </a:rPr>
              <a:t>с</a:t>
            </a:r>
            <a:r>
              <a:rPr lang="en-US" sz="1404" baseline="0" b="0" i="0" dirty="0" spc="-28">
                <a:latin typeface="CIDFont+F2" pitchFamily="0" charset="1"/>
              </a:rPr>
              <a:t>у</a:t>
            </a:r>
            <a:r>
              <a:rPr lang="en-US" sz="1404" baseline="0" b="0" i="0" dirty="0" spc="0">
                <a:latin typeface="CIDFont+F2" pitchFamily="0" charset="1"/>
              </a:rPr>
              <a:t>ль</a:t>
            </a:r>
            <a:r>
              <a:rPr lang="en-US" sz="1404" baseline="0" b="0" i="0" dirty="0" spc="-15">
                <a:latin typeface="CIDFont+F2" pitchFamily="0" charset="1"/>
              </a:rPr>
              <a:t>м</a:t>
            </a:r>
            <a:r>
              <a:rPr lang="en-US" sz="1404" baseline="0" b="0" i="0" dirty="0" spc="0">
                <a:latin typeface="CIDFont+F2" pitchFamily="0" charset="1"/>
              </a:rPr>
              <a:t>анс</a:t>
            </a:r>
            <a:r>
              <a:rPr lang="en-US" sz="1404" baseline="0" b="0" i="0" dirty="0" spc="-22">
                <a:latin typeface="CIDFont+F2" pitchFamily="0" charset="1"/>
              </a:rPr>
              <a:t>к</a:t>
            </a:r>
            <a:r>
              <a:rPr lang="en-US" sz="1404" baseline="0" b="0" i="0" dirty="0" spc="0">
                <a:latin typeface="CIDFont+F2" pitchFamily="0" charset="1"/>
              </a:rPr>
              <a:t>ая</a:t>
            </a:r>
            <a:r>
              <a:rPr lang="en-US" sz="1404" baseline="0" b="0" i="0" dirty="0" spc="-14">
                <a:latin typeface="CIDFont+F2" pitchFamily="0" charset="1"/>
              </a:rPr>
              <a:t> </a:t>
            </a:r>
            <a:r>
              <a:rPr lang="en-US" sz="1404" baseline="0" b="0" i="0" dirty="0" spc="0">
                <a:latin typeface="CIDFont+F2" pitchFamily="0" charset="1"/>
              </a:rPr>
              <a:t>ёл</a:t>
            </a:r>
            <a:r>
              <a:rPr lang="en-US" sz="1404" baseline="0" b="0" i="0" dirty="0" spc="-22">
                <a:latin typeface="CIDFont+F2" pitchFamily="0" charset="1"/>
              </a:rPr>
              <a:t>к</a:t>
            </a:r>
            <a:r>
              <a:rPr lang="en-US" sz="1404" baseline="0" b="0" i="0" dirty="0" spc="0">
                <a:latin typeface="CIDFont+F2" pitchFamily="0" charset="1"/>
              </a:rPr>
              <a:t>а» </a:t>
            </a:r>
          </a:p>
        </p:txBody>
      </p:sp>
      <p:sp>
        <p:nvSpPr>
          <p:cNvPr id="1689" name="Rectangle 1689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690" name="Freeform 1690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691" name="Picture 101"/>
          <p:cNvPicPr>
            <a:picLocks noChangeAspect="0" noChangeArrowheads="1"/>
          </p:cNvPicPr>
          <p:nvPr/>
        </p:nvPicPr>
        <p:blipFill>
          <a:blip r:embed="rId16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692" name="Picture 1692"/>
          <p:cNvPicPr>
            <a:picLocks noChangeAspect="0" noChangeArrowheads="1"/>
          </p:cNvPicPr>
          <p:nvPr/>
        </p:nvPicPr>
        <p:blipFill>
          <a:blip r:embed="rId16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693" name="Picture 103"/>
          <p:cNvPicPr>
            <a:picLocks noChangeAspect="0" noChangeArrowheads="1"/>
          </p:cNvPicPr>
          <p:nvPr/>
        </p:nvPicPr>
        <p:blipFill>
          <a:blip r:embed="rId16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694" name="Picture 1694"/>
          <p:cNvPicPr>
            <a:picLocks noChangeAspect="0" noChangeArrowheads="1"/>
          </p:cNvPicPr>
          <p:nvPr/>
        </p:nvPicPr>
        <p:blipFill>
          <a:blip r:embed="rId16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695" name="Picture 107"/>
          <p:cNvPicPr>
            <a:picLocks noChangeAspect="0" noChangeArrowheads="1"/>
          </p:cNvPicPr>
          <p:nvPr/>
        </p:nvPicPr>
        <p:blipFill>
          <a:blip r:embed="rId16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89135" y="493776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1696" name="Picture 1696"/>
          <p:cNvPicPr>
            <a:picLocks noChangeAspect="0" noChangeArrowheads="1"/>
          </p:cNvPicPr>
          <p:nvPr/>
        </p:nvPicPr>
        <p:blipFill>
          <a:blip r:embed="rId16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176272" y="1830325"/>
            <a:ext cx="3418332" cy="2093975"/>
          </a:xfrm>
          <a:prstGeom prst="rect">
            <a:avLst/>
          </a:prstGeom>
          <a:noFill/>
          <a:extLst/>
        </p:spPr>
      </p:pic>
      <p:pic>
        <p:nvPicPr>
          <p:cNvPr id="1697" name="Picture 1697"/>
          <p:cNvPicPr>
            <a:picLocks noChangeAspect="0" noChangeArrowheads="1"/>
          </p:cNvPicPr>
          <p:nvPr/>
        </p:nvPicPr>
        <p:blipFill>
          <a:blip r:embed="rId16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486144" y="1830325"/>
            <a:ext cx="2243327" cy="2290572"/>
          </a:xfrm>
          <a:prstGeom prst="rect">
            <a:avLst/>
          </a:prstGeom>
          <a:noFill/>
          <a:extLst/>
        </p:spPr>
      </p:pic>
      <p:pic>
        <p:nvPicPr>
          <p:cNvPr id="1698" name="Picture 1698"/>
          <p:cNvPicPr>
            <a:picLocks noChangeAspect="0" noChangeArrowheads="1"/>
          </p:cNvPicPr>
          <p:nvPr/>
        </p:nvPicPr>
        <p:blipFill>
          <a:blip r:embed="rId16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727960" y="4108705"/>
            <a:ext cx="2866643" cy="2150363"/>
          </a:xfrm>
          <a:prstGeom prst="rect">
            <a:avLst/>
          </a:prstGeom>
          <a:noFill/>
          <a:extLst/>
        </p:spPr>
      </p:pic>
      <p:pic>
        <p:nvPicPr>
          <p:cNvPr id="1699" name="Picture 1699"/>
          <p:cNvPicPr>
            <a:picLocks noChangeAspect="0" noChangeArrowheads="1"/>
          </p:cNvPicPr>
          <p:nvPr/>
        </p:nvPicPr>
        <p:blipFill>
          <a:blip r:embed="rId16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193535" y="4212336"/>
            <a:ext cx="2680716" cy="2010155"/>
          </a:xfrm>
          <a:prstGeom prst="rect">
            <a:avLst/>
          </a:prstGeom>
          <a:noFill/>
          <a:extLst/>
        </p:spPr>
      </p:pic>
      <p:sp>
        <p:nvSpPr>
          <p:cNvPr id="1700" name="Rectangle 1700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62</a:t>
            </a:r>
          </a:p>
        </p:txBody>
      </p:sp>
      <p:sp>
        <p:nvSpPr>
          <p:cNvPr id="1701" name="Rectangle 1701"/>
          <p:cNvSpPr/>
          <p:nvPr/>
        </p:nvSpPr>
        <p:spPr>
          <a:xfrm rot="0" flipH="0" flipV="0">
            <a:off x="4908748" y="646375"/>
            <a:ext cx="97611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44">
                <a:solidFill>
                  <a:srgbClr val="39639D"/>
                </a:solidFill>
                <a:latin typeface="CIDFont+F2" pitchFamily="0" charset="1"/>
              </a:rPr>
              <a:t>К</a:t>
            </a:r>
            <a:r>
              <a:rPr lang="en-US" sz="1799" baseline="0" b="0" i="0" dirty="0" spc="-35">
                <a:solidFill>
                  <a:srgbClr val="39639D"/>
                </a:solidFill>
                <a:latin typeface="CIDFont+F2" pitchFamily="0" charset="1"/>
              </a:rPr>
              <a:t>у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л</a:t>
            </a:r>
            <a:r>
              <a:rPr lang="en-US" sz="1799" baseline="0" b="0" i="0" dirty="0" spc="-68">
                <a:solidFill>
                  <a:srgbClr val="39639D"/>
                </a:solidFill>
                <a:latin typeface="CIDFont+F2" pitchFamily="0" charset="1"/>
              </a:rPr>
              <a:t>ь</a:t>
            </a:r>
            <a:r>
              <a:rPr lang="en-US" sz="1799" baseline="0" b="0" i="0" dirty="0" spc="-19">
                <a:solidFill>
                  <a:srgbClr val="39639D"/>
                </a:solidFill>
                <a:latin typeface="CIDFont+F2" pitchFamily="0" charset="1"/>
              </a:rPr>
              <a:t>т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ура</a:t>
            </a:r>
          </a:p>
        </p:txBody>
      </p:sp>
      <p:sp>
        <p:nvSpPr>
          <p:cNvPr id="1702" name="Rectangle 1702"/>
          <p:cNvSpPr/>
          <p:nvPr/>
        </p:nvSpPr>
        <p:spPr>
          <a:xfrm rot="0" flipH="0" flipV="0">
            <a:off x="1455454" y="1016602"/>
            <a:ext cx="7908992" cy="51311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-31">
                <a:solidFill>
                  <a:srgbClr val="464646"/>
                </a:solidFill>
                <a:latin typeface="CIDFont+F2" pitchFamily="0" charset="1"/>
              </a:rPr>
              <a:t>Р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е</a:t>
            </a:r>
            <a:r>
              <a:rPr lang="en-US" sz="1595" baseline="0" b="0" i="0" dirty="0" spc="-25">
                <a:solidFill>
                  <a:srgbClr val="464646"/>
                </a:solidFill>
                <a:latin typeface="CIDFont+F2" pitchFamily="0" charset="1"/>
              </a:rPr>
              <a:t>к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онструкция Д</a:t>
            </a:r>
            <a:r>
              <a:rPr lang="en-US" sz="1595" baseline="0" b="0" i="0" dirty="0" spc="-31">
                <a:solidFill>
                  <a:srgbClr val="464646"/>
                </a:solidFill>
                <a:latin typeface="CIDFont+F2" pitchFamily="0" charset="1"/>
              </a:rPr>
              <a:t>о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ма</a:t>
            </a:r>
            <a:r>
              <a:rPr lang="en-US" sz="1595" baseline="0" b="0" i="0" dirty="0" spc="-15">
                <a:solidFill>
                  <a:srgbClr val="464646"/>
                </a:solidFill>
                <a:latin typeface="CIDFont+F2" pitchFamily="0" charset="1"/>
              </a:rPr>
              <a:t> 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к</a:t>
            </a:r>
            <a:r>
              <a:rPr lang="en-US" sz="1595" baseline="0" b="0" i="0" dirty="0" spc="-31">
                <a:solidFill>
                  <a:srgbClr val="464646"/>
                </a:solidFill>
                <a:latin typeface="CIDFont+F2" pitchFamily="0" charset="1"/>
              </a:rPr>
              <a:t>у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л</a:t>
            </a:r>
            <a:r>
              <a:rPr lang="en-US" sz="1595" baseline="0" b="0" i="0" dirty="0" spc="-44">
                <a:solidFill>
                  <a:srgbClr val="464646"/>
                </a:solidFill>
                <a:latin typeface="CIDFont+F2" pitchFamily="0" charset="1"/>
              </a:rPr>
              <a:t>ь</a:t>
            </a:r>
            <a:r>
              <a:rPr lang="en-US" sz="1595" baseline="0" b="0" i="0" dirty="0" spc="-49">
                <a:solidFill>
                  <a:srgbClr val="464646"/>
                </a:solidFill>
                <a:latin typeface="CIDFont+F2" pitchFamily="0" charset="1"/>
              </a:rPr>
              <a:t>т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уры села </a:t>
            </a:r>
            <a:r>
              <a:rPr lang="en-US" sz="1595" baseline="0" b="0" i="0" dirty="0" spc="-73">
                <a:solidFill>
                  <a:srgbClr val="464646"/>
                </a:solidFill>
                <a:latin typeface="CIDFont+F2" pitchFamily="0" charset="1"/>
              </a:rPr>
              <a:t>Т</a:t>
            </a:r>
            <a:r>
              <a:rPr lang="en-US" sz="1595" baseline="0" b="0" i="0" dirty="0" spc="-15">
                <a:solidFill>
                  <a:srgbClr val="464646"/>
                </a:solidFill>
                <a:latin typeface="CIDFont+F2" pitchFamily="0" charset="1"/>
              </a:rPr>
              <a:t>о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лс</a:t>
            </a:r>
            <a:r>
              <a:rPr lang="en-US" sz="1595" baseline="0" b="0" i="0" dirty="0" spc="-17">
                <a:solidFill>
                  <a:srgbClr val="464646"/>
                </a:solidFill>
                <a:latin typeface="CIDFont+F2" pitchFamily="0" charset="1"/>
              </a:rPr>
              <a:t>т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ы о</a:t>
            </a:r>
            <a:r>
              <a:rPr lang="en-US" sz="1595" baseline="0" b="0" i="0" dirty="0" spc="-20">
                <a:solidFill>
                  <a:srgbClr val="464646"/>
                </a:solidFill>
                <a:latin typeface="CIDFont+F2" pitchFamily="0" charset="1"/>
              </a:rPr>
              <a:t>с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ущес</a:t>
            </a:r>
            <a:r>
              <a:rPr lang="en-US" sz="1595" baseline="0" b="0" i="0" dirty="0" spc="-17">
                <a:solidFill>
                  <a:srgbClr val="464646"/>
                </a:solidFill>
                <a:latin typeface="CIDFont+F2" pitchFamily="0" charset="1"/>
              </a:rPr>
              <a:t>т</a:t>
            </a:r>
            <a:r>
              <a:rPr lang="en-US" sz="1595" baseline="0" b="0" i="0" dirty="0" spc="-15">
                <a:solidFill>
                  <a:srgbClr val="464646"/>
                </a:solidFill>
                <a:latin typeface="CIDFont+F2" pitchFamily="0" charset="1"/>
              </a:rPr>
              <a:t>в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лена в рам</a:t>
            </a:r>
            <a:r>
              <a:rPr lang="en-US" sz="1595" baseline="0" b="0" i="0" dirty="0" spc="-25">
                <a:solidFill>
                  <a:srgbClr val="464646"/>
                </a:solidFill>
                <a:latin typeface="CIDFont+F2" pitchFamily="0" charset="1"/>
              </a:rPr>
              <a:t>к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ах</a:t>
            </a:r>
            <a:r>
              <a:rPr lang="en-US" sz="1595" baseline="0" b="0" i="0" dirty="0" spc="-15">
                <a:solidFill>
                  <a:srgbClr val="464646"/>
                </a:solidFill>
                <a:latin typeface="CIDFont+F2" pitchFamily="0" charset="1"/>
              </a:rPr>
              <a:t> </a:t>
            </a:r>
            <a:r>
              <a:rPr lang="en-US" sz="1595" baseline="0" b="0" i="0" dirty="0" spc="-38">
                <a:solidFill>
                  <a:srgbClr val="464646"/>
                </a:solidFill>
                <a:latin typeface="CIDFont+F2" pitchFamily="0" charset="1"/>
              </a:rPr>
              <a:t>г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о</a:t>
            </a:r>
            <a:r>
              <a:rPr lang="en-US" sz="1595" baseline="0" b="0" i="0" dirty="0" spc="-20">
                <a:solidFill>
                  <a:srgbClr val="464646"/>
                </a:solidFill>
                <a:latin typeface="CIDFont+F2" pitchFamily="0" charset="1"/>
              </a:rPr>
              <a:t>с</a:t>
            </a:r>
            <a:r>
              <a:rPr lang="en-US" sz="1595" baseline="0" b="0" i="0" dirty="0" spc="-95">
                <a:solidFill>
                  <a:srgbClr val="464646"/>
                </a:solidFill>
                <a:latin typeface="CIDFont+F2" pitchFamily="0" charset="1"/>
              </a:rPr>
              <a:t>у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дарс</a:t>
            </a:r>
            <a:r>
              <a:rPr lang="en-US" sz="1595" baseline="0" b="0" i="0" dirty="0" spc="-17">
                <a:solidFill>
                  <a:srgbClr val="464646"/>
                </a:solidFill>
                <a:latin typeface="CIDFont+F2" pitchFamily="0" charset="1"/>
              </a:rPr>
              <a:t>т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венной </a:t>
            </a:r>
          </a:p>
          <a:p>
            <a:pPr marL="784832">
              <a:lnSpc>
                <a:spcPts val="1920"/>
              </a:lnSpc>
            </a:pP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программы</a:t>
            </a:r>
            <a:r>
              <a:rPr lang="en-US" sz="1595" baseline="0" b="0" i="0" dirty="0" spc="-15">
                <a:solidFill>
                  <a:srgbClr val="464646"/>
                </a:solidFill>
                <a:latin typeface="CIDFont+F2" pitchFamily="0" charset="1"/>
              </a:rPr>
              <a:t> 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«Разви</a:t>
            </a:r>
            <a:r>
              <a:rPr lang="en-US" sz="1595" baseline="0" b="0" i="0" dirty="0" spc="-17">
                <a:solidFill>
                  <a:srgbClr val="464646"/>
                </a:solidFill>
                <a:latin typeface="CIDFont+F2" pitchFamily="0" charset="1"/>
              </a:rPr>
              <a:t>т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ие к</a:t>
            </a:r>
            <a:r>
              <a:rPr lang="en-US" sz="1595" baseline="0" b="0" i="0" dirty="0" spc="-31">
                <a:solidFill>
                  <a:srgbClr val="464646"/>
                </a:solidFill>
                <a:latin typeface="CIDFont+F2" pitchFamily="0" charset="1"/>
              </a:rPr>
              <a:t>у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л</a:t>
            </a:r>
            <a:r>
              <a:rPr lang="en-US" sz="1595" baseline="0" b="0" i="0" dirty="0" spc="-44">
                <a:solidFill>
                  <a:srgbClr val="464646"/>
                </a:solidFill>
                <a:latin typeface="CIDFont+F2" pitchFamily="0" charset="1"/>
              </a:rPr>
              <a:t>ь</a:t>
            </a:r>
            <a:r>
              <a:rPr lang="en-US" sz="1595" baseline="0" b="0" i="0" dirty="0" spc="-49">
                <a:solidFill>
                  <a:srgbClr val="464646"/>
                </a:solidFill>
                <a:latin typeface="CIDFont+F2" pitchFamily="0" charset="1"/>
              </a:rPr>
              <a:t>т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уры и </a:t>
            </a:r>
            <a:r>
              <a:rPr lang="en-US" sz="1595" baseline="0" b="0" i="0" dirty="0" spc="-49">
                <a:solidFill>
                  <a:srgbClr val="464646"/>
                </a:solidFill>
                <a:latin typeface="CIDFont+F2" pitchFamily="0" charset="1"/>
              </a:rPr>
              <a:t>т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ури</a:t>
            </a:r>
            <a:r>
              <a:rPr lang="en-US" sz="1595" baseline="0" b="0" i="0" dirty="0" spc="-17">
                <a:solidFill>
                  <a:srgbClr val="464646"/>
                </a:solidFill>
                <a:latin typeface="CIDFont+F2" pitchFamily="0" charset="1"/>
              </a:rPr>
              <a:t>зм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а в Челябинс</a:t>
            </a:r>
            <a:r>
              <a:rPr lang="en-US" sz="1595" baseline="0" b="0" i="0" dirty="0" spc="-25">
                <a:solidFill>
                  <a:srgbClr val="464646"/>
                </a:solidFill>
                <a:latin typeface="CIDFont+F2" pitchFamily="0" charset="1"/>
              </a:rPr>
              <a:t>к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ой о</a:t>
            </a:r>
            <a:r>
              <a:rPr lang="en-US" sz="1595" baseline="0" b="0" i="0" dirty="0" spc="-31">
                <a:solidFill>
                  <a:srgbClr val="464646"/>
                </a:solidFill>
                <a:latin typeface="CIDFont+F2" pitchFamily="0" charset="1"/>
              </a:rPr>
              <a:t>б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лас</a:t>
            </a:r>
            <a:r>
              <a:rPr lang="en-US" sz="1595" baseline="0" b="0" i="0" dirty="0" spc="-17">
                <a:solidFill>
                  <a:srgbClr val="464646"/>
                </a:solidFill>
                <a:latin typeface="CIDFont+F2" pitchFamily="0" charset="1"/>
              </a:rPr>
              <a:t>т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и»</a:t>
            </a:r>
          </a:p>
        </p:txBody>
      </p:sp>
      <p:sp>
        <p:nvSpPr>
          <p:cNvPr id="1703" name="Rectangle 1703"/>
          <p:cNvSpPr/>
          <p:nvPr/>
        </p:nvSpPr>
        <p:spPr>
          <a:xfrm rot="0" flipH="0" flipV="0">
            <a:off x="3624086" y="1504227"/>
            <a:ext cx="3518710" cy="26925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национально</a:t>
            </a:r>
            <a:r>
              <a:rPr lang="en-US" sz="1595" baseline="0" b="0" i="0" dirty="0" spc="-38">
                <a:solidFill>
                  <a:srgbClr val="464646"/>
                </a:solidFill>
                <a:latin typeface="CIDFont+F2" pitchFamily="0" charset="1"/>
              </a:rPr>
              <a:t>г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о</a:t>
            </a:r>
            <a:r>
              <a:rPr lang="en-US" sz="1595" baseline="0" b="0" i="0" dirty="0" spc="-15">
                <a:solidFill>
                  <a:srgbClr val="464646"/>
                </a:solidFill>
                <a:latin typeface="CIDFont+F2" pitchFamily="0" charset="1"/>
              </a:rPr>
              <a:t> 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проекта «</a:t>
            </a:r>
            <a:r>
              <a:rPr lang="en-US" sz="1595" baseline="0" b="0" i="0" dirty="0" spc="-39">
                <a:solidFill>
                  <a:srgbClr val="464646"/>
                </a:solidFill>
                <a:latin typeface="CIDFont+F2" pitchFamily="0" charset="1"/>
              </a:rPr>
              <a:t>К</a:t>
            </a:r>
            <a:r>
              <a:rPr lang="en-US" sz="1595" baseline="0" b="0" i="0" dirty="0" spc="-212">
                <a:solidFill>
                  <a:srgbClr val="464646"/>
                </a:solidFill>
                <a:latin typeface="CIDFont+F2" pitchFamily="0" charset="1"/>
              </a:rPr>
              <a:t>У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Л</a:t>
            </a:r>
            <a:r>
              <a:rPr lang="en-US" sz="1595" baseline="0" b="0" i="0" dirty="0" spc="-113">
                <a:solidFill>
                  <a:srgbClr val="464646"/>
                </a:solidFill>
                <a:latin typeface="CIDFont+F2" pitchFamily="0" charset="1"/>
              </a:rPr>
              <a:t>Ь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ТУ</a:t>
            </a:r>
            <a:r>
              <a:rPr lang="en-US" sz="1595" baseline="0" b="0" i="0" dirty="0" spc="-191">
                <a:solidFill>
                  <a:srgbClr val="464646"/>
                </a:solidFill>
                <a:latin typeface="CIDFont+F2" pitchFamily="0" charset="1"/>
              </a:rPr>
              <a:t>Р</a:t>
            </a:r>
            <a:r>
              <a:rPr lang="en-US" sz="1595" baseline="0" b="0" i="0" dirty="0" spc="0">
                <a:solidFill>
                  <a:srgbClr val="464646"/>
                </a:solidFill>
                <a:latin typeface="CIDFont+F2" pitchFamily="0" charset="1"/>
              </a:rPr>
              <a:t>А»</a:t>
            </a:r>
          </a:p>
        </p:txBody>
      </p:sp>
      <p:sp>
        <p:nvSpPr>
          <p:cNvPr id="1704" name="Rectangle 1704"/>
          <p:cNvSpPr/>
          <p:nvPr/>
        </p:nvSpPr>
        <p:spPr>
          <a:xfrm rot="0" flipH="0" flipV="0">
            <a:off x="4611613" y="6402548"/>
            <a:ext cx="4246462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2" pitchFamily="0" charset="1"/>
              </a:rPr>
              <a:t>Из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ас</a:t>
            </a:r>
            <a:r>
              <a:rPr lang="en-US" sz="1799" baseline="0" b="0" i="0" dirty="0" spc="-71">
                <a:latin typeface="CIDFont+F2" pitchFamily="0" charset="1"/>
              </a:rPr>
              <a:t>х</a:t>
            </a:r>
            <a:r>
              <a:rPr lang="en-US" sz="1799" baseline="0" b="0" i="0" dirty="0" spc="-54">
                <a:latin typeface="CIDFont+F2" pitchFamily="0" charset="1"/>
              </a:rPr>
              <a:t>о</a:t>
            </a:r>
            <a:r>
              <a:rPr lang="en-US" sz="1799" baseline="0" b="0" i="0" dirty="0" spc="0">
                <a:latin typeface="CIDFont+F2" pitchFamily="0" charset="1"/>
              </a:rPr>
              <a:t>д</a:t>
            </a:r>
            <a:r>
              <a:rPr lang="en-US" sz="1799" baseline="0" b="0" i="0" dirty="0" spc="-53">
                <a:latin typeface="CIDFont+F2" pitchFamily="0" charset="1"/>
              </a:rPr>
              <a:t>о</a:t>
            </a:r>
            <a:r>
              <a:rPr lang="en-US" sz="1799" baseline="0" b="0" i="0" dirty="0" spc="0">
                <a:latin typeface="CIDFont+F2" pitchFamily="0" charset="1"/>
              </a:rPr>
              <a:t>ва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о 20 мл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 49 тыс.</a:t>
            </a:r>
            <a:r>
              <a:rPr lang="en-US" sz="1799" baseline="0" b="0" i="0" dirty="0" spc="-18">
                <a:latin typeface="CIDFont+F2" pitchFamily="0" charset="1"/>
              </a:rPr>
              <a:t> </a:t>
            </a:r>
            <a:r>
              <a:rPr lang="en-US" sz="1799" baseline="0" b="0" i="0" dirty="0" spc="0">
                <a:latin typeface="CIDFont+F2" pitchFamily="0" charset="1"/>
              </a:rPr>
              <a:t>800 </a:t>
            </a:r>
            <a:r>
              <a:rPr lang="en-US" sz="1799" baseline="0" b="0" i="0" dirty="0" spc="-28">
                <a:latin typeface="CIDFont+F2" pitchFamily="0" charset="1"/>
              </a:rPr>
              <a:t>р</a:t>
            </a:r>
            <a:r>
              <a:rPr lang="en-US" sz="1799" baseline="0" b="0" i="0" dirty="0" spc="-17">
                <a:latin typeface="CIDFont+F2" pitchFamily="0" charset="1"/>
              </a:rPr>
              <a:t>у</a:t>
            </a:r>
            <a:r>
              <a:rPr lang="en-US" sz="1799" baseline="0" b="0" i="0" dirty="0" spc="-53">
                <a:latin typeface="CIDFont+F2" pitchFamily="0" charset="1"/>
              </a:rPr>
              <a:t>б</a:t>
            </a:r>
            <a:r>
              <a:rPr lang="en-US" sz="1799" baseline="0" b="0" i="0" dirty="0" spc="0">
                <a:latin typeface="CIDFont+F2" pitchFamily="0" charset="1"/>
              </a:rPr>
              <a:t>лей</a:t>
            </a:r>
          </a:p>
        </p:txBody>
      </p:sp>
      <p:sp>
        <p:nvSpPr>
          <p:cNvPr id="1705" name="Rectangle 1705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706" name="Freeform 1706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07" name="Picture 101"/>
          <p:cNvPicPr>
            <a:picLocks noChangeAspect="0" noChangeArrowheads="1"/>
          </p:cNvPicPr>
          <p:nvPr/>
        </p:nvPicPr>
        <p:blipFill>
          <a:blip r:embed="rId17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708" name="Picture 1708"/>
          <p:cNvPicPr>
            <a:picLocks noChangeAspect="0" noChangeArrowheads="1"/>
          </p:cNvPicPr>
          <p:nvPr/>
        </p:nvPicPr>
        <p:blipFill>
          <a:blip r:embed="rId17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709" name="Picture 103"/>
          <p:cNvPicPr>
            <a:picLocks noChangeAspect="0" noChangeArrowheads="1"/>
          </p:cNvPicPr>
          <p:nvPr/>
        </p:nvPicPr>
        <p:blipFill>
          <a:blip r:embed="rId170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710" name="Picture 1710"/>
          <p:cNvPicPr>
            <a:picLocks noChangeAspect="0" noChangeArrowheads="1"/>
          </p:cNvPicPr>
          <p:nvPr/>
        </p:nvPicPr>
        <p:blipFill>
          <a:blip r:embed="rId17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711" name="Picture 107"/>
          <p:cNvPicPr>
            <a:picLocks noChangeAspect="0" noChangeArrowheads="1"/>
          </p:cNvPicPr>
          <p:nvPr/>
        </p:nvPicPr>
        <p:blipFill>
          <a:blip r:embed="rId17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89135" y="493776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1712" name="Picture 1712"/>
          <p:cNvPicPr>
            <a:picLocks noChangeAspect="0" noChangeArrowheads="1"/>
          </p:cNvPicPr>
          <p:nvPr/>
        </p:nvPicPr>
        <p:blipFill>
          <a:blip r:embed="rId17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151888" y="3546348"/>
            <a:ext cx="2436875" cy="1700783"/>
          </a:xfrm>
          <a:prstGeom prst="rect">
            <a:avLst/>
          </a:prstGeom>
          <a:noFill/>
          <a:extLst/>
        </p:spPr>
      </p:pic>
      <p:pic>
        <p:nvPicPr>
          <p:cNvPr id="1713" name="Picture 1713"/>
          <p:cNvPicPr>
            <a:picLocks noChangeAspect="0" noChangeArrowheads="1"/>
          </p:cNvPicPr>
          <p:nvPr/>
        </p:nvPicPr>
        <p:blipFill>
          <a:blip r:embed="rId17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481327" y="2069593"/>
            <a:ext cx="2208275" cy="1476755"/>
          </a:xfrm>
          <a:prstGeom prst="rect">
            <a:avLst/>
          </a:prstGeom>
          <a:noFill/>
          <a:extLst/>
        </p:spPr>
      </p:pic>
      <p:pic>
        <p:nvPicPr>
          <p:cNvPr id="1714" name="Picture 1714"/>
          <p:cNvPicPr>
            <a:picLocks noChangeAspect="0" noChangeArrowheads="1"/>
          </p:cNvPicPr>
          <p:nvPr/>
        </p:nvPicPr>
        <p:blipFill>
          <a:blip r:embed="rId17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959096" y="2054352"/>
            <a:ext cx="3553967" cy="2479548"/>
          </a:xfrm>
          <a:prstGeom prst="rect">
            <a:avLst/>
          </a:prstGeom>
          <a:noFill/>
          <a:extLst/>
        </p:spPr>
      </p:pic>
      <p:sp>
        <p:nvSpPr>
          <p:cNvPr id="1715" name="Rectangle 1715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63</a:t>
            </a:r>
          </a:p>
        </p:txBody>
      </p:sp>
      <p:sp>
        <p:nvSpPr>
          <p:cNvPr id="1716" name="Rectangle 1716"/>
          <p:cNvSpPr/>
          <p:nvPr/>
        </p:nvSpPr>
        <p:spPr>
          <a:xfrm rot="0" flipH="0" flipV="0">
            <a:off x="1923338" y="646375"/>
            <a:ext cx="7397477" cy="81121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985410"/>
            <a:r>
              <a:rPr lang="en-US" sz="1799" baseline="0" b="0" i="0" dirty="0" spc="-44">
                <a:solidFill>
                  <a:srgbClr val="39639D"/>
                </a:solidFill>
                <a:latin typeface="CIDFont+F2" pitchFamily="0" charset="1"/>
              </a:rPr>
              <a:t>К</a:t>
            </a:r>
            <a:r>
              <a:rPr lang="en-US" sz="1799" baseline="0" b="0" i="0" dirty="0" spc="-35">
                <a:solidFill>
                  <a:srgbClr val="39639D"/>
                </a:solidFill>
                <a:latin typeface="CIDFont+F2" pitchFamily="0" charset="1"/>
              </a:rPr>
              <a:t>у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л</a:t>
            </a:r>
            <a:r>
              <a:rPr lang="en-US" sz="1799" baseline="0" b="0" i="0" dirty="0" spc="-68">
                <a:solidFill>
                  <a:srgbClr val="39639D"/>
                </a:solidFill>
                <a:latin typeface="CIDFont+F2" pitchFamily="0" charset="1"/>
              </a:rPr>
              <a:t>ь</a:t>
            </a:r>
            <a:r>
              <a:rPr lang="en-US" sz="1799" baseline="0" b="0" i="0" dirty="0" spc="-19">
                <a:solidFill>
                  <a:srgbClr val="39639D"/>
                </a:solidFill>
                <a:latin typeface="CIDFont+F2" pitchFamily="0" charset="1"/>
              </a:rPr>
              <a:t>т</a:t>
            </a:r>
            <a:r>
              <a:rPr lang="en-US" sz="1799" baseline="0" b="0" i="0" dirty="0" spc="0">
                <a:solidFill>
                  <a:srgbClr val="39639D"/>
                </a:solidFill>
                <a:latin typeface="CIDFont+F2" pitchFamily="0" charset="1"/>
              </a:rPr>
              <a:t>ура</a:t>
            </a:r>
          </a:p>
          <a:p>
            <a:pPr marL="0">
              <a:lnSpc>
                <a:spcPts val="3996"/>
              </a:lnSpc>
            </a:pP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113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прое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1151">
                <a:latin typeface="CIDFont+F3" pitchFamily="0" charset="1"/>
              </a:rPr>
              <a:t>у</a:t>
            </a:r>
            <a:r>
              <a:rPr lang="en-US" sz="1799" baseline="0" b="0" i="0" dirty="0" spc="-17">
                <a:latin typeface="CIDFont+F3" pitchFamily="0" charset="1"/>
              </a:rPr>
              <a:t>«</a:t>
            </a:r>
            <a:r>
              <a:rPr lang="en-US" sz="1799" baseline="0" b="0" i="0" dirty="0" spc="-34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естны</a:t>
            </a:r>
            <a:r>
              <a:rPr lang="en-US" sz="1799" baseline="0" b="0" i="0" dirty="0" spc="1124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1130">
                <a:latin typeface="CIDFont+F3" pitchFamily="0" charset="1"/>
              </a:rPr>
              <a:t>м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-71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82">
                <a:latin typeface="CIDFont+F3" pitchFamily="0" charset="1"/>
              </a:rPr>
              <a:t>ь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уры</a:t>
            </a:r>
            <a:r>
              <a:rPr lang="en-US" sz="1799" baseline="0" b="0" i="0" dirty="0" spc="1133">
                <a:latin typeface="CIDFont+F3" pitchFamily="0" charset="1"/>
              </a:rPr>
              <a:t>»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лност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1139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заменил</a:t>
            </a:r>
            <a:r>
              <a:rPr lang="en-US" sz="1799" baseline="0" b="0" i="0" dirty="0" spc="1142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све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ое,</a:t>
            </a:r>
          </a:p>
        </p:txBody>
      </p:sp>
      <p:sp>
        <p:nvSpPr>
          <p:cNvPr id="1717" name="Rectangle 1717"/>
          <p:cNvSpPr/>
          <p:nvPr/>
        </p:nvSpPr>
        <p:spPr>
          <a:xfrm rot="0" flipH="0" flipV="0">
            <a:off x="1473729" y="1428167"/>
            <a:ext cx="7845531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проекционное</a:t>
            </a:r>
            <a:r>
              <a:rPr lang="en-US" sz="1799" baseline="0" b="0" i="0" dirty="0" spc="485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з</a:t>
            </a:r>
            <a:r>
              <a:rPr lang="en-US" sz="1799" baseline="0" b="0" i="0" dirty="0" spc="-75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ово</a:t>
            </a:r>
            <a:r>
              <a:rPr lang="en-US" sz="1799" baseline="0" b="0" i="0" dirty="0" spc="480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36">
                <a:latin typeface="CIDFont+F3" pitchFamily="0" charset="1"/>
              </a:rPr>
              <a:t>р</a:t>
            </a:r>
            <a:r>
              <a:rPr lang="en-US" sz="1799" baseline="0" b="0" i="0" dirty="0" spc="-107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до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ани</a:t>
            </a:r>
            <a:r>
              <a:rPr lang="en-US" sz="1799" baseline="0" b="0" i="0" dirty="0" spc="498">
                <a:latin typeface="CIDFont+F3" pitchFamily="0" charset="1"/>
              </a:rPr>
              <a:t>е</a:t>
            </a:r>
            <a:r>
              <a:rPr lang="en-US" sz="1799" baseline="0" b="0" i="0" dirty="0" spc="482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Ни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лаевс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482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462">
                <a:latin typeface="CIDFont+F3" pitchFamily="0" charset="1"/>
              </a:rPr>
              <a:t>е</a:t>
            </a:r>
            <a:r>
              <a:rPr lang="en-US" sz="1799" baseline="0" b="0" i="0" dirty="0" spc="-27">
                <a:latin typeface="CIDFont+F3" pitchFamily="0" charset="1"/>
              </a:rPr>
              <a:t>к</a:t>
            </a:r>
            <a:r>
              <a:rPr lang="en-US" sz="1799" baseline="0" b="0" i="0" dirty="0" spc="-53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82">
                <a:latin typeface="CIDFont+F3" pitchFamily="0" charset="1"/>
              </a:rPr>
              <a:t>ь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ур</a:t>
            </a:r>
            <a:r>
              <a:rPr lang="en-US" sz="1799" baseline="0" b="0" i="0" dirty="0" spc="484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480">
                <a:latin typeface="CIDFont+F3" pitchFamily="0" charset="1"/>
              </a:rPr>
              <a:t>а</a:t>
            </a:r>
            <a:r>
              <a:rPr lang="en-US" sz="1799" baseline="0" b="0" i="0" dirty="0" spc="-23">
                <a:latin typeface="CIDFont+F3" pitchFamily="0" charset="1"/>
              </a:rPr>
              <a:t>с</a:t>
            </a:r>
            <a:r>
              <a:rPr lang="en-US" sz="1799" baseline="0" b="0" i="0" dirty="0" spc="-18">
                <a:latin typeface="CIDFont+F3" pitchFamily="0" charset="1"/>
              </a:rPr>
              <a:t>у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му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449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мл</a:t>
            </a:r>
            <a:r>
              <a:rPr lang="en-US" sz="1799" baseline="0" b="0" i="0" dirty="0" spc="458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40</a:t>
            </a:r>
            <a:r>
              <a:rPr lang="en-US" sz="1799" baseline="0" b="0" i="0" dirty="0" spc="431">
                <a:latin typeface="CIDFont+F3" pitchFamily="0" charset="1"/>
              </a:rPr>
              <a:t>4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449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20</a:t>
            </a:r>
            <a:r>
              <a:rPr lang="en-US" sz="1799" baseline="0" b="0" i="0" dirty="0" spc="449">
                <a:latin typeface="CIDFont+F3" pitchFamily="0" charset="1"/>
              </a:rPr>
              <a:t>0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лей.</a:t>
            </a:r>
          </a:p>
        </p:txBody>
      </p:sp>
      <p:sp>
        <p:nvSpPr>
          <p:cNvPr id="1718" name="Rectangle 1718"/>
          <p:cNvSpPr/>
          <p:nvPr/>
        </p:nvSpPr>
        <p:spPr>
          <a:xfrm rot="0" flipH="0" flipV="0">
            <a:off x="1473729" y="5376864"/>
            <a:ext cx="8076826" cy="8522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608"/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912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202</a:t>
            </a:r>
            <a:r>
              <a:rPr lang="en-US" sz="1799" baseline="0" b="0" i="0" dirty="0" spc="899">
                <a:latin typeface="CIDFont+F3" pitchFamily="0" charset="1"/>
              </a:rPr>
              <a:t>0</a:t>
            </a:r>
            <a:r>
              <a:rPr lang="en-US" sz="1799" baseline="0" b="0" i="0" dirty="0" spc="-197">
                <a:latin typeface="CIDFont+F3" pitchFamily="0" charset="1"/>
              </a:rPr>
              <a:t>г</a:t>
            </a:r>
            <a:r>
              <a:rPr lang="en-US" sz="1799" baseline="0" b="0" i="0" dirty="0" spc="917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з</a:t>
            </a:r>
            <a:r>
              <a:rPr lang="en-US" sz="1799" baseline="0" b="0" i="0" dirty="0" spc="-23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планиро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аны</a:t>
            </a:r>
            <a:r>
              <a:rPr lang="en-US" sz="1799" baseline="0" b="0" i="0" dirty="0" spc="905">
                <a:latin typeface="CIDFont+F3" pitchFamily="0" charset="1"/>
              </a:rPr>
              <a:t>:</a:t>
            </a:r>
            <a:r>
              <a:rPr lang="en-US" sz="1799" baseline="0" b="0" i="0" dirty="0" spc="0">
                <a:latin typeface="CIDFont+F3" pitchFamily="0" charset="1"/>
              </a:rPr>
              <a:t>ре</a:t>
            </a:r>
            <a:r>
              <a:rPr lang="en-US" sz="1799" baseline="0" b="0" i="0" dirty="0" spc="-8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онст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укци</a:t>
            </a:r>
            <a:r>
              <a:rPr lang="en-US" sz="1799" baseline="0" b="0" i="0" dirty="0" spc="901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912">
                <a:latin typeface="CIDFont+F3" pitchFamily="0" charset="1"/>
              </a:rPr>
              <a:t>а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-72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82">
                <a:latin typeface="CIDFont+F3" pitchFamily="0" charset="1"/>
              </a:rPr>
              <a:t>ь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ур</a:t>
            </a:r>
            <a:r>
              <a:rPr lang="en-US" sz="1799" baseline="0" b="0" i="0" dirty="0" spc="916">
                <a:latin typeface="CIDFont+F3" pitchFamily="0" charset="1"/>
              </a:rPr>
              <a:t>ы</a:t>
            </a:r>
            <a:r>
              <a:rPr lang="en-US" sz="1799" baseline="0" b="0" i="0" dirty="0" spc="896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899">
                <a:latin typeface="CIDFont+F3" pitchFamily="0" charset="1"/>
              </a:rPr>
              <a:t>.</a:t>
            </a:r>
            <a:r>
              <a:rPr lang="en-US" sz="1799" baseline="0" b="0" i="0" dirty="0" spc="-14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ейпци</a:t>
            </a:r>
            <a:r>
              <a:rPr lang="en-US" sz="1799" baseline="0" b="0" i="0" dirty="0" spc="918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ремон</a:t>
            </a:r>
            <a:r>
              <a:rPr lang="en-US" sz="1799" baseline="0" b="0" i="0" dirty="0" spc="1067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Бор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иновс</a:t>
            </a:r>
            <a:r>
              <a:rPr lang="en-US" sz="1799" baseline="0" b="0" i="0" dirty="0" spc="-8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106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1038">
                <a:latin typeface="CIDFont+F3" pitchFamily="0" charset="1"/>
              </a:rPr>
              <a:t>а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-54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82">
                <a:latin typeface="CIDFont+F3" pitchFamily="0" charset="1"/>
              </a:rPr>
              <a:t>ь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ур</a:t>
            </a:r>
            <a:r>
              <a:rPr lang="en-US" sz="1799" baseline="0" b="0" i="0" dirty="0" spc="1060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1038">
                <a:latin typeface="CIDFont+F3" pitchFamily="0" charset="1"/>
              </a:rPr>
              <a:t>а</a:t>
            </a:r>
            <a:r>
              <a:rPr lang="en-US" sz="1799" baseline="0" b="0" i="0" dirty="0" spc="-41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умм</a:t>
            </a:r>
            <a:r>
              <a:rPr lang="en-US" sz="1799" baseline="0" b="0" i="0" dirty="0" spc="1061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1</a:t>
            </a:r>
            <a:r>
              <a:rPr lang="en-US" sz="1799" baseline="0" b="0" i="0" dirty="0" spc="1061">
                <a:latin typeface="CIDFont+F3" pitchFamily="0" charset="1"/>
              </a:rPr>
              <a:t>5</a:t>
            </a:r>
            <a:r>
              <a:rPr lang="en-US" sz="1799" baseline="0" b="0" i="0" dirty="0" spc="0">
                <a:latin typeface="CIDFont+F3" pitchFamily="0" charset="1"/>
              </a:rPr>
              <a:t>мл</a:t>
            </a:r>
            <a:r>
              <a:rPr lang="en-US" sz="1799" baseline="0" b="0" i="0" dirty="0" spc="1034">
                <a:latin typeface="CIDFont+F3" pitchFamily="0" charset="1"/>
              </a:rPr>
              <a:t>н</a:t>
            </a:r>
            <a:r>
              <a:rPr lang="en-US" sz="1799" baseline="0" b="0" i="0" dirty="0" spc="-35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</a:t>
            </a:r>
            <a:r>
              <a:rPr lang="en-US" sz="1799" baseline="0" b="0" i="0" dirty="0" spc="1061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Заявк</a:t>
            </a:r>
            <a:r>
              <a:rPr lang="en-US" sz="1799" baseline="0" b="0" i="0" dirty="0" spc="1052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на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данны</a:t>
            </a:r>
            <a:r>
              <a:rPr lang="en-US" sz="1799" baseline="0" b="0" i="0" dirty="0" spc="462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учреждени</a:t>
            </a:r>
            <a:r>
              <a:rPr lang="en-US" sz="1799" baseline="0" b="0" i="0" dirty="0" spc="415">
                <a:latin typeface="CIDFont+F3" pitchFamily="0" charset="1"/>
              </a:rPr>
              <a:t>я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обрен</a:t>
            </a:r>
            <a:r>
              <a:rPr lang="en-US" sz="1799" baseline="0" b="0" i="0" dirty="0" spc="448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Правител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ств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428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Челябинс</a:t>
            </a:r>
            <a:r>
              <a:rPr lang="en-US" sz="1799" baseline="0" b="0" i="0" dirty="0" spc="-8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458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ласти.</a:t>
            </a:r>
          </a:p>
        </p:txBody>
      </p:sp>
      <p:sp>
        <p:nvSpPr>
          <p:cNvPr id="1719" name="Rectangle 1719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720" name="Freeform 1720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21" name="Picture 101"/>
          <p:cNvPicPr>
            <a:picLocks noChangeAspect="0" noChangeArrowheads="1"/>
          </p:cNvPicPr>
          <p:nvPr/>
        </p:nvPicPr>
        <p:blipFill>
          <a:blip r:embed="rId17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722" name="Picture 1722"/>
          <p:cNvPicPr>
            <a:picLocks noChangeAspect="0" noChangeArrowheads="1"/>
          </p:cNvPicPr>
          <p:nvPr/>
        </p:nvPicPr>
        <p:blipFill>
          <a:blip r:embed="rId17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723" name="Picture 103"/>
          <p:cNvPicPr>
            <a:picLocks noChangeAspect="0" noChangeArrowheads="1"/>
          </p:cNvPicPr>
          <p:nvPr/>
        </p:nvPicPr>
        <p:blipFill>
          <a:blip r:embed="rId17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724" name="Picture 1724"/>
          <p:cNvPicPr>
            <a:picLocks noChangeAspect="0" noChangeArrowheads="1"/>
          </p:cNvPicPr>
          <p:nvPr/>
        </p:nvPicPr>
        <p:blipFill>
          <a:blip r:embed="rId17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725" name="Picture 107"/>
          <p:cNvPicPr>
            <a:picLocks noChangeAspect="0" noChangeArrowheads="1"/>
          </p:cNvPicPr>
          <p:nvPr/>
        </p:nvPicPr>
        <p:blipFill>
          <a:blip r:embed="rId17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99803" y="452629"/>
            <a:ext cx="650748" cy="647700"/>
          </a:xfrm>
          <a:prstGeom prst="rect">
            <a:avLst/>
          </a:prstGeom>
          <a:noFill/>
          <a:extLst/>
        </p:spPr>
      </p:pic>
      <p:pic>
        <p:nvPicPr>
          <p:cNvPr id="1726" name="Picture 1726"/>
          <p:cNvPicPr>
            <a:picLocks noChangeAspect="0" noChangeArrowheads="1"/>
          </p:cNvPicPr>
          <p:nvPr/>
        </p:nvPicPr>
        <p:blipFill>
          <a:blip r:embed="rId17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773423" y="694944"/>
            <a:ext cx="3371088" cy="242315"/>
          </a:xfrm>
          <a:prstGeom prst="rect">
            <a:avLst/>
          </a:prstGeom>
          <a:noFill/>
          <a:extLst/>
        </p:spPr>
      </p:pic>
      <p:sp>
        <p:nvSpPr>
          <p:cNvPr id="1727" name="Freeform 1727"/>
          <p:cNvSpPr/>
          <p:nvPr/>
        </p:nvSpPr>
        <p:spPr>
          <a:xfrm rot="0" flipH="0" flipV="1">
            <a:off x="1456944" y="1106424"/>
            <a:ext cx="7789164" cy="684276"/>
          </a:xfrm>
          <a:custGeom>
            <a:pathLst>
              <a:path w="10385552" h="912368">
                <a:moveTo>
                  <a:pt x="0" y="759968"/>
                </a:moveTo>
                <a:cubicBezTo>
                  <a:pt x="0" y="843279"/>
                  <a:pt x="67056" y="912368"/>
                  <a:pt x="152400" y="912368"/>
                </a:cubicBezTo>
                <a:lnTo>
                  <a:pt x="10233152" y="912368"/>
                </a:lnTo>
                <a:cubicBezTo>
                  <a:pt x="10318495" y="912368"/>
                  <a:pt x="10385552" y="843279"/>
                  <a:pt x="10385552" y="759968"/>
                </a:cubicBezTo>
                <a:lnTo>
                  <a:pt x="10385552" y="152400"/>
                </a:lnTo>
                <a:cubicBezTo>
                  <a:pt x="10385552" y="69088"/>
                  <a:pt x="10318495" y="0"/>
                  <a:pt x="10233152" y="0"/>
                </a:cubicBezTo>
                <a:lnTo>
                  <a:pt x="152400" y="0"/>
                </a:lnTo>
                <a:cubicBezTo>
                  <a:pt x="67056" y="0"/>
                  <a:pt x="0" y="69088"/>
                  <a:pt x="0" y="152400"/>
                </a:cubicBezTo>
                <a:close/>
              </a:path>
            </a:pathLst>
          </a:custGeom>
          <a:solidFill>
            <a:srgbClr val="A6DDEA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28" name="Picture 1728"/>
          <p:cNvPicPr>
            <a:picLocks noChangeAspect="0" noChangeArrowheads="1"/>
          </p:cNvPicPr>
          <p:nvPr/>
        </p:nvPicPr>
        <p:blipFill>
          <a:blip r:embed="rId17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416811" y="1066292"/>
            <a:ext cx="7869427" cy="764540"/>
          </a:xfrm>
          <a:prstGeom prst="rect">
            <a:avLst/>
          </a:prstGeom>
          <a:noFill/>
          <a:extLst/>
        </p:spPr>
      </p:pic>
      <p:pic>
        <p:nvPicPr>
          <p:cNvPr id="1729" name="Picture 1729"/>
          <p:cNvPicPr>
            <a:picLocks noChangeAspect="0" noChangeArrowheads="1"/>
          </p:cNvPicPr>
          <p:nvPr/>
        </p:nvPicPr>
        <p:blipFill>
          <a:blip r:embed="rId17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72668" y="2051304"/>
            <a:ext cx="2662427" cy="1496567"/>
          </a:xfrm>
          <a:prstGeom prst="rect">
            <a:avLst/>
          </a:prstGeom>
          <a:noFill/>
          <a:extLst/>
        </p:spPr>
      </p:pic>
      <p:sp>
        <p:nvSpPr>
          <p:cNvPr id="1730" name="Freeform 1730"/>
          <p:cNvSpPr/>
          <p:nvPr/>
        </p:nvSpPr>
        <p:spPr>
          <a:xfrm rot="0" flipH="0" flipV="1">
            <a:off x="5843016" y="2078736"/>
            <a:ext cx="1648967" cy="1440180"/>
          </a:xfrm>
          <a:custGeom>
            <a:pathLst>
              <a:path w="2198623" h="1920240">
                <a:moveTo>
                  <a:pt x="0" y="1920240"/>
                </a:moveTo>
                <a:lnTo>
                  <a:pt x="2198623" y="1920240"/>
                </a:lnTo>
                <a:lnTo>
                  <a:pt x="2198623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31" name="Picture 1731"/>
          <p:cNvPicPr>
            <a:picLocks noChangeAspect="0" noChangeArrowheads="1"/>
          </p:cNvPicPr>
          <p:nvPr/>
        </p:nvPicPr>
        <p:blipFill>
          <a:blip r:embed="rId17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802884" y="2038604"/>
            <a:ext cx="1729232" cy="1520444"/>
          </a:xfrm>
          <a:prstGeom prst="rect">
            <a:avLst/>
          </a:prstGeom>
          <a:noFill/>
          <a:extLst/>
        </p:spPr>
      </p:pic>
      <p:sp>
        <p:nvSpPr>
          <p:cNvPr id="1732" name="Freeform 1732"/>
          <p:cNvSpPr/>
          <p:nvPr/>
        </p:nvSpPr>
        <p:spPr>
          <a:xfrm rot="0" flipH="0" flipV="1">
            <a:off x="8081771" y="1930908"/>
            <a:ext cx="1517904" cy="868679"/>
          </a:xfrm>
          <a:custGeom>
            <a:pathLst>
              <a:path w="2023872" h="1158239">
                <a:moveTo>
                  <a:pt x="0" y="965200"/>
                </a:moveTo>
                <a:cubicBezTo>
                  <a:pt x="0" y="1070863"/>
                  <a:pt x="85343" y="1158239"/>
                  <a:pt x="193039" y="1158239"/>
                </a:cubicBezTo>
                <a:lnTo>
                  <a:pt x="1830832" y="1158239"/>
                </a:lnTo>
                <a:cubicBezTo>
                  <a:pt x="1936495" y="1158239"/>
                  <a:pt x="2023872" y="1070863"/>
                  <a:pt x="2023872" y="965200"/>
                </a:cubicBezTo>
                <a:lnTo>
                  <a:pt x="2023872" y="193041"/>
                </a:lnTo>
                <a:cubicBezTo>
                  <a:pt x="2023872" y="87376"/>
                  <a:pt x="1936495" y="0"/>
                  <a:pt x="1830832" y="0"/>
                </a:cubicBezTo>
                <a:lnTo>
                  <a:pt x="193039" y="0"/>
                </a:lnTo>
                <a:cubicBezTo>
                  <a:pt x="85343" y="0"/>
                  <a:pt x="0" y="87376"/>
                  <a:pt x="0" y="193041"/>
                </a:cubicBezTo>
                <a:close/>
              </a:path>
            </a:pathLst>
          </a:custGeom>
          <a:solidFill>
            <a:srgbClr val="A6DDEA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33" name="Picture 1733"/>
          <p:cNvPicPr>
            <a:picLocks noChangeAspect="0" noChangeArrowheads="1"/>
          </p:cNvPicPr>
          <p:nvPr/>
        </p:nvPicPr>
        <p:blipFill>
          <a:blip r:embed="rId17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041639" y="1890776"/>
            <a:ext cx="1598168" cy="948943"/>
          </a:xfrm>
          <a:prstGeom prst="rect">
            <a:avLst/>
          </a:prstGeom>
          <a:noFill/>
          <a:extLst/>
        </p:spPr>
      </p:pic>
      <p:sp>
        <p:nvSpPr>
          <p:cNvPr id="1734" name="Freeform 1734"/>
          <p:cNvSpPr/>
          <p:nvPr/>
        </p:nvSpPr>
        <p:spPr>
          <a:xfrm rot="0" flipH="0" flipV="1">
            <a:off x="8081771" y="2915412"/>
            <a:ext cx="1517904" cy="856486"/>
          </a:xfrm>
          <a:custGeom>
            <a:pathLst>
              <a:path w="2023872" h="1141982">
                <a:moveTo>
                  <a:pt x="0" y="950975"/>
                </a:moveTo>
                <a:cubicBezTo>
                  <a:pt x="0" y="1056638"/>
                  <a:pt x="85343" y="1141982"/>
                  <a:pt x="188976" y="1141982"/>
                </a:cubicBezTo>
                <a:lnTo>
                  <a:pt x="1832864" y="1141982"/>
                </a:lnTo>
                <a:cubicBezTo>
                  <a:pt x="1938527" y="1141982"/>
                  <a:pt x="2023872" y="1056638"/>
                  <a:pt x="2023872" y="950975"/>
                </a:cubicBezTo>
                <a:lnTo>
                  <a:pt x="2023872" y="191007"/>
                </a:lnTo>
                <a:cubicBezTo>
                  <a:pt x="2023872" y="85343"/>
                  <a:pt x="1938527" y="0"/>
                  <a:pt x="1832864" y="0"/>
                </a:cubicBezTo>
                <a:lnTo>
                  <a:pt x="188976" y="0"/>
                </a:lnTo>
                <a:cubicBezTo>
                  <a:pt x="85343" y="0"/>
                  <a:pt x="0" y="85343"/>
                  <a:pt x="0" y="191007"/>
                </a:cubicBezTo>
                <a:close/>
              </a:path>
            </a:pathLst>
          </a:custGeom>
          <a:solidFill>
            <a:srgbClr val="A6DDEA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35" name="Picture 1735"/>
          <p:cNvPicPr>
            <a:picLocks noChangeAspect="0" noChangeArrowheads="1"/>
          </p:cNvPicPr>
          <p:nvPr/>
        </p:nvPicPr>
        <p:blipFill>
          <a:blip r:embed="rId17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041639" y="2875281"/>
            <a:ext cx="1598168" cy="936751"/>
          </a:xfrm>
          <a:prstGeom prst="rect">
            <a:avLst/>
          </a:prstGeom>
          <a:noFill/>
          <a:extLst/>
        </p:spPr>
      </p:pic>
      <p:sp>
        <p:nvSpPr>
          <p:cNvPr id="1736" name="Freeform 1736"/>
          <p:cNvSpPr/>
          <p:nvPr/>
        </p:nvSpPr>
        <p:spPr>
          <a:xfrm rot="0" flipH="0" flipV="1">
            <a:off x="7491983" y="2196084"/>
            <a:ext cx="589788" cy="129540"/>
          </a:xfrm>
          <a:custGeom>
            <a:pathLst>
              <a:path w="786384" h="172721">
                <a:moveTo>
                  <a:pt x="0" y="0"/>
                </a:moveTo>
                <a:lnTo>
                  <a:pt x="786384" y="172721"/>
                </a:lnTo>
              </a:path>
            </a:pathLst>
          </a:custGeom>
          <a:noFill/>
          <a:ln w="9143" cap="flat" cmpd="sng">
            <a:solidFill>
              <a:srgbClr val="2DA2B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37" name="Freeform 1737"/>
          <p:cNvSpPr/>
          <p:nvPr/>
        </p:nvSpPr>
        <p:spPr>
          <a:xfrm rot="0" flipH="0" flipV="1">
            <a:off x="7491983" y="3131820"/>
            <a:ext cx="589788" cy="71628"/>
          </a:xfrm>
          <a:custGeom>
            <a:pathLst>
              <a:path w="786384" h="95505">
                <a:moveTo>
                  <a:pt x="0" y="95505"/>
                </a:moveTo>
                <a:lnTo>
                  <a:pt x="786384" y="0"/>
                </a:lnTo>
              </a:path>
            </a:pathLst>
          </a:custGeom>
          <a:noFill/>
          <a:ln w="9143" cap="flat" cmpd="sng">
            <a:solidFill>
              <a:srgbClr val="2DA2B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38" name="Picture 1738"/>
          <p:cNvPicPr>
            <a:picLocks noChangeAspect="0" noChangeArrowheads="1"/>
          </p:cNvPicPr>
          <p:nvPr/>
        </p:nvPicPr>
        <p:blipFill>
          <a:blip r:embed="rId17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321051" y="3858768"/>
            <a:ext cx="2770632" cy="2825496"/>
          </a:xfrm>
          <a:prstGeom prst="rect">
            <a:avLst/>
          </a:prstGeom>
          <a:noFill/>
          <a:extLst/>
        </p:spPr>
      </p:pic>
      <p:pic>
        <p:nvPicPr>
          <p:cNvPr id="1739" name="Picture 1739"/>
          <p:cNvPicPr>
            <a:picLocks noChangeAspect="0" noChangeArrowheads="1"/>
          </p:cNvPicPr>
          <p:nvPr/>
        </p:nvPicPr>
        <p:blipFill>
          <a:blip r:embed="rId17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734811" y="3893820"/>
            <a:ext cx="3927347" cy="2961132"/>
          </a:xfrm>
          <a:prstGeom prst="rect">
            <a:avLst/>
          </a:prstGeom>
          <a:noFill/>
          <a:extLst/>
        </p:spPr>
      </p:pic>
      <p:sp>
        <p:nvSpPr>
          <p:cNvPr id="1740" name="Rectangle 1740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1741" name="Rectangle 1741"/>
          <p:cNvSpPr/>
          <p:nvPr/>
        </p:nvSpPr>
        <p:spPr>
          <a:xfrm rot="0" flipH="0" flipV="0">
            <a:off x="3508241" y="1140185"/>
            <a:ext cx="3746744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17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еализа</a:t>
            </a:r>
            <a:r>
              <a:rPr lang="en-US" sz="1799" baseline="0" b="0" i="0" dirty="0" spc="-10">
                <a:latin typeface="CIDFont+F2" pitchFamily="0" charset="1"/>
              </a:rPr>
              <a:t>ци</a:t>
            </a:r>
            <a:r>
              <a:rPr lang="en-US" sz="1799" baseline="0" b="0" i="0" dirty="0" spc="0">
                <a:latin typeface="CIDFont+F2" pitchFamily="0" charset="1"/>
              </a:rPr>
              <a:t>я 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егио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аль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43">
                <a:latin typeface="CIDFont+F2" pitchFamily="0" charset="1"/>
              </a:rPr>
              <a:t>г</a:t>
            </a:r>
            <a:r>
              <a:rPr lang="en-US" sz="1799" baseline="0" b="0" i="0" dirty="0" spc="0">
                <a:latin typeface="CIDFont+F2" pitchFamily="0" charset="1"/>
              </a:rPr>
              <a:t>о п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ое</a:t>
            </a:r>
            <a:r>
              <a:rPr lang="en-US" sz="1799" baseline="0" b="0" i="0" dirty="0" spc="-10">
                <a:latin typeface="CIDFont+F2" pitchFamily="0" charset="1"/>
              </a:rPr>
              <a:t>к</a:t>
            </a:r>
            <a:r>
              <a:rPr lang="en-US" sz="1799" baseline="0" b="0" i="0" dirty="0" spc="0">
                <a:latin typeface="CIDFont+F2" pitchFamily="0" charset="1"/>
              </a:rPr>
              <a:t>та </a:t>
            </a:r>
          </a:p>
          <a:p>
            <a:pPr marL="620276">
              <a:lnSpc>
                <a:spcPts val="2159"/>
              </a:lnSpc>
            </a:pPr>
            <a:r>
              <a:rPr lang="en-US" sz="1799" baseline="0" b="0" i="0" dirty="0" spc="0">
                <a:latin typeface="CIDFont+F2" pitchFamily="0" charset="1"/>
              </a:rPr>
              <a:t>«С</a:t>
            </a:r>
            <a:r>
              <a:rPr lang="en-US" sz="1799" baseline="0" b="0" i="0" dirty="0" spc="-10">
                <a:latin typeface="CIDFont+F2" pitchFamily="0" charset="1"/>
              </a:rPr>
              <a:t>п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28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т </a:t>
            </a:r>
            <a:r>
              <a:rPr lang="en-US" sz="1799" baseline="0" b="0" i="0" dirty="0" spc="431">
                <a:latin typeface="CIDFont+F2" pitchFamily="0" charset="1"/>
              </a:rPr>
              <a:t>–</a:t>
            </a:r>
            <a:r>
              <a:rPr lang="en-US" sz="1799" baseline="0" b="0" i="0" dirty="0" spc="0">
                <a:latin typeface="CIDFont+F2" pitchFamily="0" charset="1"/>
              </a:rPr>
              <a:t>но</a:t>
            </a:r>
            <a:r>
              <a:rPr lang="en-US" sz="1799" baseline="0" b="0" i="0" dirty="0" spc="-28">
                <a:latin typeface="CIDFont+F2" pitchFamily="0" charset="1"/>
              </a:rPr>
              <a:t>р</a:t>
            </a:r>
            <a:r>
              <a:rPr lang="en-US" sz="1799" baseline="0" b="0" i="0" dirty="0" spc="-19">
                <a:latin typeface="CIDFont+F2" pitchFamily="0" charset="1"/>
              </a:rPr>
              <a:t>м</a:t>
            </a:r>
            <a:r>
              <a:rPr lang="en-US" sz="1799" baseline="0" b="0" i="0" dirty="0" spc="0">
                <a:latin typeface="CIDFont+F2" pitchFamily="0" charset="1"/>
              </a:rPr>
              <a:t>а ж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з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и»</a:t>
            </a:r>
          </a:p>
        </p:txBody>
      </p:sp>
      <p:sp>
        <p:nvSpPr>
          <p:cNvPr id="1742" name="Rectangle 1742"/>
          <p:cNvSpPr/>
          <p:nvPr/>
        </p:nvSpPr>
        <p:spPr>
          <a:xfrm rot="0" flipH="0" flipV="0">
            <a:off x="3515813" y="2030055"/>
            <a:ext cx="2063391" cy="14884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3" pitchFamily="0" charset="1"/>
              </a:rPr>
              <a:t>Общие з</a:t>
            </a:r>
            <a:r>
              <a:rPr lang="en-US" sz="1595" baseline="0" b="0" i="0" dirty="0" spc="-36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тр</a:t>
            </a:r>
            <a:r>
              <a:rPr lang="en-US" sz="1595" baseline="0" b="0" i="0" dirty="0" spc="-36">
                <a:latin typeface="CIDFont+F3" pitchFamily="0" charset="1"/>
              </a:rPr>
              <a:t>а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ы на 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реализацию </a:t>
            </a:r>
          </a:p>
          <a:p>
            <a:pPr marL="0">
              <a:lnSpc>
                <a:spcPts val="1919"/>
              </a:lnSpc>
            </a:pPr>
            <a:r>
              <a:rPr lang="en-US" sz="1595" baseline="0" b="0" i="0" dirty="0" spc="0">
                <a:latin typeface="CIDFont+F3" pitchFamily="0" charset="1"/>
              </a:rPr>
              <a:t>мероприятий 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регионально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0">
                <a:latin typeface="CIDFont+F3" pitchFamily="0" charset="1"/>
              </a:rPr>
              <a:t>о проекта 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-15">
                <a:latin typeface="CIDFont+F3" pitchFamily="0" charset="1"/>
              </a:rPr>
              <a:t>«</a:t>
            </a:r>
            <a:r>
              <a:rPr lang="en-US" sz="1595" baseline="0" b="0" i="0" dirty="0" spc="0">
                <a:latin typeface="CIDFont+F3" pitchFamily="0" charset="1"/>
              </a:rPr>
              <a:t>Спо</a:t>
            </a:r>
            <a:r>
              <a:rPr lang="en-US" sz="1595" baseline="0" b="0" i="0" dirty="0" spc="-31">
                <a:latin typeface="CIDFont+F3" pitchFamily="0" charset="1"/>
              </a:rPr>
              <a:t>р</a:t>
            </a:r>
            <a:r>
              <a:rPr lang="en-US" sz="1595" baseline="0" b="0" i="0" dirty="0" spc="0">
                <a:latin typeface="CIDFont+F3" pitchFamily="0" charset="1"/>
              </a:rPr>
              <a:t>т </a:t>
            </a:r>
            <a:r>
              <a:rPr lang="en-US" sz="1595" baseline="0" b="0" i="0" dirty="0" spc="414">
                <a:latin typeface="CIDFont+F3" pitchFamily="0" charset="1"/>
              </a:rPr>
              <a:t>–</a:t>
            </a:r>
            <a:r>
              <a:rPr lang="en-US" sz="1595" baseline="0" b="0" i="0" dirty="0" spc="0">
                <a:latin typeface="CIDFont+F3" pitchFamily="0" charset="1"/>
              </a:rPr>
              <a:t>но</a:t>
            </a:r>
            <a:r>
              <a:rPr lang="en-US" sz="1595" baseline="0" b="0" i="0" dirty="0" spc="-15">
                <a:latin typeface="CIDFont+F3" pitchFamily="0" charset="1"/>
              </a:rPr>
              <a:t>р</a:t>
            </a:r>
            <a:r>
              <a:rPr lang="en-US" sz="1595" baseline="0" b="0" i="0" dirty="0" spc="0">
                <a:latin typeface="CIDFont+F3" pitchFamily="0" charset="1"/>
              </a:rPr>
              <a:t>ма жизни»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в 2019</a:t>
            </a:r>
            <a:r>
              <a:rPr lang="en-US" sz="1595" baseline="0" b="0" i="0" dirty="0" spc="-15">
                <a:latin typeface="CIDFont+F3" pitchFamily="0" charset="1"/>
              </a:rPr>
              <a:t> </a:t>
            </a:r>
            <a:r>
              <a:rPr lang="en-US" sz="1595" baseline="0" b="0" i="0" dirty="0" spc="-31">
                <a:latin typeface="CIDFont+F3" pitchFamily="0" charset="1"/>
              </a:rPr>
              <a:t>г</a:t>
            </a:r>
            <a:r>
              <a:rPr lang="en-US" sz="1595" baseline="0" b="0" i="0" dirty="0" spc="-47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ду составили:</a:t>
            </a:r>
          </a:p>
        </p:txBody>
      </p:sp>
      <p:sp>
        <p:nvSpPr>
          <p:cNvPr id="1743" name="Rectangle 1743"/>
          <p:cNvSpPr/>
          <p:nvPr/>
        </p:nvSpPr>
        <p:spPr>
          <a:xfrm rot="0" flipH="0" flipV="0">
            <a:off x="6062460" y="2490462"/>
            <a:ext cx="1242044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25896"/>
            <a:r>
              <a:rPr lang="en-US" sz="1799" baseline="0" b="0" i="0" dirty="0" spc="0">
                <a:solidFill>
                  <a:srgbClr val="FFFFFF"/>
                </a:solidFill>
                <a:latin typeface="CIDFont+F2" pitchFamily="0" charset="1"/>
              </a:rPr>
              <a:t>5 мл</a:t>
            </a:r>
            <a:r>
              <a:rPr lang="en-US" sz="1799" baseline="0" b="0" i="0" dirty="0" spc="-10">
                <a:solidFill>
                  <a:srgbClr val="FFFFFF"/>
                </a:solidFill>
                <a:latin typeface="CIDFont+F2" pitchFamily="0" charset="1"/>
              </a:rPr>
              <a:t>н</a:t>
            </a:r>
            <a:r>
              <a:rPr lang="en-US" sz="1799" baseline="0" b="0" i="0" dirty="0" spc="0">
                <a:solidFill>
                  <a:srgbClr val="FFFFFF"/>
                </a:solidFill>
                <a:latin typeface="CIDFont+F2" pitchFamily="0" charset="1"/>
              </a:rPr>
              <a:t> 594,8 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solidFill>
                  <a:srgbClr val="FFFFFF"/>
                </a:solidFill>
                <a:latin typeface="CIDFont+F2" pitchFamily="0" charset="1"/>
              </a:rPr>
              <a:t>тыс.</a:t>
            </a:r>
            <a:r>
              <a:rPr lang="en-US" sz="1799" baseline="0" b="0" i="0" dirty="0" spc="-17">
                <a:solidFill>
                  <a:srgbClr val="FFFFFF"/>
                </a:solidFill>
                <a:latin typeface="CIDFont+F2" pitchFamily="0" charset="1"/>
              </a:rPr>
              <a:t> </a:t>
            </a:r>
            <a:r>
              <a:rPr lang="en-US" sz="1799" baseline="0" b="0" i="0" dirty="0" spc="-28">
                <a:solidFill>
                  <a:srgbClr val="FFFFFF"/>
                </a:solidFill>
                <a:latin typeface="CIDFont+F2" pitchFamily="0" charset="1"/>
              </a:rPr>
              <a:t>р</a:t>
            </a:r>
            <a:r>
              <a:rPr lang="en-US" sz="1799" baseline="0" b="0" i="0" dirty="0" spc="0">
                <a:solidFill>
                  <a:srgbClr val="FFFFFF"/>
                </a:solidFill>
                <a:latin typeface="CIDFont+F2" pitchFamily="0" charset="1"/>
              </a:rPr>
              <a:t>у</a:t>
            </a:r>
            <a:r>
              <a:rPr lang="en-US" sz="1799" baseline="0" b="0" i="0" dirty="0" spc="-53">
                <a:solidFill>
                  <a:srgbClr val="FFFFFF"/>
                </a:solidFill>
                <a:latin typeface="CIDFont+F2" pitchFamily="0" charset="1"/>
              </a:rPr>
              <a:t>б</a:t>
            </a:r>
            <a:r>
              <a:rPr lang="en-US" sz="1799" baseline="0" b="0" i="0" dirty="0" spc="0">
                <a:solidFill>
                  <a:srgbClr val="FFFFFF"/>
                </a:solidFill>
                <a:latin typeface="CIDFont+F2" pitchFamily="0" charset="1"/>
              </a:rPr>
              <a:t>лей</a:t>
            </a:r>
          </a:p>
        </p:txBody>
      </p:sp>
      <p:sp>
        <p:nvSpPr>
          <p:cNvPr id="1744" name="Rectangle 1744"/>
          <p:cNvSpPr/>
          <p:nvPr/>
        </p:nvSpPr>
        <p:spPr>
          <a:xfrm rot="0" flipH="0" flipV="0">
            <a:off x="8388129" y="1912357"/>
            <a:ext cx="950383" cy="4502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solidFill>
                  <a:srgbClr val="002060"/>
                </a:solidFill>
                <a:latin typeface="CIDFont+F2" pitchFamily="0" charset="1"/>
              </a:rPr>
              <a:t>3</a:t>
            </a:r>
            <a:r>
              <a:rPr lang="en-US" sz="1404" baseline="0" b="0" i="0" dirty="0" spc="-14">
                <a:solidFill>
                  <a:srgbClr val="002060"/>
                </a:solidFill>
                <a:latin typeface="CIDFont+F2" pitchFamily="0" charset="1"/>
              </a:rPr>
              <a:t> 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2" pitchFamily="0" charset="1"/>
              </a:rPr>
              <a:t>млн 124,8 </a:t>
            </a:r>
          </a:p>
          <a:p>
            <a:pPr marL="97512">
              <a:lnSpc>
                <a:spcPts val="1680"/>
              </a:lnSpc>
            </a:pPr>
            <a:r>
              <a:rPr lang="en-US" sz="1404" baseline="0" b="0" i="0" dirty="0" spc="0">
                <a:solidFill>
                  <a:srgbClr val="002060"/>
                </a:solidFill>
                <a:latin typeface="CIDFont+F2" pitchFamily="0" charset="1"/>
              </a:rPr>
              <a:t>т</a:t>
            </a:r>
            <a:r>
              <a:rPr lang="en-US" sz="1404" baseline="0" b="0" i="0" dirty="0" spc="-14">
                <a:solidFill>
                  <a:srgbClr val="002060"/>
                </a:solidFill>
                <a:latin typeface="CIDFont+F2" pitchFamily="0" charset="1"/>
              </a:rPr>
              <a:t>ы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2" pitchFamily="0" charset="1"/>
              </a:rPr>
              <a:t>с.</a:t>
            </a:r>
            <a:r>
              <a:rPr lang="en-US" sz="1404" baseline="0" b="0" i="0" dirty="0" spc="-14">
                <a:solidFill>
                  <a:srgbClr val="002060"/>
                </a:solidFill>
                <a:latin typeface="CIDFont+F2" pitchFamily="0" charset="1"/>
              </a:rPr>
              <a:t> </a:t>
            </a:r>
            <a:r>
              <a:rPr lang="en-US" sz="1404" baseline="0" b="0" i="0" dirty="0" spc="-36">
                <a:solidFill>
                  <a:srgbClr val="002060"/>
                </a:solidFill>
                <a:latin typeface="CIDFont+F2" pitchFamily="0" charset="1"/>
              </a:rPr>
              <a:t>р</a:t>
            </a:r>
            <a:r>
              <a:rPr lang="en-US" sz="1404" baseline="0" b="0" i="0" dirty="0" spc="-14">
                <a:solidFill>
                  <a:srgbClr val="002060"/>
                </a:solidFill>
                <a:latin typeface="CIDFont+F2" pitchFamily="0" charset="1"/>
              </a:rPr>
              <a:t>у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2" pitchFamily="0" charset="1"/>
              </a:rPr>
              <a:t>б.</a:t>
            </a:r>
          </a:p>
        </p:txBody>
      </p:sp>
      <p:sp>
        <p:nvSpPr>
          <p:cNvPr id="1745" name="Rectangle 1745"/>
          <p:cNvSpPr/>
          <p:nvPr/>
        </p:nvSpPr>
        <p:spPr>
          <a:xfrm rot="0" flipH="0" flipV="0">
            <a:off x="8333224" y="2339148"/>
            <a:ext cx="1059151" cy="45017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solidFill>
                  <a:srgbClr val="002060"/>
                </a:solidFill>
                <a:latin typeface="CIDFont+F3" pitchFamily="0" charset="1"/>
              </a:rPr>
              <a:t>ф</a:t>
            </a:r>
            <a:r>
              <a:rPr lang="en-US" sz="1404" baseline="0" b="0" i="0" dirty="0" spc="-18">
                <a:solidFill>
                  <a:srgbClr val="002060"/>
                </a:solidFill>
                <a:latin typeface="CIDFont+F3" pitchFamily="0" charset="1"/>
              </a:rPr>
              <a:t>е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3" pitchFamily="0" charset="1"/>
              </a:rPr>
              <a:t>деральный </a:t>
            </a:r>
          </a:p>
          <a:p>
            <a:pPr marL="214886">
              <a:lnSpc>
                <a:spcPts val="1679"/>
              </a:lnSpc>
            </a:pPr>
            <a:r>
              <a:rPr lang="en-US" sz="1404" baseline="0" b="0" i="0" dirty="0" spc="0">
                <a:solidFill>
                  <a:srgbClr val="002060"/>
                </a:solidFill>
                <a:latin typeface="CIDFont+F3" pitchFamily="0" charset="1"/>
              </a:rPr>
              <a:t>б</a:t>
            </a:r>
            <a:r>
              <a:rPr lang="en-US" sz="1404" baseline="0" b="0" i="0" dirty="0" spc="-65">
                <a:solidFill>
                  <a:srgbClr val="002060"/>
                </a:solidFill>
                <a:latin typeface="CIDFont+F3" pitchFamily="0" charset="1"/>
              </a:rPr>
              <a:t>ю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3" pitchFamily="0" charset="1"/>
              </a:rPr>
              <a:t>д</a:t>
            </a:r>
            <a:r>
              <a:rPr lang="en-US" sz="1404" baseline="0" b="0" i="0" dirty="0" spc="-28">
                <a:solidFill>
                  <a:srgbClr val="002060"/>
                </a:solidFill>
                <a:latin typeface="CIDFont+F3" pitchFamily="0" charset="1"/>
              </a:rPr>
              <a:t>ж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3" pitchFamily="0" charset="1"/>
              </a:rPr>
              <a:t>ет</a:t>
            </a:r>
          </a:p>
        </p:txBody>
      </p:sp>
      <p:sp>
        <p:nvSpPr>
          <p:cNvPr id="1746" name="Rectangle 1746"/>
          <p:cNvSpPr/>
          <p:nvPr/>
        </p:nvSpPr>
        <p:spPr>
          <a:xfrm rot="0" flipH="0" flipV="0">
            <a:off x="8388129" y="2890789"/>
            <a:ext cx="950383" cy="87696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solidFill>
                  <a:srgbClr val="002060"/>
                </a:solidFill>
                <a:latin typeface="CIDFont+F2" pitchFamily="0" charset="1"/>
              </a:rPr>
              <a:t>2</a:t>
            </a:r>
            <a:r>
              <a:rPr lang="en-US" sz="1404" baseline="0" b="0" i="0" dirty="0" spc="-14">
                <a:solidFill>
                  <a:srgbClr val="002060"/>
                </a:solidFill>
                <a:latin typeface="CIDFont+F2" pitchFamily="0" charset="1"/>
              </a:rPr>
              <a:t> 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2" pitchFamily="0" charset="1"/>
              </a:rPr>
              <a:t>млн 470,0 </a:t>
            </a:r>
          </a:p>
          <a:p>
            <a:pPr marL="97512">
              <a:lnSpc>
                <a:spcPts val="1680"/>
              </a:lnSpc>
            </a:pPr>
            <a:r>
              <a:rPr lang="en-US" sz="1404" baseline="0" b="0" i="0" dirty="0" spc="0">
                <a:solidFill>
                  <a:srgbClr val="002060"/>
                </a:solidFill>
                <a:latin typeface="CIDFont+F2" pitchFamily="0" charset="1"/>
              </a:rPr>
              <a:t>т</a:t>
            </a:r>
            <a:r>
              <a:rPr lang="en-US" sz="1404" baseline="0" b="0" i="0" dirty="0" spc="-14">
                <a:solidFill>
                  <a:srgbClr val="002060"/>
                </a:solidFill>
                <a:latin typeface="CIDFont+F2" pitchFamily="0" charset="1"/>
              </a:rPr>
              <a:t>ы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2" pitchFamily="0" charset="1"/>
              </a:rPr>
              <a:t>с.</a:t>
            </a:r>
            <a:r>
              <a:rPr lang="en-US" sz="1404" baseline="0" b="0" i="0" dirty="0" spc="-14">
                <a:solidFill>
                  <a:srgbClr val="002060"/>
                </a:solidFill>
                <a:latin typeface="CIDFont+F2" pitchFamily="0" charset="1"/>
              </a:rPr>
              <a:t> </a:t>
            </a:r>
            <a:r>
              <a:rPr lang="en-US" sz="1404" baseline="0" b="0" i="0" dirty="0" spc="-36">
                <a:solidFill>
                  <a:srgbClr val="002060"/>
                </a:solidFill>
                <a:latin typeface="CIDFont+F2" pitchFamily="0" charset="1"/>
              </a:rPr>
              <a:t>р</a:t>
            </a:r>
            <a:r>
              <a:rPr lang="en-US" sz="1404" baseline="0" b="0" i="0" dirty="0" spc="-14">
                <a:solidFill>
                  <a:srgbClr val="002060"/>
                </a:solidFill>
                <a:latin typeface="CIDFont+F2" pitchFamily="0" charset="1"/>
              </a:rPr>
              <a:t>у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2" pitchFamily="0" charset="1"/>
              </a:rPr>
              <a:t>б.</a:t>
            </a:r>
          </a:p>
          <a:p>
            <a:pPr marL="120367">
              <a:lnSpc>
                <a:spcPts val="1679"/>
              </a:lnSpc>
            </a:pPr>
            <a:r>
              <a:rPr lang="en-US" sz="1404" baseline="0" b="0" i="0" dirty="0" spc="0">
                <a:solidFill>
                  <a:srgbClr val="002060"/>
                </a:solidFill>
                <a:latin typeface="CIDFont+F3" pitchFamily="0" charset="1"/>
              </a:rPr>
              <a:t>местный </a:t>
            </a:r>
          </a:p>
          <a:p>
            <a:pPr marL="161504">
              <a:lnSpc>
                <a:spcPts val="1680"/>
              </a:lnSpc>
            </a:pPr>
            <a:r>
              <a:rPr lang="en-US" sz="1404" baseline="0" b="0" i="0" dirty="0" spc="0">
                <a:solidFill>
                  <a:srgbClr val="002060"/>
                </a:solidFill>
                <a:latin typeface="CIDFont+F3" pitchFamily="0" charset="1"/>
              </a:rPr>
              <a:t>б</a:t>
            </a:r>
            <a:r>
              <a:rPr lang="en-US" sz="1404" baseline="0" b="0" i="0" dirty="0" spc="-65">
                <a:solidFill>
                  <a:srgbClr val="002060"/>
                </a:solidFill>
                <a:latin typeface="CIDFont+F3" pitchFamily="0" charset="1"/>
              </a:rPr>
              <a:t>ю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3" pitchFamily="0" charset="1"/>
              </a:rPr>
              <a:t>д</a:t>
            </a:r>
            <a:r>
              <a:rPr lang="en-US" sz="1404" baseline="0" b="0" i="0" dirty="0" spc="-28">
                <a:solidFill>
                  <a:srgbClr val="002060"/>
                </a:solidFill>
                <a:latin typeface="CIDFont+F3" pitchFamily="0" charset="1"/>
              </a:rPr>
              <a:t>ж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3" pitchFamily="0" charset="1"/>
              </a:rPr>
              <a:t>ет</a:t>
            </a: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747" name="Freeform 1747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48" name="Picture 101"/>
          <p:cNvPicPr>
            <a:picLocks noChangeAspect="0" noChangeArrowheads="1"/>
          </p:cNvPicPr>
          <p:nvPr/>
        </p:nvPicPr>
        <p:blipFill>
          <a:blip r:embed="rId17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749" name="Picture 1749"/>
          <p:cNvPicPr>
            <a:picLocks noChangeAspect="0" noChangeArrowheads="1"/>
          </p:cNvPicPr>
          <p:nvPr/>
        </p:nvPicPr>
        <p:blipFill>
          <a:blip r:embed="rId17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750" name="Picture 103"/>
          <p:cNvPicPr>
            <a:picLocks noChangeAspect="0" noChangeArrowheads="1"/>
          </p:cNvPicPr>
          <p:nvPr/>
        </p:nvPicPr>
        <p:blipFill>
          <a:blip r:embed="rId17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751" name="Picture 1751"/>
          <p:cNvPicPr>
            <a:picLocks noChangeAspect="0" noChangeArrowheads="1"/>
          </p:cNvPicPr>
          <p:nvPr/>
        </p:nvPicPr>
        <p:blipFill>
          <a:blip r:embed="rId17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752" name="Picture 1726"/>
          <p:cNvPicPr>
            <a:picLocks noChangeAspect="0" noChangeArrowheads="1"/>
          </p:cNvPicPr>
          <p:nvPr/>
        </p:nvPicPr>
        <p:blipFill>
          <a:blip r:embed="rId17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773423" y="694944"/>
            <a:ext cx="3371088" cy="242315"/>
          </a:xfrm>
          <a:prstGeom prst="rect">
            <a:avLst/>
          </a:prstGeom>
          <a:noFill/>
          <a:extLst/>
        </p:spPr>
      </p:pic>
      <p:sp>
        <p:nvSpPr>
          <p:cNvPr id="1753" name="Freeform 1753"/>
          <p:cNvSpPr/>
          <p:nvPr/>
        </p:nvSpPr>
        <p:spPr>
          <a:xfrm rot="0" flipH="0" flipV="1">
            <a:off x="1984248" y="1007364"/>
            <a:ext cx="6816851" cy="396239"/>
          </a:xfrm>
          <a:custGeom>
            <a:pathLst>
              <a:path w="9089135" h="528319">
                <a:moveTo>
                  <a:pt x="0" y="438912"/>
                </a:moveTo>
                <a:cubicBezTo>
                  <a:pt x="0" y="487679"/>
                  <a:pt x="40640" y="528319"/>
                  <a:pt x="89407" y="528319"/>
                </a:cubicBezTo>
                <a:lnTo>
                  <a:pt x="9001759" y="528319"/>
                </a:lnTo>
                <a:cubicBezTo>
                  <a:pt x="9050528" y="528319"/>
                  <a:pt x="9089135" y="487679"/>
                  <a:pt x="9089135" y="438912"/>
                </a:cubicBezTo>
                <a:lnTo>
                  <a:pt x="9089135" y="87376"/>
                </a:lnTo>
                <a:cubicBezTo>
                  <a:pt x="9089135" y="38608"/>
                  <a:pt x="9050528" y="0"/>
                  <a:pt x="9001759" y="0"/>
                </a:cubicBezTo>
                <a:lnTo>
                  <a:pt x="89407" y="0"/>
                </a:lnTo>
                <a:cubicBezTo>
                  <a:pt x="40640" y="0"/>
                  <a:pt x="0" y="38608"/>
                  <a:pt x="0" y="87376"/>
                </a:cubicBezTo>
                <a:close/>
              </a:path>
            </a:pathLst>
          </a:custGeom>
          <a:solidFill>
            <a:srgbClr val="A6DDEA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754" name="Picture 1754"/>
          <p:cNvPicPr>
            <a:picLocks noChangeAspect="0" noChangeArrowheads="1"/>
          </p:cNvPicPr>
          <p:nvPr/>
        </p:nvPicPr>
        <p:blipFill>
          <a:blip r:embed="rId17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944116" y="967232"/>
            <a:ext cx="6898639" cy="476504"/>
          </a:xfrm>
          <a:prstGeom prst="rect">
            <a:avLst/>
          </a:prstGeom>
          <a:noFill/>
          <a:extLst/>
        </p:spPr>
      </p:pic>
      <p:pic>
        <p:nvPicPr>
          <p:cNvPr id="1755" name="Picture 107"/>
          <p:cNvPicPr>
            <a:picLocks noChangeAspect="0" noChangeArrowheads="1"/>
          </p:cNvPicPr>
          <p:nvPr/>
        </p:nvPicPr>
        <p:blipFill>
          <a:blip r:embed="rId17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89135" y="493776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1756" name="Picture 1756"/>
          <p:cNvPicPr>
            <a:picLocks noChangeAspect="0" noChangeArrowheads="1"/>
          </p:cNvPicPr>
          <p:nvPr/>
        </p:nvPicPr>
        <p:blipFill>
          <a:blip r:embed="rId17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463040" y="1508760"/>
            <a:ext cx="2951988" cy="1795272"/>
          </a:xfrm>
          <a:prstGeom prst="rect">
            <a:avLst/>
          </a:prstGeom>
          <a:noFill/>
          <a:extLst/>
        </p:spPr>
      </p:pic>
      <p:pic>
        <p:nvPicPr>
          <p:cNvPr id="1757" name="Picture 1757"/>
          <p:cNvPicPr>
            <a:picLocks noChangeAspect="0" noChangeArrowheads="1"/>
          </p:cNvPicPr>
          <p:nvPr/>
        </p:nvPicPr>
        <p:blipFill>
          <a:blip r:embed="rId17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888992" y="1508760"/>
            <a:ext cx="4526279" cy="1795272"/>
          </a:xfrm>
          <a:prstGeom prst="rect">
            <a:avLst/>
          </a:prstGeom>
          <a:noFill/>
          <a:extLst/>
        </p:spPr>
      </p:pic>
      <p:sp>
        <p:nvSpPr>
          <p:cNvPr id="1758" name="Freeform 1758"/>
          <p:cNvSpPr/>
          <p:nvPr/>
        </p:nvSpPr>
        <p:spPr>
          <a:xfrm rot="0" flipH="0" flipV="1">
            <a:off x="1168908" y="3419856"/>
            <a:ext cx="6271259" cy="576071"/>
          </a:xfrm>
          <a:custGeom>
            <a:pathLst>
              <a:path w="8361679" h="768095">
                <a:moveTo>
                  <a:pt x="0" y="768095"/>
                </a:moveTo>
                <a:lnTo>
                  <a:pt x="8361679" y="768095"/>
                </a:lnTo>
                <a:lnTo>
                  <a:pt x="8361679" y="0"/>
                </a:lnTo>
                <a:lnTo>
                  <a:pt x="0" y="0"/>
                </a:lnTo>
                <a:close/>
              </a:path>
            </a:pathLst>
          </a:custGeom>
          <a:solidFill>
            <a:srgbClr val="F4B183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59" name="Freeform 1759"/>
          <p:cNvSpPr/>
          <p:nvPr/>
        </p:nvSpPr>
        <p:spPr>
          <a:xfrm rot="0" flipH="0" flipV="1">
            <a:off x="1168908" y="3419856"/>
            <a:ext cx="6271259" cy="576071"/>
          </a:xfrm>
          <a:custGeom>
            <a:pathLst>
              <a:path w="8361679" h="768095">
                <a:moveTo>
                  <a:pt x="0" y="768095"/>
                </a:moveTo>
                <a:lnTo>
                  <a:pt x="8361679" y="768095"/>
                </a:lnTo>
                <a:lnTo>
                  <a:pt x="8361679" y="0"/>
                </a:lnTo>
                <a:lnTo>
                  <a:pt x="0" y="0"/>
                </a:lnTo>
                <a:close/>
              </a:path>
            </a:pathLst>
          </a:custGeom>
          <a:noFill/>
          <a:ln w="12191" cap="flat" cmpd="sng">
            <a:solidFill>
              <a:srgbClr val="41719C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0" name="Freeform 1760"/>
          <p:cNvSpPr/>
          <p:nvPr/>
        </p:nvSpPr>
        <p:spPr>
          <a:xfrm rot="0" flipH="0" flipV="1">
            <a:off x="7539228" y="3419856"/>
            <a:ext cx="950975" cy="576071"/>
          </a:xfrm>
          <a:custGeom>
            <a:pathLst>
              <a:path w="1267967" h="768095">
                <a:moveTo>
                  <a:pt x="0" y="768095"/>
                </a:moveTo>
                <a:lnTo>
                  <a:pt x="1267967" y="768095"/>
                </a:lnTo>
                <a:lnTo>
                  <a:pt x="1267967" y="0"/>
                </a:lnTo>
                <a:lnTo>
                  <a:pt x="0" y="0"/>
                </a:lnTo>
                <a:close/>
              </a:path>
            </a:pathLst>
          </a:custGeom>
          <a:solidFill>
            <a:srgbClr val="F4B183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1" name="Freeform 1761"/>
          <p:cNvSpPr/>
          <p:nvPr/>
        </p:nvSpPr>
        <p:spPr>
          <a:xfrm rot="0" flipH="0" flipV="1">
            <a:off x="7539228" y="3419856"/>
            <a:ext cx="950975" cy="576071"/>
          </a:xfrm>
          <a:custGeom>
            <a:pathLst>
              <a:path w="1267967" h="768095">
                <a:moveTo>
                  <a:pt x="0" y="768095"/>
                </a:moveTo>
                <a:lnTo>
                  <a:pt x="1267967" y="768095"/>
                </a:lnTo>
                <a:lnTo>
                  <a:pt x="1267967" y="0"/>
                </a:lnTo>
                <a:lnTo>
                  <a:pt x="0" y="0"/>
                </a:lnTo>
                <a:close/>
              </a:path>
            </a:pathLst>
          </a:custGeom>
          <a:noFill/>
          <a:ln w="12191" cap="flat" cmpd="sng">
            <a:solidFill>
              <a:srgbClr val="41719C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2" name="Freeform 1762"/>
          <p:cNvSpPr/>
          <p:nvPr/>
        </p:nvSpPr>
        <p:spPr>
          <a:xfrm rot="0" flipH="0" flipV="1">
            <a:off x="8598407" y="3419856"/>
            <a:ext cx="950976" cy="576071"/>
          </a:xfrm>
          <a:custGeom>
            <a:pathLst>
              <a:path w="1267968" h="768095">
                <a:moveTo>
                  <a:pt x="0" y="768095"/>
                </a:moveTo>
                <a:lnTo>
                  <a:pt x="1267968" y="768095"/>
                </a:lnTo>
                <a:lnTo>
                  <a:pt x="1267968" y="0"/>
                </a:lnTo>
                <a:lnTo>
                  <a:pt x="0" y="0"/>
                </a:lnTo>
                <a:close/>
              </a:path>
            </a:pathLst>
          </a:custGeom>
          <a:solidFill>
            <a:srgbClr val="F4B183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3" name="Freeform 1763"/>
          <p:cNvSpPr/>
          <p:nvPr/>
        </p:nvSpPr>
        <p:spPr>
          <a:xfrm rot="0" flipH="0" flipV="1">
            <a:off x="8598407" y="3419856"/>
            <a:ext cx="950976" cy="576071"/>
          </a:xfrm>
          <a:custGeom>
            <a:pathLst>
              <a:path w="1267968" h="768095">
                <a:moveTo>
                  <a:pt x="0" y="768095"/>
                </a:moveTo>
                <a:lnTo>
                  <a:pt x="1267968" y="768095"/>
                </a:lnTo>
                <a:lnTo>
                  <a:pt x="1267968" y="0"/>
                </a:lnTo>
                <a:lnTo>
                  <a:pt x="0" y="0"/>
                </a:lnTo>
                <a:close/>
              </a:path>
            </a:pathLst>
          </a:custGeom>
          <a:noFill/>
          <a:ln w="12191" cap="flat" cmpd="sng">
            <a:solidFill>
              <a:srgbClr val="41719C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4" name="Freeform 1764"/>
          <p:cNvSpPr/>
          <p:nvPr/>
        </p:nvSpPr>
        <p:spPr>
          <a:xfrm rot="0" flipH="0" flipV="1">
            <a:off x="7539228" y="3995928"/>
            <a:ext cx="950975" cy="576072"/>
          </a:xfrm>
          <a:custGeom>
            <a:pathLst>
              <a:path w="1267967" h="768097">
                <a:moveTo>
                  <a:pt x="0" y="768097"/>
                </a:moveTo>
                <a:lnTo>
                  <a:pt x="1267967" y="768097"/>
                </a:lnTo>
                <a:lnTo>
                  <a:pt x="1267967" y="0"/>
                </a:lnTo>
                <a:lnTo>
                  <a:pt x="0" y="0"/>
                </a:lnTo>
                <a:close/>
              </a:path>
            </a:pathLst>
          </a:custGeom>
          <a:solidFill>
            <a:srgbClr val="DEEBF7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5" name="Freeform 1765"/>
          <p:cNvSpPr/>
          <p:nvPr/>
        </p:nvSpPr>
        <p:spPr>
          <a:xfrm rot="0" flipH="0" flipV="1">
            <a:off x="7539228" y="3995928"/>
            <a:ext cx="950975" cy="576072"/>
          </a:xfrm>
          <a:custGeom>
            <a:pathLst>
              <a:path w="1267967" h="768097">
                <a:moveTo>
                  <a:pt x="0" y="768097"/>
                </a:moveTo>
                <a:lnTo>
                  <a:pt x="1267967" y="768097"/>
                </a:lnTo>
                <a:lnTo>
                  <a:pt x="1267967" y="0"/>
                </a:lnTo>
                <a:lnTo>
                  <a:pt x="0" y="0"/>
                </a:lnTo>
                <a:close/>
              </a:path>
            </a:pathLst>
          </a:custGeom>
          <a:noFill/>
          <a:ln w="12191" cap="flat" cmpd="sng">
            <a:solidFill>
              <a:srgbClr val="41719C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6" name="Freeform 1766"/>
          <p:cNvSpPr/>
          <p:nvPr/>
        </p:nvSpPr>
        <p:spPr>
          <a:xfrm rot="0" flipH="0" flipV="1">
            <a:off x="7539228" y="4572000"/>
            <a:ext cx="950975" cy="576071"/>
          </a:xfrm>
          <a:custGeom>
            <a:pathLst>
              <a:path w="1267967" h="768095">
                <a:moveTo>
                  <a:pt x="0" y="768095"/>
                </a:moveTo>
                <a:lnTo>
                  <a:pt x="1267967" y="768095"/>
                </a:lnTo>
                <a:lnTo>
                  <a:pt x="1267967" y="0"/>
                </a:lnTo>
                <a:lnTo>
                  <a:pt x="0" y="0"/>
                </a:lnTo>
                <a:close/>
              </a:path>
            </a:pathLst>
          </a:custGeom>
          <a:solidFill>
            <a:srgbClr val="DEEBF7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7" name="Freeform 1767"/>
          <p:cNvSpPr/>
          <p:nvPr/>
        </p:nvSpPr>
        <p:spPr>
          <a:xfrm rot="0" flipH="0" flipV="1">
            <a:off x="7539228" y="4572000"/>
            <a:ext cx="950975" cy="576071"/>
          </a:xfrm>
          <a:custGeom>
            <a:pathLst>
              <a:path w="1267967" h="768095">
                <a:moveTo>
                  <a:pt x="0" y="768095"/>
                </a:moveTo>
                <a:lnTo>
                  <a:pt x="1267967" y="768095"/>
                </a:lnTo>
                <a:lnTo>
                  <a:pt x="1267967" y="0"/>
                </a:lnTo>
                <a:lnTo>
                  <a:pt x="0" y="0"/>
                </a:lnTo>
                <a:close/>
              </a:path>
            </a:pathLst>
          </a:custGeom>
          <a:noFill/>
          <a:ln w="12191" cap="flat" cmpd="sng">
            <a:solidFill>
              <a:srgbClr val="41719C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8" name="Freeform 1768"/>
          <p:cNvSpPr/>
          <p:nvPr/>
        </p:nvSpPr>
        <p:spPr>
          <a:xfrm rot="0" flipH="0" flipV="1">
            <a:off x="7539228" y="5148072"/>
            <a:ext cx="950975" cy="576072"/>
          </a:xfrm>
          <a:custGeom>
            <a:pathLst>
              <a:path w="1267967" h="768097">
                <a:moveTo>
                  <a:pt x="0" y="768097"/>
                </a:moveTo>
                <a:lnTo>
                  <a:pt x="1267967" y="768097"/>
                </a:lnTo>
                <a:lnTo>
                  <a:pt x="1267967" y="0"/>
                </a:lnTo>
                <a:lnTo>
                  <a:pt x="0" y="0"/>
                </a:lnTo>
                <a:close/>
              </a:path>
            </a:pathLst>
          </a:custGeom>
          <a:solidFill>
            <a:srgbClr val="DEEBF7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69" name="Freeform 1769"/>
          <p:cNvSpPr/>
          <p:nvPr/>
        </p:nvSpPr>
        <p:spPr>
          <a:xfrm rot="0" flipH="0" flipV="1">
            <a:off x="7539228" y="5148072"/>
            <a:ext cx="950975" cy="576072"/>
          </a:xfrm>
          <a:custGeom>
            <a:pathLst>
              <a:path w="1267967" h="768097">
                <a:moveTo>
                  <a:pt x="0" y="768097"/>
                </a:moveTo>
                <a:lnTo>
                  <a:pt x="1267967" y="768097"/>
                </a:lnTo>
                <a:lnTo>
                  <a:pt x="1267967" y="0"/>
                </a:lnTo>
                <a:lnTo>
                  <a:pt x="0" y="0"/>
                </a:lnTo>
                <a:close/>
              </a:path>
            </a:pathLst>
          </a:custGeom>
          <a:noFill/>
          <a:ln w="12191" cap="flat" cmpd="sng">
            <a:solidFill>
              <a:srgbClr val="41719C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0" name="Freeform 1770"/>
          <p:cNvSpPr/>
          <p:nvPr/>
        </p:nvSpPr>
        <p:spPr>
          <a:xfrm rot="0" flipH="0" flipV="1">
            <a:off x="7539228" y="5724145"/>
            <a:ext cx="950975" cy="576072"/>
          </a:xfrm>
          <a:custGeom>
            <a:pathLst>
              <a:path w="1267967" h="768096">
                <a:moveTo>
                  <a:pt x="0" y="768096"/>
                </a:moveTo>
                <a:lnTo>
                  <a:pt x="1267967" y="768096"/>
                </a:lnTo>
                <a:lnTo>
                  <a:pt x="1267967" y="0"/>
                </a:lnTo>
                <a:lnTo>
                  <a:pt x="0" y="0"/>
                </a:lnTo>
                <a:close/>
              </a:path>
            </a:pathLst>
          </a:custGeom>
          <a:solidFill>
            <a:srgbClr val="DEEBF7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1" name="Freeform 1771"/>
          <p:cNvSpPr/>
          <p:nvPr/>
        </p:nvSpPr>
        <p:spPr>
          <a:xfrm rot="0" flipH="0" flipV="1">
            <a:off x="7539228" y="5724145"/>
            <a:ext cx="950975" cy="576072"/>
          </a:xfrm>
          <a:custGeom>
            <a:pathLst>
              <a:path w="1267967" h="768096">
                <a:moveTo>
                  <a:pt x="0" y="768096"/>
                </a:moveTo>
                <a:lnTo>
                  <a:pt x="1267967" y="768096"/>
                </a:lnTo>
                <a:lnTo>
                  <a:pt x="1267967" y="0"/>
                </a:lnTo>
                <a:lnTo>
                  <a:pt x="0" y="0"/>
                </a:lnTo>
                <a:close/>
              </a:path>
            </a:pathLst>
          </a:custGeom>
          <a:noFill/>
          <a:ln w="12191" cap="flat" cmpd="sng">
            <a:solidFill>
              <a:srgbClr val="41719C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2" name="Freeform 1772"/>
          <p:cNvSpPr/>
          <p:nvPr/>
        </p:nvSpPr>
        <p:spPr>
          <a:xfrm rot="0" flipH="0" flipV="1">
            <a:off x="7539228" y="6294120"/>
            <a:ext cx="950975" cy="568452"/>
          </a:xfrm>
          <a:custGeom>
            <a:pathLst>
              <a:path w="1267967" h="757936">
                <a:moveTo>
                  <a:pt x="0" y="757936"/>
                </a:moveTo>
                <a:lnTo>
                  <a:pt x="1267967" y="757936"/>
                </a:lnTo>
                <a:lnTo>
                  <a:pt x="1267967" y="0"/>
                </a:lnTo>
                <a:lnTo>
                  <a:pt x="0" y="0"/>
                </a:lnTo>
                <a:close/>
              </a:path>
            </a:pathLst>
          </a:custGeom>
          <a:solidFill>
            <a:srgbClr val="DEEBF7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3" name="Freeform 1773"/>
          <p:cNvSpPr/>
          <p:nvPr/>
        </p:nvSpPr>
        <p:spPr>
          <a:xfrm rot="0" flipH="0" flipV="1">
            <a:off x="7539228" y="6294120"/>
            <a:ext cx="950975" cy="568452"/>
          </a:xfrm>
          <a:custGeom>
            <a:pathLst>
              <a:path w="1267967" h="757936">
                <a:moveTo>
                  <a:pt x="0" y="757936"/>
                </a:moveTo>
                <a:lnTo>
                  <a:pt x="1267967" y="757936"/>
                </a:lnTo>
                <a:lnTo>
                  <a:pt x="1267967" y="0"/>
                </a:lnTo>
                <a:lnTo>
                  <a:pt x="0" y="0"/>
                </a:lnTo>
                <a:close/>
              </a:path>
            </a:pathLst>
          </a:custGeom>
          <a:noFill/>
          <a:ln w="12191" cap="flat" cmpd="sng">
            <a:solidFill>
              <a:srgbClr val="41719C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4" name="Freeform 1774"/>
          <p:cNvSpPr/>
          <p:nvPr/>
        </p:nvSpPr>
        <p:spPr>
          <a:xfrm rot="0" flipH="0" flipV="1">
            <a:off x="8598407" y="3995928"/>
            <a:ext cx="950976" cy="576072"/>
          </a:xfrm>
          <a:custGeom>
            <a:pathLst>
              <a:path w="1267968" h="768097">
                <a:moveTo>
                  <a:pt x="0" y="768097"/>
                </a:moveTo>
                <a:lnTo>
                  <a:pt x="1267968" y="768097"/>
                </a:lnTo>
                <a:lnTo>
                  <a:pt x="1267968" y="0"/>
                </a:lnTo>
                <a:lnTo>
                  <a:pt x="0" y="0"/>
                </a:lnTo>
                <a:close/>
              </a:path>
            </a:pathLst>
          </a:custGeom>
          <a:solidFill>
            <a:srgbClr val="DEEBF7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5" name="Freeform 1775"/>
          <p:cNvSpPr/>
          <p:nvPr/>
        </p:nvSpPr>
        <p:spPr>
          <a:xfrm rot="0" flipH="0" flipV="1">
            <a:off x="8598407" y="3995928"/>
            <a:ext cx="950976" cy="576072"/>
          </a:xfrm>
          <a:custGeom>
            <a:pathLst>
              <a:path w="1267968" h="768097">
                <a:moveTo>
                  <a:pt x="0" y="768097"/>
                </a:moveTo>
                <a:lnTo>
                  <a:pt x="1267968" y="768097"/>
                </a:lnTo>
                <a:lnTo>
                  <a:pt x="1267968" y="0"/>
                </a:lnTo>
                <a:lnTo>
                  <a:pt x="0" y="0"/>
                </a:lnTo>
                <a:close/>
              </a:path>
            </a:pathLst>
          </a:custGeom>
          <a:noFill/>
          <a:ln w="12191" cap="flat" cmpd="sng">
            <a:solidFill>
              <a:srgbClr val="41719C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6" name="Freeform 1776"/>
          <p:cNvSpPr/>
          <p:nvPr/>
        </p:nvSpPr>
        <p:spPr>
          <a:xfrm rot="0" flipH="0" flipV="1">
            <a:off x="8598407" y="4572000"/>
            <a:ext cx="950976" cy="576071"/>
          </a:xfrm>
          <a:custGeom>
            <a:pathLst>
              <a:path w="1267968" h="768095">
                <a:moveTo>
                  <a:pt x="0" y="768095"/>
                </a:moveTo>
                <a:lnTo>
                  <a:pt x="1267968" y="768095"/>
                </a:lnTo>
                <a:lnTo>
                  <a:pt x="1267968" y="0"/>
                </a:lnTo>
                <a:lnTo>
                  <a:pt x="0" y="0"/>
                </a:lnTo>
                <a:close/>
              </a:path>
            </a:pathLst>
          </a:custGeom>
          <a:solidFill>
            <a:srgbClr val="DEEBF7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7" name="Freeform 1777"/>
          <p:cNvSpPr/>
          <p:nvPr/>
        </p:nvSpPr>
        <p:spPr>
          <a:xfrm rot="0" flipH="0" flipV="1">
            <a:off x="8598407" y="4572000"/>
            <a:ext cx="950976" cy="576071"/>
          </a:xfrm>
          <a:custGeom>
            <a:pathLst>
              <a:path w="1267968" h="768095">
                <a:moveTo>
                  <a:pt x="0" y="768095"/>
                </a:moveTo>
                <a:lnTo>
                  <a:pt x="1267968" y="768095"/>
                </a:lnTo>
                <a:lnTo>
                  <a:pt x="1267968" y="0"/>
                </a:lnTo>
                <a:lnTo>
                  <a:pt x="0" y="0"/>
                </a:lnTo>
                <a:close/>
              </a:path>
            </a:pathLst>
          </a:custGeom>
          <a:noFill/>
          <a:ln w="12191" cap="flat" cmpd="sng">
            <a:solidFill>
              <a:srgbClr val="41719C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8" name="Freeform 1778"/>
          <p:cNvSpPr/>
          <p:nvPr/>
        </p:nvSpPr>
        <p:spPr>
          <a:xfrm rot="0" flipH="0" flipV="1">
            <a:off x="8598407" y="5148072"/>
            <a:ext cx="950976" cy="576072"/>
          </a:xfrm>
          <a:custGeom>
            <a:pathLst>
              <a:path w="1267968" h="768097">
                <a:moveTo>
                  <a:pt x="0" y="768097"/>
                </a:moveTo>
                <a:lnTo>
                  <a:pt x="1267968" y="768097"/>
                </a:lnTo>
                <a:lnTo>
                  <a:pt x="1267968" y="0"/>
                </a:lnTo>
                <a:lnTo>
                  <a:pt x="0" y="0"/>
                </a:lnTo>
                <a:close/>
              </a:path>
            </a:pathLst>
          </a:custGeom>
          <a:solidFill>
            <a:srgbClr val="DEEBF7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79" name="Freeform 1779"/>
          <p:cNvSpPr/>
          <p:nvPr/>
        </p:nvSpPr>
        <p:spPr>
          <a:xfrm rot="0" flipH="0" flipV="1">
            <a:off x="8598407" y="5148072"/>
            <a:ext cx="950976" cy="576072"/>
          </a:xfrm>
          <a:custGeom>
            <a:pathLst>
              <a:path w="1267968" h="768097">
                <a:moveTo>
                  <a:pt x="0" y="768097"/>
                </a:moveTo>
                <a:lnTo>
                  <a:pt x="1267968" y="768097"/>
                </a:lnTo>
                <a:lnTo>
                  <a:pt x="1267968" y="0"/>
                </a:lnTo>
                <a:lnTo>
                  <a:pt x="0" y="0"/>
                </a:lnTo>
                <a:close/>
              </a:path>
            </a:pathLst>
          </a:custGeom>
          <a:noFill/>
          <a:ln w="12191" cap="flat" cmpd="sng">
            <a:solidFill>
              <a:srgbClr val="41719C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0" name="Freeform 1780"/>
          <p:cNvSpPr/>
          <p:nvPr/>
        </p:nvSpPr>
        <p:spPr>
          <a:xfrm rot="0" flipH="0" flipV="1">
            <a:off x="8598407" y="5724145"/>
            <a:ext cx="950976" cy="576072"/>
          </a:xfrm>
          <a:custGeom>
            <a:pathLst>
              <a:path w="1267968" h="768096">
                <a:moveTo>
                  <a:pt x="0" y="768096"/>
                </a:moveTo>
                <a:lnTo>
                  <a:pt x="1267968" y="768096"/>
                </a:lnTo>
                <a:lnTo>
                  <a:pt x="1267968" y="0"/>
                </a:lnTo>
                <a:lnTo>
                  <a:pt x="0" y="0"/>
                </a:lnTo>
                <a:close/>
              </a:path>
            </a:pathLst>
          </a:custGeom>
          <a:solidFill>
            <a:srgbClr val="DEEBF7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1" name="Freeform 1781"/>
          <p:cNvSpPr/>
          <p:nvPr/>
        </p:nvSpPr>
        <p:spPr>
          <a:xfrm rot="0" flipH="0" flipV="1">
            <a:off x="8598407" y="5724145"/>
            <a:ext cx="950976" cy="576072"/>
          </a:xfrm>
          <a:custGeom>
            <a:pathLst>
              <a:path w="1267968" h="768096">
                <a:moveTo>
                  <a:pt x="0" y="768096"/>
                </a:moveTo>
                <a:lnTo>
                  <a:pt x="1267968" y="768096"/>
                </a:lnTo>
                <a:lnTo>
                  <a:pt x="1267968" y="0"/>
                </a:lnTo>
                <a:lnTo>
                  <a:pt x="0" y="0"/>
                </a:lnTo>
                <a:close/>
              </a:path>
            </a:pathLst>
          </a:custGeom>
          <a:noFill/>
          <a:ln w="12191" cap="flat" cmpd="sng">
            <a:solidFill>
              <a:srgbClr val="41719C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2" name="Freeform 1782"/>
          <p:cNvSpPr/>
          <p:nvPr/>
        </p:nvSpPr>
        <p:spPr>
          <a:xfrm rot="0" flipH="0" flipV="1">
            <a:off x="8598407" y="6300216"/>
            <a:ext cx="950976" cy="562355"/>
          </a:xfrm>
          <a:custGeom>
            <a:pathLst>
              <a:path w="1267968" h="749807">
                <a:moveTo>
                  <a:pt x="0" y="749807"/>
                </a:moveTo>
                <a:lnTo>
                  <a:pt x="1267968" y="749807"/>
                </a:lnTo>
                <a:lnTo>
                  <a:pt x="1267968" y="0"/>
                </a:lnTo>
                <a:lnTo>
                  <a:pt x="0" y="0"/>
                </a:lnTo>
                <a:close/>
              </a:path>
            </a:pathLst>
          </a:custGeom>
          <a:solidFill>
            <a:srgbClr val="DEEBF7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3" name="Freeform 1783"/>
          <p:cNvSpPr/>
          <p:nvPr/>
        </p:nvSpPr>
        <p:spPr>
          <a:xfrm rot="0" flipH="0" flipV="1">
            <a:off x="8598407" y="6300216"/>
            <a:ext cx="950976" cy="562355"/>
          </a:xfrm>
          <a:custGeom>
            <a:pathLst>
              <a:path w="1267968" h="749807">
                <a:moveTo>
                  <a:pt x="0" y="749807"/>
                </a:moveTo>
                <a:lnTo>
                  <a:pt x="1267968" y="749807"/>
                </a:lnTo>
                <a:lnTo>
                  <a:pt x="1267968" y="0"/>
                </a:lnTo>
                <a:lnTo>
                  <a:pt x="0" y="0"/>
                </a:lnTo>
                <a:close/>
              </a:path>
            </a:pathLst>
          </a:custGeom>
          <a:noFill/>
          <a:ln w="12191" cap="flat" cmpd="sng">
            <a:solidFill>
              <a:srgbClr val="41719C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4" name="Freeform 1784"/>
          <p:cNvSpPr/>
          <p:nvPr/>
        </p:nvSpPr>
        <p:spPr>
          <a:xfrm rot="0" flipH="0" flipV="1">
            <a:off x="1168908" y="3995928"/>
            <a:ext cx="6271259" cy="576072"/>
          </a:xfrm>
          <a:custGeom>
            <a:pathLst>
              <a:path w="8361679" h="768097">
                <a:moveTo>
                  <a:pt x="0" y="768097"/>
                </a:moveTo>
                <a:lnTo>
                  <a:pt x="8361679" y="768097"/>
                </a:lnTo>
                <a:lnTo>
                  <a:pt x="8361679" y="0"/>
                </a:lnTo>
                <a:lnTo>
                  <a:pt x="0" y="0"/>
                </a:lnTo>
                <a:close/>
              </a:path>
            </a:pathLst>
          </a:custGeom>
          <a:solidFill>
            <a:srgbClr val="DEEBF7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5" name="Freeform 1785"/>
          <p:cNvSpPr/>
          <p:nvPr/>
        </p:nvSpPr>
        <p:spPr>
          <a:xfrm rot="0" flipH="0" flipV="1">
            <a:off x="1168908" y="3995928"/>
            <a:ext cx="6271259" cy="576072"/>
          </a:xfrm>
          <a:custGeom>
            <a:pathLst>
              <a:path w="8361679" h="768097">
                <a:moveTo>
                  <a:pt x="0" y="768097"/>
                </a:moveTo>
                <a:lnTo>
                  <a:pt x="8361679" y="768097"/>
                </a:lnTo>
                <a:lnTo>
                  <a:pt x="8361679" y="0"/>
                </a:lnTo>
                <a:lnTo>
                  <a:pt x="0" y="0"/>
                </a:lnTo>
                <a:close/>
              </a:path>
            </a:pathLst>
          </a:custGeom>
          <a:noFill/>
          <a:ln w="12191" cap="flat" cmpd="sng">
            <a:solidFill>
              <a:srgbClr val="41719C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6" name="Freeform 1786"/>
          <p:cNvSpPr/>
          <p:nvPr/>
        </p:nvSpPr>
        <p:spPr>
          <a:xfrm rot="0" flipH="0" flipV="1">
            <a:off x="1168908" y="4572000"/>
            <a:ext cx="6271259" cy="576071"/>
          </a:xfrm>
          <a:custGeom>
            <a:pathLst>
              <a:path w="8361679" h="768095">
                <a:moveTo>
                  <a:pt x="0" y="768095"/>
                </a:moveTo>
                <a:lnTo>
                  <a:pt x="8361679" y="768095"/>
                </a:lnTo>
                <a:lnTo>
                  <a:pt x="8361679" y="0"/>
                </a:lnTo>
                <a:lnTo>
                  <a:pt x="0" y="0"/>
                </a:lnTo>
                <a:close/>
              </a:path>
            </a:pathLst>
          </a:custGeom>
          <a:solidFill>
            <a:srgbClr val="DEEBF7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7" name="Freeform 1787"/>
          <p:cNvSpPr/>
          <p:nvPr/>
        </p:nvSpPr>
        <p:spPr>
          <a:xfrm rot="0" flipH="0" flipV="1">
            <a:off x="1168908" y="4572000"/>
            <a:ext cx="6271259" cy="576071"/>
          </a:xfrm>
          <a:custGeom>
            <a:pathLst>
              <a:path w="8361679" h="768095">
                <a:moveTo>
                  <a:pt x="0" y="768095"/>
                </a:moveTo>
                <a:lnTo>
                  <a:pt x="8361679" y="768095"/>
                </a:lnTo>
                <a:lnTo>
                  <a:pt x="8361679" y="0"/>
                </a:lnTo>
                <a:lnTo>
                  <a:pt x="0" y="0"/>
                </a:lnTo>
                <a:close/>
              </a:path>
            </a:pathLst>
          </a:custGeom>
          <a:noFill/>
          <a:ln w="12191" cap="flat" cmpd="sng">
            <a:solidFill>
              <a:srgbClr val="41719C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8" name="Freeform 1788"/>
          <p:cNvSpPr/>
          <p:nvPr/>
        </p:nvSpPr>
        <p:spPr>
          <a:xfrm rot="0" flipH="0" flipV="1">
            <a:off x="1168908" y="5148072"/>
            <a:ext cx="6271259" cy="576072"/>
          </a:xfrm>
          <a:custGeom>
            <a:pathLst>
              <a:path w="8361679" h="768097">
                <a:moveTo>
                  <a:pt x="0" y="768097"/>
                </a:moveTo>
                <a:lnTo>
                  <a:pt x="8361679" y="768097"/>
                </a:lnTo>
                <a:lnTo>
                  <a:pt x="8361679" y="0"/>
                </a:lnTo>
                <a:lnTo>
                  <a:pt x="0" y="0"/>
                </a:lnTo>
                <a:close/>
              </a:path>
            </a:pathLst>
          </a:custGeom>
          <a:solidFill>
            <a:srgbClr val="DEEBF7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89" name="Freeform 1789"/>
          <p:cNvSpPr/>
          <p:nvPr/>
        </p:nvSpPr>
        <p:spPr>
          <a:xfrm rot="0" flipH="0" flipV="1">
            <a:off x="1168908" y="5148072"/>
            <a:ext cx="6271259" cy="576072"/>
          </a:xfrm>
          <a:custGeom>
            <a:pathLst>
              <a:path w="8361679" h="768097">
                <a:moveTo>
                  <a:pt x="0" y="768097"/>
                </a:moveTo>
                <a:lnTo>
                  <a:pt x="8361679" y="768097"/>
                </a:lnTo>
                <a:lnTo>
                  <a:pt x="8361679" y="0"/>
                </a:lnTo>
                <a:lnTo>
                  <a:pt x="0" y="0"/>
                </a:lnTo>
                <a:close/>
              </a:path>
            </a:pathLst>
          </a:custGeom>
          <a:noFill/>
          <a:ln w="12191" cap="flat" cmpd="sng">
            <a:solidFill>
              <a:srgbClr val="41719C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0" name="Freeform 1790"/>
          <p:cNvSpPr/>
          <p:nvPr/>
        </p:nvSpPr>
        <p:spPr>
          <a:xfrm rot="0" flipH="0" flipV="1">
            <a:off x="1168908" y="5718048"/>
            <a:ext cx="6271259" cy="576071"/>
          </a:xfrm>
          <a:custGeom>
            <a:pathLst>
              <a:path w="8361679" h="768095">
                <a:moveTo>
                  <a:pt x="0" y="768095"/>
                </a:moveTo>
                <a:lnTo>
                  <a:pt x="8361679" y="768095"/>
                </a:lnTo>
                <a:lnTo>
                  <a:pt x="8361679" y="0"/>
                </a:lnTo>
                <a:lnTo>
                  <a:pt x="0" y="0"/>
                </a:lnTo>
                <a:close/>
              </a:path>
            </a:pathLst>
          </a:custGeom>
          <a:solidFill>
            <a:srgbClr val="DEEBF7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1" name="Freeform 1791"/>
          <p:cNvSpPr/>
          <p:nvPr/>
        </p:nvSpPr>
        <p:spPr>
          <a:xfrm rot="0" flipH="0" flipV="1">
            <a:off x="1168908" y="5718048"/>
            <a:ext cx="6271259" cy="576071"/>
          </a:xfrm>
          <a:custGeom>
            <a:pathLst>
              <a:path w="8361679" h="768095">
                <a:moveTo>
                  <a:pt x="0" y="768095"/>
                </a:moveTo>
                <a:lnTo>
                  <a:pt x="8361679" y="768095"/>
                </a:lnTo>
                <a:lnTo>
                  <a:pt x="8361679" y="0"/>
                </a:lnTo>
                <a:lnTo>
                  <a:pt x="0" y="0"/>
                </a:lnTo>
                <a:close/>
              </a:path>
            </a:pathLst>
          </a:custGeom>
          <a:noFill/>
          <a:ln w="12191" cap="flat" cmpd="sng">
            <a:solidFill>
              <a:srgbClr val="41719C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2" name="Freeform 1792"/>
          <p:cNvSpPr/>
          <p:nvPr/>
        </p:nvSpPr>
        <p:spPr>
          <a:xfrm rot="0" flipH="0" flipV="1">
            <a:off x="1168908" y="6292597"/>
            <a:ext cx="6271259" cy="569975"/>
          </a:xfrm>
          <a:custGeom>
            <a:pathLst>
              <a:path w="8361679" h="759967">
                <a:moveTo>
                  <a:pt x="0" y="759967"/>
                </a:moveTo>
                <a:lnTo>
                  <a:pt x="8361679" y="759967"/>
                </a:lnTo>
                <a:lnTo>
                  <a:pt x="8361679" y="0"/>
                </a:lnTo>
                <a:lnTo>
                  <a:pt x="0" y="0"/>
                </a:lnTo>
                <a:close/>
              </a:path>
            </a:pathLst>
          </a:custGeom>
          <a:solidFill>
            <a:srgbClr val="DEEBF7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3" name="Freeform 1793"/>
          <p:cNvSpPr/>
          <p:nvPr/>
        </p:nvSpPr>
        <p:spPr>
          <a:xfrm rot="0" flipH="0" flipV="1">
            <a:off x="1168908" y="6292597"/>
            <a:ext cx="6271259" cy="569975"/>
          </a:xfrm>
          <a:custGeom>
            <a:pathLst>
              <a:path w="8361679" h="759967">
                <a:moveTo>
                  <a:pt x="0" y="759967"/>
                </a:moveTo>
                <a:lnTo>
                  <a:pt x="8361679" y="759967"/>
                </a:lnTo>
                <a:lnTo>
                  <a:pt x="8361679" y="0"/>
                </a:lnTo>
                <a:lnTo>
                  <a:pt x="0" y="0"/>
                </a:lnTo>
                <a:close/>
              </a:path>
            </a:pathLst>
          </a:custGeom>
          <a:noFill/>
          <a:ln w="12191" cap="flat" cmpd="sng">
            <a:solidFill>
              <a:srgbClr val="41719C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94" name="Rectangle 1794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65</a:t>
            </a:r>
          </a:p>
        </p:txBody>
      </p:sp>
      <p:sp>
        <p:nvSpPr>
          <p:cNvPr id="1795" name="Rectangle 1795"/>
          <p:cNvSpPr/>
          <p:nvPr/>
        </p:nvSpPr>
        <p:spPr>
          <a:xfrm rot="0" flipH="0" flipV="0">
            <a:off x="3973105" y="977621"/>
            <a:ext cx="2839509" cy="40489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399" baseline="0" b="0" i="0" dirty="0" spc="0">
                <a:latin typeface="CIDFont+F2" pitchFamily="0" charset="1"/>
              </a:rPr>
              <a:t>Целевые </a:t>
            </a:r>
            <a:r>
              <a:rPr lang="en-US" sz="2399" baseline="0" b="0" i="0" dirty="0" spc="-14">
                <a:latin typeface="CIDFont+F2" pitchFamily="0" charset="1"/>
              </a:rPr>
              <a:t>п</a:t>
            </a:r>
            <a:r>
              <a:rPr lang="en-US" sz="2399" baseline="0" b="0" i="0" dirty="0" spc="0">
                <a:latin typeface="CIDFont+F2" pitchFamily="0" charset="1"/>
              </a:rPr>
              <a:t>о</a:t>
            </a:r>
            <a:r>
              <a:rPr lang="en-US" sz="2399" baseline="0" b="0" i="0" dirty="0" spc="-14">
                <a:latin typeface="CIDFont+F2" pitchFamily="0" charset="1"/>
              </a:rPr>
              <a:t>к</a:t>
            </a:r>
            <a:r>
              <a:rPr lang="en-US" sz="2399" baseline="0" b="0" i="0" dirty="0" spc="0">
                <a:latin typeface="CIDFont+F2" pitchFamily="0" charset="1"/>
              </a:rPr>
              <a:t>а</a:t>
            </a:r>
            <a:r>
              <a:rPr lang="en-US" sz="2399" baseline="0" b="0" i="0" dirty="0" spc="-26">
                <a:latin typeface="CIDFont+F2" pitchFamily="0" charset="1"/>
              </a:rPr>
              <a:t>з</a:t>
            </a:r>
            <a:r>
              <a:rPr lang="en-US" sz="2399" baseline="0" b="0" i="0" dirty="0" spc="-47">
                <a:latin typeface="CIDFont+F2" pitchFamily="0" charset="1"/>
              </a:rPr>
              <a:t>а</a:t>
            </a:r>
            <a:r>
              <a:rPr lang="en-US" sz="2399" baseline="0" b="0" i="0" dirty="0" spc="0">
                <a:latin typeface="CIDFont+F2" pitchFamily="0" charset="1"/>
              </a:rPr>
              <a:t>те</a:t>
            </a:r>
            <a:r>
              <a:rPr lang="en-US" sz="2399" baseline="0" b="0" i="0" dirty="0" spc="-26">
                <a:latin typeface="CIDFont+F2" pitchFamily="0" charset="1"/>
              </a:rPr>
              <a:t>л</a:t>
            </a:r>
            <a:r>
              <a:rPr lang="en-US" sz="2399" baseline="0" b="0" i="0" dirty="0" spc="0">
                <a:latin typeface="CIDFont+F2" pitchFamily="0" charset="1"/>
              </a:rPr>
              <a:t>и</a:t>
            </a:r>
          </a:p>
        </p:txBody>
      </p:sp>
      <p:sp>
        <p:nvSpPr>
          <p:cNvPr id="1796" name="Rectangle 1796"/>
          <p:cNvSpPr/>
          <p:nvPr/>
        </p:nvSpPr>
        <p:spPr>
          <a:xfrm rot="0" flipH="0" flipV="0">
            <a:off x="3669738" y="3488873"/>
            <a:ext cx="5685417" cy="3725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4075210" algn="l"/>
                <a:tab pos="5123748" algn="l"/>
              </a:tabLst>
            </a:pPr>
            <a:r>
              <a:rPr lang="en-US" sz="2004" baseline="0" b="0" i="0" dirty="0" spc="0">
                <a:solidFill>
                  <a:srgbClr val="002060"/>
                </a:solidFill>
                <a:latin typeface="CIDFont+F4" pitchFamily="0" charset="1"/>
              </a:rPr>
              <a:t>Пока</a:t>
            </a:r>
            <a:r>
              <a:rPr lang="en-US" sz="2004" baseline="0" b="0" i="0" dirty="0" spc="-12">
                <a:solidFill>
                  <a:srgbClr val="002060"/>
                </a:solidFill>
                <a:latin typeface="CIDFont+F4" pitchFamily="0" charset="1"/>
              </a:rPr>
              <a:t>з</a:t>
            </a:r>
            <a:r>
              <a:rPr lang="en-US" sz="2004" baseline="0" b="0" i="0" dirty="0" spc="0">
                <a:solidFill>
                  <a:srgbClr val="002060"/>
                </a:solidFill>
                <a:latin typeface="CIDFont+F4" pitchFamily="0" charset="1"/>
              </a:rPr>
              <a:t>атель	</a:t>
            </a:r>
            <a:r>
              <a:rPr lang="en-US" sz="2725" baseline="4027" b="0" i="0" dirty="0" spc="0">
                <a:solidFill>
                  <a:srgbClr val="002060"/>
                </a:solidFill>
                <a:latin typeface="CIDFont+F4" pitchFamily="0" charset="1"/>
              </a:rPr>
              <a:t>Факт.	План.</a:t>
            </a:r>
          </a:p>
        </p:txBody>
      </p:sp>
      <p:sp>
        <p:nvSpPr>
          <p:cNvPr id="1797" name="Rectangle 1797"/>
          <p:cNvSpPr/>
          <p:nvPr/>
        </p:nvSpPr>
        <p:spPr>
          <a:xfrm rot="0" flipH="0" flipV="0">
            <a:off x="7731205" y="4086727"/>
            <a:ext cx="567840" cy="33466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7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15" pitchFamily="0" charset="1"/>
              </a:rPr>
              <a:t>5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,4%</a:t>
            </a:r>
          </a:p>
        </p:txBody>
      </p:sp>
      <p:sp>
        <p:nvSpPr>
          <p:cNvPr id="1799" name="Rectangle 1799"/>
          <p:cNvSpPr/>
          <p:nvPr/>
        </p:nvSpPr>
        <p:spPr>
          <a:xfrm rot="0" flipH="0" flipV="0">
            <a:off x="7673372" y="4662803"/>
            <a:ext cx="682140" cy="33466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2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15" pitchFamily="0" charset="1"/>
              </a:rPr>
              <a:t>5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,8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15" pitchFamily="0" charset="1"/>
              </a:rPr>
              <a:t>4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%</a:t>
            </a:r>
          </a:p>
        </p:txBody>
      </p:sp>
      <p:sp>
        <p:nvSpPr>
          <p:cNvPr id="1800" name="Rectangle 1800"/>
          <p:cNvSpPr/>
          <p:nvPr/>
        </p:nvSpPr>
        <p:spPr>
          <a:xfrm rot="0" flipH="0" flipV="0">
            <a:off x="7731205" y="5238877"/>
            <a:ext cx="567840" cy="33466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1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15" pitchFamily="0" charset="1"/>
              </a:rPr>
              <a:t>1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,7%</a:t>
            </a:r>
          </a:p>
        </p:txBody>
      </p:sp>
      <p:sp>
        <p:nvSpPr>
          <p:cNvPr id="1801" name="Rectangle 1801"/>
          <p:cNvSpPr/>
          <p:nvPr/>
        </p:nvSpPr>
        <p:spPr>
          <a:xfrm rot="0" flipH="0" flipV="0">
            <a:off x="7673372" y="5814953"/>
            <a:ext cx="682140" cy="90002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8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15" pitchFamily="0" charset="1"/>
              </a:rPr>
              <a:t>8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,9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15" pitchFamily="0" charset="1"/>
              </a:rPr>
              <a:t>5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%</a:t>
            </a:r>
          </a:p>
          <a:p>
            <a:pPr marL="57832">
              <a:lnSpc>
                <a:spcPts val="4451"/>
              </a:lnSpc>
            </a:pPr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3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15" pitchFamily="0" charset="1"/>
              </a:rPr>
              <a:t>9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,3%</a:t>
            </a:r>
          </a:p>
        </p:txBody>
      </p:sp>
      <p:sp>
        <p:nvSpPr>
          <p:cNvPr id="1802" name="Rectangle 1802"/>
          <p:cNvSpPr/>
          <p:nvPr/>
        </p:nvSpPr>
        <p:spPr>
          <a:xfrm rot="0" flipH="0" flipV="0">
            <a:off x="8790347" y="4086727"/>
            <a:ext cx="567840" cy="33466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7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15" pitchFamily="0" charset="1"/>
              </a:rPr>
              <a:t>5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,0%</a:t>
            </a:r>
          </a:p>
        </p:txBody>
      </p:sp>
      <p:sp>
        <p:nvSpPr>
          <p:cNvPr id="1803" name="Rectangle 1803"/>
          <p:cNvSpPr/>
          <p:nvPr/>
        </p:nvSpPr>
        <p:spPr>
          <a:xfrm rot="0" flipH="0" flipV="0">
            <a:off x="8732514" y="4662803"/>
            <a:ext cx="682140" cy="33466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2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15" pitchFamily="0" charset="1"/>
              </a:rPr>
              <a:t>5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,8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15" pitchFamily="0" charset="1"/>
              </a:rPr>
              <a:t>3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%</a:t>
            </a:r>
          </a:p>
        </p:txBody>
      </p:sp>
      <p:sp>
        <p:nvSpPr>
          <p:cNvPr id="1804" name="Rectangle 1804"/>
          <p:cNvSpPr/>
          <p:nvPr/>
        </p:nvSpPr>
        <p:spPr>
          <a:xfrm rot="0" flipH="0" flipV="0">
            <a:off x="8732514" y="5238877"/>
            <a:ext cx="682140" cy="33466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1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15" pitchFamily="0" charset="1"/>
              </a:rPr>
              <a:t>1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,6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15" pitchFamily="0" charset="1"/>
              </a:rPr>
              <a:t>7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%</a:t>
            </a:r>
          </a:p>
        </p:txBody>
      </p:sp>
      <p:sp>
        <p:nvSpPr>
          <p:cNvPr id="1805" name="Rectangle 1805"/>
          <p:cNvSpPr/>
          <p:nvPr/>
        </p:nvSpPr>
        <p:spPr>
          <a:xfrm rot="0" flipH="0" flipV="0">
            <a:off x="8732514" y="5814953"/>
            <a:ext cx="682140" cy="90315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8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15" pitchFamily="0" charset="1"/>
              </a:rPr>
              <a:t>8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,9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15" pitchFamily="0" charset="1"/>
              </a:rPr>
              <a:t>5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%</a:t>
            </a:r>
          </a:p>
          <a:p>
            <a:pPr marL="0">
              <a:lnSpc>
                <a:spcPts val="4476"/>
              </a:lnSpc>
            </a:pPr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3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15" pitchFamily="0" charset="1"/>
              </a:rPr>
              <a:t>7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,9</a:t>
            </a:r>
            <a:r>
              <a:rPr lang="en-US" sz="1799" baseline="0" b="0" i="0" dirty="0" spc="-10">
                <a:solidFill>
                  <a:srgbClr val="002060"/>
                </a:solidFill>
                <a:latin typeface="CIDFont+F15" pitchFamily="0" charset="1"/>
              </a:rPr>
              <a:t>2</a:t>
            </a:r>
            <a:r>
              <a:rPr lang="en-US" sz="1799" baseline="0" b="0" i="0" dirty="0" spc="0">
                <a:solidFill>
                  <a:srgbClr val="002060"/>
                </a:solidFill>
                <a:latin typeface="CIDFont+F15" pitchFamily="0" charset="1"/>
              </a:rPr>
              <a:t>%</a:t>
            </a:r>
          </a:p>
        </p:txBody>
      </p:sp>
      <p:sp>
        <p:nvSpPr>
          <p:cNvPr id="1806" name="Rectangle 1806"/>
          <p:cNvSpPr/>
          <p:nvPr/>
        </p:nvSpPr>
        <p:spPr>
          <a:xfrm rot="0" flipH="0" flipV="0">
            <a:off x="1260347" y="4023481"/>
            <a:ext cx="6104562" cy="4743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доля детей и моло</a:t>
            </a:r>
            <a:r>
              <a:rPr lang="en-US" sz="1404" baseline="0" b="0" i="0" dirty="0" spc="-11">
                <a:solidFill>
                  <a:srgbClr val="002060"/>
                </a:solidFill>
                <a:latin typeface="CIDFont+F15" pitchFamily="0" charset="1"/>
              </a:rPr>
              <a:t>д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ежи,</a:t>
            </a:r>
            <a:r>
              <a:rPr lang="en-US" sz="1404" baseline="0" b="0" i="0" dirty="0" spc="-22">
                <a:solidFill>
                  <a:srgbClr val="002060"/>
                </a:solidFill>
                <a:latin typeface="CIDFont+F15" pitchFamily="0" charset="1"/>
              </a:rPr>
              <a:t> 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систематически занима</a:t>
            </a:r>
            <a:r>
              <a:rPr lang="en-US" sz="1404" baseline="0" b="0" i="0" dirty="0" spc="-15">
                <a:solidFill>
                  <a:srgbClr val="002060"/>
                </a:solidFill>
                <a:latin typeface="CIDFont+F15" pitchFamily="0" charset="1"/>
              </a:rPr>
              <a:t>ю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щ</a:t>
            </a:r>
            <a:r>
              <a:rPr lang="en-US" sz="1404" baseline="0" b="0" i="0" dirty="0" spc="-14">
                <a:solidFill>
                  <a:srgbClr val="002060"/>
                </a:solidFill>
                <a:latin typeface="CIDFont+F15" pitchFamily="0" charset="1"/>
              </a:rPr>
              <a:t>и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хся физиче</a:t>
            </a:r>
            <a:r>
              <a:rPr lang="en-US" sz="1404" baseline="0" b="0" i="0" dirty="0" spc="-16">
                <a:solidFill>
                  <a:srgbClr val="002060"/>
                </a:solidFill>
                <a:latin typeface="CIDFont+F15" pitchFamily="0" charset="1"/>
              </a:rPr>
              <a:t>с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ко</a:t>
            </a:r>
            <a:r>
              <a:rPr lang="en-US" sz="1404" baseline="0" b="0" i="0" dirty="0" spc="-14">
                <a:solidFill>
                  <a:srgbClr val="002060"/>
                </a:solidFill>
                <a:latin typeface="CIDFont+F15" pitchFamily="0" charset="1"/>
              </a:rPr>
              <a:t>й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 культурой </a:t>
            </a:r>
          </a:p>
          <a:p>
            <a:pPr marL="0">
              <a:lnSpc>
                <a:spcPts val="1679"/>
              </a:lnSpc>
            </a:pP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и спортом,</a:t>
            </a:r>
            <a:r>
              <a:rPr lang="en-US" sz="1404" baseline="0" b="0" i="0" dirty="0" spc="-36">
                <a:solidFill>
                  <a:srgbClr val="002060"/>
                </a:solidFill>
                <a:latin typeface="CIDFont+F15" pitchFamily="0" charset="1"/>
              </a:rPr>
              <a:t> 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в общей численности</a:t>
            </a:r>
            <a:r>
              <a:rPr lang="en-US" sz="1404" baseline="0" b="0" i="0" dirty="0" spc="-22">
                <a:solidFill>
                  <a:srgbClr val="002060"/>
                </a:solidFill>
                <a:latin typeface="CIDFont+F15" pitchFamily="0" charset="1"/>
              </a:rPr>
              <a:t> </a:t>
            </a:r>
            <a:r>
              <a:rPr lang="en-US" sz="1404" baseline="0" b="0" i="0" dirty="0" spc="-11">
                <a:solidFill>
                  <a:srgbClr val="002060"/>
                </a:solidFill>
                <a:latin typeface="CIDFont+F15" pitchFamily="0" charset="1"/>
              </a:rPr>
              <a:t>д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етей и моло</a:t>
            </a:r>
            <a:r>
              <a:rPr lang="en-US" sz="1404" baseline="0" b="0" i="0" dirty="0" spc="-11">
                <a:solidFill>
                  <a:srgbClr val="002060"/>
                </a:solidFill>
                <a:latin typeface="CIDFont+F15" pitchFamily="0" charset="1"/>
              </a:rPr>
              <a:t>д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ежи</a:t>
            </a:r>
          </a:p>
        </p:txBody>
      </p:sp>
      <p:sp>
        <p:nvSpPr>
          <p:cNvPr id="1807" name="Rectangle 1807"/>
          <p:cNvSpPr/>
          <p:nvPr/>
        </p:nvSpPr>
        <p:spPr>
          <a:xfrm rot="0" flipH="0" flipV="0">
            <a:off x="1260347" y="4599587"/>
            <a:ext cx="5949434" cy="4743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доля граждан среднего </a:t>
            </a:r>
            <a:r>
              <a:rPr lang="en-US" sz="1404" baseline="0" b="0" i="0" dirty="0" spc="-12">
                <a:solidFill>
                  <a:srgbClr val="002060"/>
                </a:solidFill>
                <a:latin typeface="CIDFont+F15" pitchFamily="0" charset="1"/>
              </a:rPr>
              <a:t>в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о</a:t>
            </a:r>
            <a:r>
              <a:rPr lang="en-US" sz="1404" baseline="0" b="0" i="0" dirty="0" spc="-16">
                <a:solidFill>
                  <a:srgbClr val="002060"/>
                </a:solidFill>
                <a:latin typeface="CIDFont+F15" pitchFamily="0" charset="1"/>
              </a:rPr>
              <a:t>з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р</a:t>
            </a:r>
            <a:r>
              <a:rPr lang="en-US" sz="1404" baseline="0" b="0" i="0" dirty="0" spc="-12">
                <a:solidFill>
                  <a:srgbClr val="002060"/>
                </a:solidFill>
                <a:latin typeface="CIDFont+F15" pitchFamily="0" charset="1"/>
              </a:rPr>
              <a:t>а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ста</a:t>
            </a:r>
            <a:r>
              <a:rPr lang="en-US" sz="1404" baseline="0" b="0" i="0" dirty="0" spc="-12">
                <a:solidFill>
                  <a:srgbClr val="002060"/>
                </a:solidFill>
                <a:latin typeface="CIDFont+F15" pitchFamily="0" charset="1"/>
              </a:rPr>
              <a:t>,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 систем</a:t>
            </a:r>
            <a:r>
              <a:rPr lang="en-US" sz="1404" baseline="0" b="0" i="0" dirty="0" spc="-12">
                <a:solidFill>
                  <a:srgbClr val="002060"/>
                </a:solidFill>
                <a:latin typeface="CIDFont+F15" pitchFamily="0" charset="1"/>
              </a:rPr>
              <a:t>а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тически занимающихся фи</a:t>
            </a:r>
            <a:r>
              <a:rPr lang="en-US" sz="1404" baseline="0" b="0" i="0" dirty="0" spc="-16">
                <a:solidFill>
                  <a:srgbClr val="002060"/>
                </a:solidFill>
                <a:latin typeface="CIDFont+F15" pitchFamily="0" charset="1"/>
              </a:rPr>
              <a:t>з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ической </a:t>
            </a:r>
          </a:p>
          <a:p>
            <a:pPr marL="0">
              <a:lnSpc>
                <a:spcPts val="1679"/>
              </a:lnSpc>
            </a:pP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культуро</a:t>
            </a:r>
            <a:r>
              <a:rPr lang="en-US" sz="1404" baseline="0" b="0" i="0" dirty="0" spc="-14">
                <a:solidFill>
                  <a:srgbClr val="002060"/>
                </a:solidFill>
                <a:latin typeface="CIDFont+F15" pitchFamily="0" charset="1"/>
              </a:rPr>
              <a:t>й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 и </a:t>
            </a:r>
            <a:r>
              <a:rPr lang="en-US" sz="1404" baseline="0" b="0" i="0" dirty="0" spc="-16">
                <a:solidFill>
                  <a:srgbClr val="002060"/>
                </a:solidFill>
                <a:latin typeface="CIDFont+F15" pitchFamily="0" charset="1"/>
              </a:rPr>
              <a:t>с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портом</a:t>
            </a:r>
          </a:p>
        </p:txBody>
      </p:sp>
      <p:sp>
        <p:nvSpPr>
          <p:cNvPr id="1808" name="Rectangle 1808"/>
          <p:cNvSpPr/>
          <p:nvPr/>
        </p:nvSpPr>
        <p:spPr>
          <a:xfrm rot="0" flipH="0" flipV="0">
            <a:off x="1260347" y="5175607"/>
            <a:ext cx="5949434" cy="47445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доля граждан старшего </a:t>
            </a:r>
            <a:r>
              <a:rPr lang="en-US" sz="1404" baseline="0" b="0" i="0" dirty="0" spc="-12">
                <a:solidFill>
                  <a:srgbClr val="002060"/>
                </a:solidFill>
                <a:latin typeface="CIDFont+F15" pitchFamily="0" charset="1"/>
              </a:rPr>
              <a:t>в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о</a:t>
            </a:r>
            <a:r>
              <a:rPr lang="en-US" sz="1404" baseline="0" b="0" i="0" dirty="0" spc="-16">
                <a:solidFill>
                  <a:srgbClr val="002060"/>
                </a:solidFill>
                <a:latin typeface="CIDFont+F15" pitchFamily="0" charset="1"/>
              </a:rPr>
              <a:t>з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р</a:t>
            </a:r>
            <a:r>
              <a:rPr lang="en-US" sz="1404" baseline="0" b="0" i="0" dirty="0" spc="-12">
                <a:solidFill>
                  <a:srgbClr val="002060"/>
                </a:solidFill>
                <a:latin typeface="CIDFont+F15" pitchFamily="0" charset="1"/>
              </a:rPr>
              <a:t>а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ста</a:t>
            </a:r>
            <a:r>
              <a:rPr lang="en-US" sz="1404" baseline="0" b="0" i="0" dirty="0" spc="-12">
                <a:solidFill>
                  <a:srgbClr val="002060"/>
                </a:solidFill>
                <a:latin typeface="CIDFont+F15" pitchFamily="0" charset="1"/>
              </a:rPr>
              <a:t>,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 систем</a:t>
            </a:r>
            <a:r>
              <a:rPr lang="en-US" sz="1404" baseline="0" b="0" i="0" dirty="0" spc="-12">
                <a:solidFill>
                  <a:srgbClr val="002060"/>
                </a:solidFill>
                <a:latin typeface="CIDFont+F15" pitchFamily="0" charset="1"/>
              </a:rPr>
              <a:t>а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тически занимающихся фи</a:t>
            </a:r>
            <a:r>
              <a:rPr lang="en-US" sz="1404" baseline="0" b="0" i="0" dirty="0" spc="-16">
                <a:solidFill>
                  <a:srgbClr val="002060"/>
                </a:solidFill>
                <a:latin typeface="CIDFont+F15" pitchFamily="0" charset="1"/>
              </a:rPr>
              <a:t>з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ической </a:t>
            </a:r>
          </a:p>
          <a:p>
            <a:pPr marL="0">
              <a:lnSpc>
                <a:spcPts val="1680"/>
              </a:lnSpc>
            </a:pP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культуро</a:t>
            </a:r>
            <a:r>
              <a:rPr lang="en-US" sz="1404" baseline="0" b="0" i="0" dirty="0" spc="-14">
                <a:solidFill>
                  <a:srgbClr val="002060"/>
                </a:solidFill>
                <a:latin typeface="CIDFont+F15" pitchFamily="0" charset="1"/>
              </a:rPr>
              <a:t>й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 и </a:t>
            </a:r>
            <a:r>
              <a:rPr lang="en-US" sz="1404" baseline="0" b="0" i="0" dirty="0" spc="-16">
                <a:solidFill>
                  <a:srgbClr val="002060"/>
                </a:solidFill>
                <a:latin typeface="CIDFont+F15" pitchFamily="0" charset="1"/>
              </a:rPr>
              <a:t>с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портом </a:t>
            </a:r>
          </a:p>
        </p:txBody>
      </p:sp>
      <p:sp>
        <p:nvSpPr>
          <p:cNvPr id="1809" name="Rectangle 1809"/>
          <p:cNvSpPr/>
          <p:nvPr/>
        </p:nvSpPr>
        <p:spPr>
          <a:xfrm rot="0" flipH="0" flipV="0">
            <a:off x="1260347" y="5744030"/>
            <a:ext cx="5651659" cy="47445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уровень обе</a:t>
            </a:r>
            <a:r>
              <a:rPr lang="en-US" sz="1404" baseline="0" b="0" i="0" dirty="0" spc="-16">
                <a:solidFill>
                  <a:srgbClr val="002060"/>
                </a:solidFill>
                <a:latin typeface="CIDFont+F15" pitchFamily="0" charset="1"/>
              </a:rPr>
              <a:t>с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печенности граждан </a:t>
            </a:r>
            <a:r>
              <a:rPr lang="en-US" sz="1404" baseline="0" b="0" i="0" dirty="0" spc="-16">
                <a:solidFill>
                  <a:srgbClr val="002060"/>
                </a:solidFill>
                <a:latin typeface="CIDFont+F15" pitchFamily="0" charset="1"/>
              </a:rPr>
              <a:t>с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портивными сооружениями исхо</a:t>
            </a:r>
            <a:r>
              <a:rPr lang="en-US" sz="1404" baseline="0" b="0" i="0" dirty="0" spc="-11">
                <a:solidFill>
                  <a:srgbClr val="002060"/>
                </a:solidFill>
                <a:latin typeface="CIDFont+F15" pitchFamily="0" charset="1"/>
              </a:rPr>
              <a:t>д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я из </a:t>
            </a:r>
          </a:p>
          <a:p>
            <a:pPr marL="0">
              <a:lnSpc>
                <a:spcPts val="1680"/>
              </a:lnSpc>
            </a:pP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е</a:t>
            </a:r>
            <a:r>
              <a:rPr lang="en-US" sz="1404" baseline="0" b="0" i="0" dirty="0" spc="-11">
                <a:solidFill>
                  <a:srgbClr val="002060"/>
                </a:solidFill>
                <a:latin typeface="CIDFont+F15" pitchFamily="0" charset="1"/>
              </a:rPr>
              <a:t>д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иновременной пропускно</a:t>
            </a:r>
            <a:r>
              <a:rPr lang="en-US" sz="1404" baseline="0" b="0" i="0" dirty="0" spc="-14">
                <a:solidFill>
                  <a:srgbClr val="002060"/>
                </a:solidFill>
                <a:latin typeface="CIDFont+F15" pitchFamily="0" charset="1"/>
              </a:rPr>
              <a:t>й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 способно</a:t>
            </a:r>
            <a:r>
              <a:rPr lang="en-US" sz="1404" baseline="0" b="0" i="0" dirty="0" spc="-16">
                <a:solidFill>
                  <a:srgbClr val="002060"/>
                </a:solidFill>
                <a:latin typeface="CIDFont+F15" pitchFamily="0" charset="1"/>
              </a:rPr>
              <a:t>с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ти</a:t>
            </a:r>
            <a:r>
              <a:rPr lang="en-US" sz="1404" baseline="0" b="0" i="0" dirty="0" spc="-36">
                <a:solidFill>
                  <a:srgbClr val="002060"/>
                </a:solidFill>
                <a:latin typeface="CIDFont+F15" pitchFamily="0" charset="1"/>
              </a:rPr>
              <a:t> 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объектов </a:t>
            </a:r>
            <a:r>
              <a:rPr lang="en-US" sz="1404" baseline="0" b="0" i="0" dirty="0" spc="-16">
                <a:solidFill>
                  <a:srgbClr val="002060"/>
                </a:solidFill>
                <a:latin typeface="CIDFont+F15" pitchFamily="0" charset="1"/>
              </a:rPr>
              <a:t>с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порта</a:t>
            </a:r>
          </a:p>
        </p:txBody>
      </p:sp>
      <p:sp>
        <p:nvSpPr>
          <p:cNvPr id="1810" name="Rectangle 1810"/>
          <p:cNvSpPr/>
          <p:nvPr/>
        </p:nvSpPr>
        <p:spPr>
          <a:xfrm rot="0" flipH="0" flipV="0">
            <a:off x="1260347" y="6317133"/>
            <a:ext cx="6033239" cy="4743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доля  гр</a:t>
            </a:r>
            <a:r>
              <a:rPr lang="en-US" sz="1404" baseline="0" b="0" i="0" dirty="0" spc="-12">
                <a:solidFill>
                  <a:srgbClr val="002060"/>
                </a:solidFill>
                <a:latin typeface="CIDFont+F15" pitchFamily="0" charset="1"/>
              </a:rPr>
              <a:t>а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ж</a:t>
            </a:r>
            <a:r>
              <a:rPr lang="en-US" sz="1404" baseline="0" b="0" i="0" dirty="0" spc="-11">
                <a:solidFill>
                  <a:srgbClr val="002060"/>
                </a:solidFill>
                <a:latin typeface="CIDFont+F15" pitchFamily="0" charset="1"/>
              </a:rPr>
              <a:t>д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ан в возрасте 3-79 лет, систем</a:t>
            </a:r>
            <a:r>
              <a:rPr lang="en-US" sz="1404" baseline="0" b="0" i="0" dirty="0" spc="-12">
                <a:solidFill>
                  <a:srgbClr val="002060"/>
                </a:solidFill>
                <a:latin typeface="CIDFont+F15" pitchFamily="0" charset="1"/>
              </a:rPr>
              <a:t>а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тически занимающихся ф</a:t>
            </a:r>
            <a:r>
              <a:rPr lang="en-US" sz="1404" baseline="0" b="0" i="0" dirty="0" spc="-14">
                <a:solidFill>
                  <a:srgbClr val="002060"/>
                </a:solidFill>
                <a:latin typeface="CIDFont+F15" pitchFamily="0" charset="1"/>
              </a:rPr>
              <a:t>и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зической </a:t>
            </a:r>
          </a:p>
          <a:p>
            <a:pPr marL="0">
              <a:lnSpc>
                <a:spcPts val="1679"/>
              </a:lnSpc>
            </a:pP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культуро</a:t>
            </a:r>
            <a:r>
              <a:rPr lang="en-US" sz="1404" baseline="0" b="0" i="0" dirty="0" spc="-14">
                <a:solidFill>
                  <a:srgbClr val="002060"/>
                </a:solidFill>
                <a:latin typeface="CIDFont+F15" pitchFamily="0" charset="1"/>
              </a:rPr>
              <a:t>й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 и </a:t>
            </a:r>
            <a:r>
              <a:rPr lang="en-US" sz="1404" baseline="0" b="0" i="0" dirty="0" spc="-16">
                <a:solidFill>
                  <a:srgbClr val="002060"/>
                </a:solidFill>
                <a:latin typeface="CIDFont+F15" pitchFamily="0" charset="1"/>
              </a:rPr>
              <a:t>с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портом</a:t>
            </a:r>
            <a:r>
              <a:rPr lang="en-US" sz="1404" baseline="0" b="0" i="0" dirty="0" spc="-22">
                <a:solidFill>
                  <a:srgbClr val="002060"/>
                </a:solidFill>
                <a:latin typeface="CIDFont+F15" pitchFamily="0" charset="1"/>
              </a:rPr>
              <a:t> 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в общей численности граждан </a:t>
            </a:r>
            <a:r>
              <a:rPr lang="en-US" sz="1404" baseline="0" b="0" i="0" dirty="0" spc="-12">
                <a:solidFill>
                  <a:srgbClr val="002060"/>
                </a:solidFill>
                <a:latin typeface="CIDFont+F15" pitchFamily="0" charset="1"/>
              </a:rPr>
              <a:t>в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 </a:t>
            </a:r>
            <a:r>
              <a:rPr lang="en-US" sz="1404" baseline="0" b="0" i="0" dirty="0" spc="-12">
                <a:solidFill>
                  <a:srgbClr val="002060"/>
                </a:solidFill>
                <a:latin typeface="CIDFont+F15" pitchFamily="0" charset="1"/>
              </a:rPr>
              <a:t>в</a:t>
            </a:r>
            <a:r>
              <a:rPr lang="en-US" sz="1404" baseline="0" b="0" i="0" dirty="0" spc="0">
                <a:solidFill>
                  <a:srgbClr val="002060"/>
                </a:solidFill>
                <a:latin typeface="CIDFont+F15" pitchFamily="0" charset="1"/>
              </a:rPr>
              <a:t>озрасте 3-79 лет</a:t>
            </a:r>
          </a:p>
        </p:txBody>
      </p:sp>
      <p:sp>
        <p:nvSpPr>
          <p:cNvPr id="1811" name="Rectangle 1811"/>
          <p:cNvSpPr/>
          <p:nvPr/>
        </p:nvSpPr>
        <p:spPr>
          <a:xfrm rot="0" flipH="0" flipV="0">
            <a:off x="1117110" y="6872236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812" name="Freeform 1812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813" name="Picture 101"/>
          <p:cNvPicPr>
            <a:picLocks noChangeAspect="0" noChangeArrowheads="1"/>
          </p:cNvPicPr>
          <p:nvPr/>
        </p:nvPicPr>
        <p:blipFill>
          <a:blip r:embed="rId18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814" name="Picture 1814"/>
          <p:cNvPicPr>
            <a:picLocks noChangeAspect="0" noChangeArrowheads="1"/>
          </p:cNvPicPr>
          <p:nvPr/>
        </p:nvPicPr>
        <p:blipFill>
          <a:blip r:embed="rId18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815" name="Picture 103"/>
          <p:cNvPicPr>
            <a:picLocks noChangeAspect="0" noChangeArrowheads="1"/>
          </p:cNvPicPr>
          <p:nvPr/>
        </p:nvPicPr>
        <p:blipFill>
          <a:blip r:embed="rId18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816" name="Picture 1816"/>
          <p:cNvPicPr>
            <a:picLocks noChangeAspect="0" noChangeArrowheads="1"/>
          </p:cNvPicPr>
          <p:nvPr/>
        </p:nvPicPr>
        <p:blipFill>
          <a:blip r:embed="rId18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817" name="Picture 1726"/>
          <p:cNvPicPr>
            <a:picLocks noChangeAspect="0" noChangeArrowheads="1"/>
          </p:cNvPicPr>
          <p:nvPr/>
        </p:nvPicPr>
        <p:blipFill>
          <a:blip r:embed="rId18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773423" y="694944"/>
            <a:ext cx="3371088" cy="242315"/>
          </a:xfrm>
          <a:prstGeom prst="rect">
            <a:avLst/>
          </a:prstGeom>
          <a:noFill/>
          <a:extLst/>
        </p:spPr>
      </p:pic>
      <p:pic>
        <p:nvPicPr>
          <p:cNvPr id="1818" name="Picture 107"/>
          <p:cNvPicPr>
            <a:picLocks noChangeAspect="0" noChangeArrowheads="1"/>
          </p:cNvPicPr>
          <p:nvPr/>
        </p:nvPicPr>
        <p:blipFill>
          <a:blip r:embed="rId18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89135" y="493776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1819" name="Picture 1819"/>
          <p:cNvPicPr>
            <a:picLocks noChangeAspect="0" noChangeArrowheads="1"/>
          </p:cNvPicPr>
          <p:nvPr/>
        </p:nvPicPr>
        <p:blipFill>
          <a:blip r:embed="rId18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673351" y="2772156"/>
            <a:ext cx="3343655" cy="2087879"/>
          </a:xfrm>
          <a:prstGeom prst="rect">
            <a:avLst/>
          </a:prstGeom>
          <a:noFill/>
          <a:extLst/>
        </p:spPr>
      </p:pic>
      <p:pic>
        <p:nvPicPr>
          <p:cNvPr id="1820" name="Picture 1820"/>
          <p:cNvPicPr>
            <a:picLocks noChangeAspect="0" noChangeArrowheads="1"/>
          </p:cNvPicPr>
          <p:nvPr/>
        </p:nvPicPr>
        <p:blipFill>
          <a:blip r:embed="rId18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602223" y="2772156"/>
            <a:ext cx="3889247" cy="2183892"/>
          </a:xfrm>
          <a:prstGeom prst="rect">
            <a:avLst/>
          </a:prstGeom>
          <a:noFill/>
          <a:extLst/>
        </p:spPr>
      </p:pic>
      <p:pic>
        <p:nvPicPr>
          <p:cNvPr id="1821" name="Picture 1821"/>
          <p:cNvPicPr>
            <a:picLocks noChangeAspect="0" noChangeArrowheads="1"/>
          </p:cNvPicPr>
          <p:nvPr/>
        </p:nvPicPr>
        <p:blipFill>
          <a:blip r:embed="rId18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961388" y="4500372"/>
            <a:ext cx="3195827" cy="2232660"/>
          </a:xfrm>
          <a:prstGeom prst="rect">
            <a:avLst/>
          </a:prstGeom>
          <a:noFill/>
          <a:extLst/>
        </p:spPr>
      </p:pic>
      <p:pic>
        <p:nvPicPr>
          <p:cNvPr id="1822" name="Picture 1822"/>
          <p:cNvPicPr>
            <a:picLocks noChangeAspect="0" noChangeArrowheads="1"/>
          </p:cNvPicPr>
          <p:nvPr/>
        </p:nvPicPr>
        <p:blipFill>
          <a:blip r:embed="rId18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396484" y="4389120"/>
            <a:ext cx="3659123" cy="2345436"/>
          </a:xfrm>
          <a:prstGeom prst="rect">
            <a:avLst/>
          </a:prstGeom>
          <a:noFill/>
          <a:extLst/>
        </p:spPr>
      </p:pic>
      <p:sp>
        <p:nvSpPr>
          <p:cNvPr id="1823" name="Rectangle 1823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66</a:t>
            </a:r>
          </a:p>
        </p:txBody>
      </p:sp>
      <p:sp>
        <p:nvSpPr>
          <p:cNvPr id="1824" name="Rectangle 1824"/>
          <p:cNvSpPr/>
          <p:nvPr/>
        </p:nvSpPr>
        <p:spPr>
          <a:xfrm rot="0" flipH="0" flipV="0">
            <a:off x="2128991" y="972959"/>
            <a:ext cx="6391334" cy="37047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195" baseline="0" b="0" i="0" dirty="0" spc="-144">
                <a:latin typeface="CIDFont+F2" pitchFamily="0" charset="1"/>
              </a:rPr>
              <a:t>В</a:t>
            </a:r>
            <a:r>
              <a:rPr lang="en-US" sz="2195" baseline="0" b="0" i="0" dirty="0" spc="-116">
                <a:latin typeface="CIDFont+F2" pitchFamily="0" charset="1"/>
              </a:rPr>
              <a:t>с</a:t>
            </a:r>
            <a:r>
              <a:rPr lang="en-US" sz="2195" baseline="0" b="0" i="0" dirty="0" spc="-138">
                <a:latin typeface="CIDFont+F2" pitchFamily="0" charset="1"/>
              </a:rPr>
              <a:t>е</a:t>
            </a:r>
            <a:r>
              <a:rPr lang="en-US" sz="2195" baseline="0" b="0" i="0" dirty="0" spc="-144">
                <a:latin typeface="CIDFont+F2" pitchFamily="0" charset="1"/>
              </a:rPr>
              <a:t>р</a:t>
            </a:r>
            <a:r>
              <a:rPr lang="en-US" sz="2195" baseline="0" b="0" i="0" dirty="0" spc="-131">
                <a:latin typeface="CIDFont+F2" pitchFamily="0" charset="1"/>
              </a:rPr>
              <a:t>о</a:t>
            </a:r>
            <a:r>
              <a:rPr lang="en-US" sz="2195" baseline="0" b="0" i="0" dirty="0" spc="-160">
                <a:latin typeface="CIDFont+F2" pitchFamily="0" charset="1"/>
              </a:rPr>
              <a:t>с</a:t>
            </a:r>
            <a:r>
              <a:rPr lang="en-US" sz="2195" baseline="0" b="0" i="0" dirty="0" spc="-138">
                <a:latin typeface="CIDFont+F2" pitchFamily="0" charset="1"/>
              </a:rPr>
              <a:t>с</a:t>
            </a:r>
            <a:r>
              <a:rPr lang="en-US" sz="2195" baseline="0" b="0" i="0" dirty="0" spc="-144">
                <a:latin typeface="CIDFont+F2" pitchFamily="0" charset="1"/>
              </a:rPr>
              <a:t>ий</a:t>
            </a:r>
            <a:r>
              <a:rPr lang="en-US" sz="2195" baseline="0" b="0" i="0" dirty="0" spc="-160">
                <a:latin typeface="CIDFont+F2" pitchFamily="0" charset="1"/>
              </a:rPr>
              <a:t>с</a:t>
            </a:r>
            <a:r>
              <a:rPr lang="en-US" sz="2195" baseline="0" b="0" i="0" dirty="0" spc="-144">
                <a:latin typeface="CIDFont+F2" pitchFamily="0" charset="1"/>
              </a:rPr>
              <a:t>к</a:t>
            </a:r>
            <a:r>
              <a:rPr lang="en-US" sz="2195" baseline="0" b="0" i="0" dirty="0" spc="-166">
                <a:latin typeface="CIDFont+F2" pitchFamily="0" charset="1"/>
              </a:rPr>
              <a:t>и</a:t>
            </a:r>
            <a:r>
              <a:rPr lang="en-US" sz="2195" baseline="0" b="0" i="0" dirty="0" spc="-144">
                <a:latin typeface="CIDFont+F2" pitchFamily="0" charset="1"/>
              </a:rPr>
              <a:t>й</a:t>
            </a:r>
            <a:r>
              <a:rPr lang="en-US" sz="2195" baseline="0" b="0" i="0" dirty="0" spc="-175">
                <a:latin typeface="CIDFont+F2" pitchFamily="0" charset="1"/>
              </a:rPr>
              <a:t> </a:t>
            </a:r>
            <a:r>
              <a:rPr lang="en-US" sz="2195" baseline="0" b="0" i="0" dirty="0" spc="-155">
                <a:latin typeface="CIDFont+F2" pitchFamily="0" charset="1"/>
              </a:rPr>
              <a:t>ф</a:t>
            </a:r>
            <a:r>
              <a:rPr lang="en-US" sz="2195" baseline="0" b="0" i="0" dirty="0" spc="-144">
                <a:latin typeface="CIDFont+F2" pitchFamily="0" charset="1"/>
              </a:rPr>
              <a:t>и</a:t>
            </a:r>
            <a:r>
              <a:rPr lang="en-US" sz="2195" baseline="0" b="0" i="0" dirty="0" spc="-133">
                <a:latin typeface="CIDFont+F2" pitchFamily="0" charset="1"/>
              </a:rPr>
              <a:t>з</a:t>
            </a:r>
            <a:r>
              <a:rPr lang="en-US" sz="2195" baseline="0" b="0" i="0" dirty="0" spc="-188">
                <a:latin typeface="CIDFont+F2" pitchFamily="0" charset="1"/>
              </a:rPr>
              <a:t>к</a:t>
            </a:r>
            <a:r>
              <a:rPr lang="en-US" sz="2195" baseline="0" b="0" i="0" dirty="0" spc="-197">
                <a:latin typeface="CIDFont+F2" pitchFamily="0" charset="1"/>
              </a:rPr>
              <a:t>у</a:t>
            </a:r>
            <a:r>
              <a:rPr lang="en-US" sz="2195" baseline="0" b="0" i="0" dirty="0" spc="-133">
                <a:latin typeface="CIDFont+F2" pitchFamily="0" charset="1"/>
              </a:rPr>
              <a:t>л</a:t>
            </a:r>
            <a:r>
              <a:rPr lang="en-US" sz="2195" baseline="0" b="0" i="0" dirty="0" spc="-215">
                <a:latin typeface="CIDFont+F2" pitchFamily="0" charset="1"/>
              </a:rPr>
              <a:t>ь</a:t>
            </a:r>
            <a:r>
              <a:rPr lang="en-US" sz="2195" baseline="0" b="0" i="0" dirty="0" spc="-199">
                <a:latin typeface="CIDFont+F2" pitchFamily="0" charset="1"/>
              </a:rPr>
              <a:t>т</a:t>
            </a:r>
            <a:r>
              <a:rPr lang="en-US" sz="2195" baseline="0" b="0" i="0" dirty="0" spc="-131">
                <a:latin typeface="CIDFont+F2" pitchFamily="0" charset="1"/>
              </a:rPr>
              <a:t>у</a:t>
            </a:r>
            <a:r>
              <a:rPr lang="en-US" sz="2195" baseline="0" b="0" i="0" dirty="0" spc="-144">
                <a:latin typeface="CIDFont+F2" pitchFamily="0" charset="1"/>
              </a:rPr>
              <a:t>рн</a:t>
            </a:r>
            <a:r>
              <a:rPr lang="en-US" sz="2195" baseline="0" b="0" i="0" dirty="0" spc="-153">
                <a:latin typeface="CIDFont+F2" pitchFamily="0" charset="1"/>
              </a:rPr>
              <a:t>о</a:t>
            </a:r>
            <a:r>
              <a:rPr lang="en-US" sz="2195" baseline="0" b="0" i="0" dirty="0" spc="-138">
                <a:latin typeface="CIDFont+F2" pitchFamily="0" charset="1"/>
              </a:rPr>
              <a:t>-</a:t>
            </a:r>
            <a:r>
              <a:rPr lang="en-US" sz="2195" baseline="0" b="0" i="0" dirty="0" spc="-160">
                <a:latin typeface="CIDFont+F2" pitchFamily="0" charset="1"/>
              </a:rPr>
              <a:t>с</a:t>
            </a:r>
            <a:r>
              <a:rPr lang="en-US" sz="2195" baseline="0" b="0" i="0" dirty="0" spc="-144">
                <a:latin typeface="CIDFont+F2" pitchFamily="0" charset="1"/>
              </a:rPr>
              <a:t>п</a:t>
            </a:r>
            <a:r>
              <a:rPr lang="en-US" sz="2195" baseline="0" b="0" i="0" dirty="0" spc="-153">
                <a:latin typeface="CIDFont+F2" pitchFamily="0" charset="1"/>
              </a:rPr>
              <a:t>о</a:t>
            </a:r>
            <a:r>
              <a:rPr lang="en-US" sz="2195" baseline="0" b="0" i="0" dirty="0" spc="-166">
                <a:latin typeface="CIDFont+F2" pitchFamily="0" charset="1"/>
              </a:rPr>
              <a:t>р</a:t>
            </a:r>
            <a:r>
              <a:rPr lang="en-US" sz="2195" baseline="0" b="0" i="0" dirty="0" spc="-155">
                <a:latin typeface="CIDFont+F2" pitchFamily="0" charset="1"/>
              </a:rPr>
              <a:t>т</a:t>
            </a:r>
            <a:r>
              <a:rPr lang="en-US" sz="2195" baseline="0" b="0" i="0" dirty="0" spc="-166">
                <a:latin typeface="CIDFont+F2" pitchFamily="0" charset="1"/>
              </a:rPr>
              <a:t>и</a:t>
            </a:r>
            <a:r>
              <a:rPr lang="en-US" sz="2195" baseline="0" b="0" i="0" dirty="0" spc="-131">
                <a:latin typeface="CIDFont+F2" pitchFamily="0" charset="1"/>
              </a:rPr>
              <a:t>в</a:t>
            </a:r>
            <a:r>
              <a:rPr lang="en-US" sz="2195" baseline="0" b="0" i="0" dirty="0" spc="-166">
                <a:latin typeface="CIDFont+F2" pitchFamily="0" charset="1"/>
              </a:rPr>
              <a:t>н</a:t>
            </a:r>
            <a:r>
              <a:rPr lang="en-US" sz="2195" baseline="0" b="0" i="0" dirty="0" spc="-131">
                <a:latin typeface="CIDFont+F2" pitchFamily="0" charset="1"/>
              </a:rPr>
              <a:t>ы</a:t>
            </a:r>
            <a:r>
              <a:rPr lang="en-US" sz="2195" baseline="0" b="0" i="0" dirty="0" spc="-166">
                <a:latin typeface="CIDFont+F2" pitchFamily="0" charset="1"/>
              </a:rPr>
              <a:t>й</a:t>
            </a:r>
            <a:r>
              <a:rPr lang="en-US" sz="2195" baseline="0" b="0" i="0" dirty="0" spc="-175">
                <a:latin typeface="CIDFont+F2" pitchFamily="0" charset="1"/>
              </a:rPr>
              <a:t> </a:t>
            </a:r>
            <a:r>
              <a:rPr lang="en-US" sz="2195" baseline="0" b="0" i="0" dirty="0" spc="-166">
                <a:latin typeface="CIDFont+F2" pitchFamily="0" charset="1"/>
              </a:rPr>
              <a:t>к</a:t>
            </a:r>
            <a:r>
              <a:rPr lang="en-US" sz="2195" baseline="0" b="0" i="0" dirty="0" spc="-175">
                <a:latin typeface="CIDFont+F2" pitchFamily="0" charset="1"/>
              </a:rPr>
              <a:t>о</a:t>
            </a:r>
            <a:r>
              <a:rPr lang="en-US" sz="2195" baseline="0" b="0" i="0" dirty="0" spc="-155">
                <a:latin typeface="CIDFont+F2" pitchFamily="0" charset="1"/>
              </a:rPr>
              <a:t>м</a:t>
            </a:r>
            <a:r>
              <a:rPr lang="en-US" sz="2195" baseline="0" b="0" i="0" dirty="0" spc="-144">
                <a:latin typeface="CIDFont+F2" pitchFamily="0" charset="1"/>
              </a:rPr>
              <a:t>п</a:t>
            </a:r>
            <a:r>
              <a:rPr lang="en-US" sz="2195" baseline="0" b="0" i="0" dirty="0" spc="-133">
                <a:latin typeface="CIDFont+F2" pitchFamily="0" charset="1"/>
              </a:rPr>
              <a:t>л</a:t>
            </a:r>
            <a:r>
              <a:rPr lang="en-US" sz="2195" baseline="0" b="0" i="0" dirty="0" spc="-160">
                <a:latin typeface="CIDFont+F2" pitchFamily="0" charset="1"/>
              </a:rPr>
              <a:t>е</a:t>
            </a:r>
            <a:r>
              <a:rPr lang="en-US" sz="2195" baseline="0" b="0" i="0" dirty="0" spc="-210">
                <a:latin typeface="CIDFont+F2" pitchFamily="0" charset="1"/>
              </a:rPr>
              <a:t>к</a:t>
            </a:r>
            <a:r>
              <a:rPr lang="en-US" sz="2195" baseline="0" b="0" i="0" dirty="0" spc="-138">
                <a:latin typeface="CIDFont+F2" pitchFamily="0" charset="1"/>
              </a:rPr>
              <a:t>с</a:t>
            </a:r>
            <a:r>
              <a:rPr lang="en-US" sz="2195" baseline="0" b="0" i="0" dirty="0" spc="-197">
                <a:latin typeface="CIDFont+F2" pitchFamily="0" charset="1"/>
              </a:rPr>
              <a:t> </a:t>
            </a:r>
            <a:r>
              <a:rPr lang="en-US" sz="2195" baseline="0" b="0" i="0" dirty="0" spc="-144">
                <a:latin typeface="CIDFont+F2" pitchFamily="0" charset="1"/>
              </a:rPr>
              <a:t>Г</a:t>
            </a:r>
            <a:r>
              <a:rPr lang="en-US" sz="2195" baseline="0" b="0" i="0" dirty="0" spc="-166">
                <a:latin typeface="CIDFont+F2" pitchFamily="0" charset="1"/>
              </a:rPr>
              <a:t>Т</a:t>
            </a:r>
            <a:r>
              <a:rPr lang="en-US" sz="2195" baseline="0" b="0" i="0" dirty="0" spc="0">
                <a:latin typeface="CIDFont+F2" pitchFamily="0" charset="1"/>
              </a:rPr>
              <a:t>О</a:t>
            </a:r>
          </a:p>
        </p:txBody>
      </p:sp>
      <p:sp>
        <p:nvSpPr>
          <p:cNvPr id="1825" name="Rectangle 1825"/>
          <p:cNvSpPr/>
          <p:nvPr/>
        </p:nvSpPr>
        <p:spPr>
          <a:xfrm rot="0" flipH="0" flipV="0">
            <a:off x="1220696" y="1411294"/>
            <a:ext cx="8101548" cy="124460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505935"/>
            <a:r>
              <a:rPr lang="en-US" sz="1595" baseline="0" b="0" i="0" dirty="0" spc="756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766">
                <a:latin typeface="CIDFont+F3" pitchFamily="0" charset="1"/>
              </a:rPr>
              <a:t>9</a:t>
            </a:r>
            <a:r>
              <a:rPr lang="en-US" sz="1595" baseline="0" b="0" i="0" dirty="0" spc="0">
                <a:latin typeface="CIDFont+F3" pitchFamily="0" charset="1"/>
              </a:rPr>
              <a:t>год</a:t>
            </a:r>
            <a:r>
              <a:rPr lang="en-US" sz="1595" baseline="0" b="0" i="0" dirty="0" spc="766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продолжалас</a:t>
            </a:r>
            <a:r>
              <a:rPr lang="en-US" sz="1595" baseline="0" b="0" i="0" dirty="0" spc="772">
                <a:latin typeface="CIDFont+F3" pitchFamily="0" charset="1"/>
              </a:rPr>
              <a:t>ь</a:t>
            </a:r>
            <a:r>
              <a:rPr lang="en-US" sz="1595" baseline="0" b="0" i="0" dirty="0" spc="0">
                <a:latin typeface="CIDFont+F3" pitchFamily="0" charset="1"/>
              </a:rPr>
              <a:t>реализаци</a:t>
            </a:r>
            <a:r>
              <a:rPr lang="en-US" sz="1595" baseline="0" b="0" i="0" dirty="0" spc="751">
                <a:latin typeface="CIDFont+F3" pitchFamily="0" charset="1"/>
              </a:rPr>
              <a:t>я</a:t>
            </a:r>
            <a:r>
              <a:rPr lang="en-US" sz="1595" baseline="0" b="0" i="0" dirty="0" spc="0">
                <a:latin typeface="CIDFont+F3" pitchFamily="0" charset="1"/>
              </a:rPr>
              <a:t>Всеросийског</a:t>
            </a:r>
            <a:r>
              <a:rPr lang="en-US" sz="1595" baseline="0" b="0" i="0" dirty="0" spc="766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физкуль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урн</a:t>
            </a:r>
            <a:r>
              <a:rPr lang="en-US" sz="1595" baseline="0" b="0" i="0" dirty="0" spc="766">
                <a:latin typeface="CIDFont+F3" pitchFamily="0" charset="1"/>
              </a:rPr>
              <a:t>о</a:t>
            </a:r>
            <a:r>
              <a:rPr lang="en-US" sz="1595" baseline="0" b="0" i="0" dirty="0" spc="761">
                <a:latin typeface="CIDFont+F3" pitchFamily="0" charset="1"/>
              </a:rPr>
              <a:t>-</a:t>
            </a:r>
            <a:r>
              <a:rPr lang="en-US" sz="1595" baseline="0" b="0" i="0" dirty="0" spc="0">
                <a:latin typeface="CIDFont+F3" pitchFamily="0" charset="1"/>
              </a:rPr>
              <a:t>спортивного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комплекс</a:t>
            </a:r>
            <a:r>
              <a:rPr lang="en-US" sz="1595" baseline="0" b="0" i="0" dirty="0" spc="1080">
                <a:latin typeface="CIDFont+F3" pitchFamily="0" charset="1"/>
              </a:rPr>
              <a:t>а</a:t>
            </a:r>
            <a:r>
              <a:rPr lang="en-US" sz="1595" baseline="0" b="0" i="0" dirty="0" spc="-15">
                <a:latin typeface="CIDFont+F3" pitchFamily="0" charset="1"/>
              </a:rPr>
              <a:t>«</a:t>
            </a:r>
            <a:r>
              <a:rPr lang="en-US" sz="1595" baseline="0" b="0" i="0" dirty="0" spc="0">
                <a:latin typeface="CIDFont+F3" pitchFamily="0" charset="1"/>
              </a:rPr>
              <a:t>Го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1082">
                <a:latin typeface="CIDFont+F3" pitchFamily="0" charset="1"/>
              </a:rPr>
              <a:t>в</a:t>
            </a:r>
            <a:r>
              <a:rPr lang="en-US" sz="1595" baseline="0" b="0" i="0" dirty="0" spc="1061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труд</a:t>
            </a:r>
            <a:r>
              <a:rPr lang="en-US" sz="1595" baseline="0" b="0" i="0" dirty="0" spc="1085">
                <a:latin typeface="CIDFont+F3" pitchFamily="0" charset="1"/>
              </a:rPr>
              <a:t>у</a:t>
            </a:r>
            <a:r>
              <a:rPr lang="en-US" sz="1595" baseline="0" b="0" i="0" dirty="0" spc="1061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обороне</a:t>
            </a:r>
            <a:r>
              <a:rPr lang="en-US" sz="1595" baseline="0" b="0" i="0" dirty="0" spc="-15">
                <a:latin typeface="CIDFont+F3" pitchFamily="0" charset="1"/>
              </a:rPr>
              <a:t>»</a:t>
            </a:r>
            <a:r>
              <a:rPr lang="en-US" sz="1595" baseline="0" b="0" i="0" dirty="0" spc="1069">
                <a:latin typeface="CIDFont+F3" pitchFamily="0" charset="1"/>
              </a:rPr>
              <a:t>.</a:t>
            </a:r>
            <a:r>
              <a:rPr lang="en-US" sz="1595" baseline="0" b="0" i="0" dirty="0" spc="107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Варненско</a:t>
            </a:r>
            <a:r>
              <a:rPr lang="en-US" sz="1595" baseline="0" b="0" i="0" dirty="0" spc="1066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район</a:t>
            </a:r>
            <a:r>
              <a:rPr lang="en-US" sz="1595" baseline="0" b="0" i="0" dirty="0" spc="1096">
                <a:latin typeface="CIDFont+F3" pitchFamily="0" charset="1"/>
              </a:rPr>
              <a:t>е</a:t>
            </a:r>
            <a:r>
              <a:rPr lang="en-US" sz="1595" baseline="0" b="0" i="0" dirty="0" spc="0">
                <a:latin typeface="CIDFont+F3" pitchFamily="0" charset="1"/>
              </a:rPr>
              <a:t>функционируе</a:t>
            </a:r>
            <a:r>
              <a:rPr lang="en-US" sz="1595" baseline="0" b="0" i="0" dirty="0" spc="1074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центр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тестирования</a:t>
            </a:r>
            <a:r>
              <a:rPr lang="en-US" sz="1595" baseline="0" b="0" i="0" dirty="0" spc="542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которы</a:t>
            </a:r>
            <a:r>
              <a:rPr lang="en-US" sz="1595" baseline="0" b="0" i="0" dirty="0" spc="550">
                <a:latin typeface="CIDFont+F3" pitchFamily="0" charset="1"/>
              </a:rPr>
              <a:t>й</a:t>
            </a:r>
            <a:r>
              <a:rPr lang="en-US" sz="1595" baseline="0" b="0" i="0" dirty="0" spc="0">
                <a:latin typeface="CIDFont+F3" pitchFamily="0" charset="1"/>
              </a:rPr>
              <a:t>укомп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ектова</a:t>
            </a:r>
            <a:r>
              <a:rPr lang="en-US" sz="1595" baseline="0" b="0" i="0" dirty="0" spc="550">
                <a:latin typeface="CIDFont+F3" pitchFamily="0" charset="1"/>
              </a:rPr>
              <a:t>н</a:t>
            </a:r>
            <a:r>
              <a:rPr lang="en-US" sz="1595" baseline="0" b="0" i="0" dirty="0" spc="0">
                <a:latin typeface="CIDFont+F3" pitchFamily="0" charset="1"/>
              </a:rPr>
              <a:t>все</a:t>
            </a:r>
            <a:r>
              <a:rPr lang="en-US" sz="1595" baseline="0" b="0" i="0" dirty="0" spc="555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необходимы</a:t>
            </a:r>
            <a:r>
              <a:rPr lang="en-US" sz="1595" baseline="0" b="0" i="0" dirty="0" spc="555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инвен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аре</a:t>
            </a:r>
            <a:r>
              <a:rPr lang="en-US" sz="1595" baseline="0" b="0" i="0" dirty="0" spc="571">
                <a:latin typeface="CIDFont+F3" pitchFamily="0" charset="1"/>
              </a:rPr>
              <a:t>м</a:t>
            </a:r>
            <a:r>
              <a:rPr lang="en-US" sz="1595" baseline="0" b="0" i="0" dirty="0" spc="550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обор</a:t>
            </a:r>
            <a:r>
              <a:rPr lang="en-US" sz="1595" baseline="0" b="0" i="0" dirty="0" spc="-15">
                <a:latin typeface="CIDFont+F3" pitchFamily="0" charset="1"/>
              </a:rPr>
              <a:t>у</a:t>
            </a:r>
            <a:r>
              <a:rPr lang="en-US" sz="1595" baseline="0" b="0" i="0" dirty="0" spc="0">
                <a:latin typeface="CIDFont+F3" pitchFamily="0" charset="1"/>
              </a:rPr>
              <a:t>дованием</a:t>
            </a:r>
            <a:r>
              <a:rPr lang="en-US" sz="1595" baseline="0" b="0" i="0" dirty="0" spc="542">
                <a:latin typeface="CIDFont+F3" pitchFamily="0" charset="1"/>
              </a:rPr>
              <a:t>.</a:t>
            </a:r>
            <a:r>
              <a:rPr lang="en-US" sz="1595" baseline="0" b="0" i="0" dirty="0" spc="0">
                <a:latin typeface="CIDFont+F3" pitchFamily="0" charset="1"/>
              </a:rPr>
              <a:t>В</a:t>
            </a:r>
          </a:p>
          <a:p>
            <a:pPr marL="0">
              <a:lnSpc>
                <a:spcPts val="1919"/>
              </a:lnSpc>
            </a:pP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542">
                <a:latin typeface="CIDFont+F3" pitchFamily="0" charset="1"/>
              </a:rPr>
              <a:t>9</a:t>
            </a:r>
            <a:r>
              <a:rPr lang="en-US" sz="1595" baseline="0" b="0" i="0" dirty="0" spc="0">
                <a:latin typeface="CIDFont+F3" pitchFamily="0" charset="1"/>
              </a:rPr>
              <a:t>г</a:t>
            </a:r>
            <a:r>
              <a:rPr lang="en-US" sz="1595" baseline="0" b="0" i="0" dirty="0" spc="-1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д</a:t>
            </a:r>
            <a:r>
              <a:rPr lang="en-US" sz="1595" baseline="0" b="0" i="0" dirty="0" spc="542">
                <a:latin typeface="CIDFont+F3" pitchFamily="0" charset="1"/>
              </a:rPr>
              <a:t>у</a:t>
            </a:r>
            <a:r>
              <a:rPr lang="en-US" sz="1595" baseline="0" b="0" i="0" dirty="0" spc="550">
                <a:latin typeface="CIDFont+F3" pitchFamily="0" charset="1"/>
              </a:rPr>
              <a:t>к</a:t>
            </a:r>
            <a:r>
              <a:rPr lang="en-US" sz="1595" baseline="0" b="0" i="0" dirty="0" spc="0">
                <a:latin typeface="CIDFont+F3" pitchFamily="0" charset="1"/>
              </a:rPr>
              <a:t>выполнени</a:t>
            </a:r>
            <a:r>
              <a:rPr lang="en-US" sz="1595" baseline="0" b="0" i="0" dirty="0" spc="547">
                <a:latin typeface="CIDFont+F3" pitchFamily="0" charset="1"/>
              </a:rPr>
              <a:t>ю</a:t>
            </a:r>
            <a:r>
              <a:rPr lang="en-US" sz="1595" baseline="0" b="0" i="0" dirty="0" spc="0">
                <a:latin typeface="CIDFont+F3" pitchFamily="0" charset="1"/>
              </a:rPr>
              <a:t>нор</a:t>
            </a:r>
            <a:r>
              <a:rPr lang="en-US" sz="1595" baseline="0" b="0" i="0" dirty="0" spc="539">
                <a:latin typeface="CIDFont+F3" pitchFamily="0" charset="1"/>
              </a:rPr>
              <a:t>м</a:t>
            </a:r>
            <a:r>
              <a:rPr lang="en-US" sz="1595" baseline="0" b="0" i="0" dirty="0" spc="0">
                <a:latin typeface="CIDFont+F3" pitchFamily="0" charset="1"/>
              </a:rPr>
              <a:t>ГТ</a:t>
            </a:r>
            <a:r>
              <a:rPr lang="en-US" sz="1595" baseline="0" b="0" i="0" dirty="0" spc="555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приступил</a:t>
            </a:r>
            <a:r>
              <a:rPr lang="en-US" sz="1595" baseline="0" b="0" i="0" dirty="0" spc="550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40</a:t>
            </a:r>
            <a:r>
              <a:rPr lang="en-US" sz="1595" baseline="0" b="0" i="0" dirty="0" spc="558">
                <a:latin typeface="CIDFont+F3" pitchFamily="0" charset="1"/>
              </a:rPr>
              <a:t>8</a:t>
            </a:r>
            <a:r>
              <a:rPr lang="en-US" sz="1595" baseline="0" b="0" i="0" dirty="0" spc="0">
                <a:latin typeface="CIDFont+F3" pitchFamily="0" charset="1"/>
              </a:rPr>
              <a:t>человек</a:t>
            </a:r>
            <a:r>
              <a:rPr lang="en-US" sz="1595" baseline="0" b="0" i="0" dirty="0" spc="542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выполнил</a:t>
            </a:r>
            <a:r>
              <a:rPr lang="en-US" sz="1595" baseline="0" b="0" i="0" dirty="0" spc="550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н</a:t>
            </a:r>
            <a:r>
              <a:rPr lang="en-US" sz="1595" baseline="0" b="0" i="0" dirty="0" spc="537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знак</a:t>
            </a:r>
            <a:r>
              <a:rPr lang="en-US" sz="1595" baseline="0" b="0" i="0" dirty="0" spc="534">
                <a:latin typeface="CIDFont+F3" pitchFamily="0" charset="1"/>
              </a:rPr>
              <a:t>и</a:t>
            </a:r>
            <a:r>
              <a:rPr lang="en-US" sz="1595" baseline="0" b="0" i="0" dirty="0" spc="0">
                <a:latin typeface="CIDFont+F3" pitchFamily="0" charset="1"/>
              </a:rPr>
              <a:t>отличия</a:t>
            </a:r>
          </a:p>
          <a:p>
            <a:pPr marL="0">
              <a:lnSpc>
                <a:spcPts val="1920"/>
              </a:lnSpc>
            </a:pPr>
            <a:r>
              <a:rPr lang="en-US" sz="1595" baseline="0" b="0" i="0" dirty="0" spc="0">
                <a:latin typeface="CIDFont+F3" pitchFamily="0" charset="1"/>
              </a:rPr>
              <a:t>39</a:t>
            </a:r>
            <a:r>
              <a:rPr lang="en-US" sz="1595" baseline="0" b="0" i="0" dirty="0" spc="383">
                <a:latin typeface="CIDFont+F3" pitchFamily="0" charset="1"/>
              </a:rPr>
              <a:t>6</a:t>
            </a:r>
            <a:r>
              <a:rPr lang="en-US" sz="1595" baseline="0" b="0" i="0" dirty="0" spc="0">
                <a:latin typeface="CIDFont+F3" pitchFamily="0" charset="1"/>
              </a:rPr>
              <a:t>человек</a:t>
            </a:r>
            <a:r>
              <a:rPr lang="en-US" sz="1595" baseline="0" b="0" i="0" dirty="0" spc="398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чт</a:t>
            </a:r>
            <a:r>
              <a:rPr lang="en-US" sz="1595" baseline="0" b="0" i="0" dirty="0" spc="398">
                <a:latin typeface="CIDFont+F3" pitchFamily="0" charset="1"/>
              </a:rPr>
              <a:t>о</a:t>
            </a:r>
            <a:r>
              <a:rPr lang="en-US" sz="1595" baseline="0" b="0" i="0" dirty="0" spc="0">
                <a:latin typeface="CIDFont+F3" pitchFamily="0" charset="1"/>
              </a:rPr>
              <a:t>состав</a:t>
            </a:r>
            <a:r>
              <a:rPr lang="en-US" sz="1595" baseline="0" b="0" i="0" dirty="0" spc="-14">
                <a:latin typeface="CIDFont+F3" pitchFamily="0" charset="1"/>
              </a:rPr>
              <a:t>л</a:t>
            </a:r>
            <a:r>
              <a:rPr lang="en-US" sz="1595" baseline="0" b="0" i="0" dirty="0" spc="0">
                <a:latin typeface="CIDFont+F3" pitchFamily="0" charset="1"/>
              </a:rPr>
              <a:t>яе</a:t>
            </a:r>
            <a:r>
              <a:rPr lang="en-US" sz="1595" baseline="0" b="0" i="0" dirty="0" spc="834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97</a:t>
            </a:r>
            <a:r>
              <a:rPr lang="en-US" sz="1595" baseline="0" b="0" i="0" dirty="0" spc="-15">
                <a:latin typeface="CIDFont+F3" pitchFamily="0" charset="1"/>
              </a:rPr>
              <a:t>,</a:t>
            </a:r>
            <a:r>
              <a:rPr lang="en-US" sz="1595" baseline="0" b="0" i="0" dirty="0" spc="0">
                <a:latin typeface="CIDFont+F3" pitchFamily="0" charset="1"/>
              </a:rPr>
              <a:t>0</a:t>
            </a:r>
            <a:r>
              <a:rPr lang="en-US" sz="1595" baseline="0" b="0" i="0" dirty="0" spc="383">
                <a:latin typeface="CIDFont+F3" pitchFamily="0" charset="1"/>
              </a:rPr>
              <a:t>5</a:t>
            </a:r>
            <a:r>
              <a:rPr lang="en-US" sz="1595" baseline="0" b="0" i="0" dirty="0" spc="410">
                <a:latin typeface="CIDFont+F3" pitchFamily="0" charset="1"/>
              </a:rPr>
              <a:t>%</a:t>
            </a:r>
            <a:r>
              <a:rPr lang="en-US" sz="1595" baseline="0" b="0" i="0" dirty="0" spc="0">
                <a:latin typeface="CIDFont+F3" pitchFamily="0" charset="1"/>
              </a:rPr>
              <a:t>о</a:t>
            </a:r>
            <a:r>
              <a:rPr lang="en-US" sz="1595" baseline="0" b="0" i="0" dirty="0" spc="387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числ</a:t>
            </a:r>
            <a:r>
              <a:rPr lang="en-US" sz="1595" baseline="0" b="0" i="0" dirty="0" spc="426">
                <a:latin typeface="CIDFont+F3" pitchFamily="0" charset="1"/>
              </a:rPr>
              <a:t>а</a:t>
            </a:r>
            <a:r>
              <a:rPr lang="en-US" sz="1595" baseline="0" b="0" i="0" dirty="0" spc="0">
                <a:latin typeface="CIDFont+F3" pitchFamily="0" charset="1"/>
              </a:rPr>
              <a:t>прис</a:t>
            </a:r>
            <a:r>
              <a:rPr lang="en-US" sz="1595" baseline="0" b="0" i="0" dirty="0" spc="-11">
                <a:latin typeface="CIDFont+F3" pitchFamily="0" charset="1"/>
              </a:rPr>
              <a:t>т</a:t>
            </a:r>
            <a:r>
              <a:rPr lang="en-US" sz="1595" baseline="0" b="0" i="0" dirty="0" spc="0">
                <a:latin typeface="CIDFont+F3" pitchFamily="0" charset="1"/>
              </a:rPr>
              <a:t>упивши</a:t>
            </a:r>
            <a:r>
              <a:rPr lang="en-US" sz="1595" baseline="0" b="0" i="0" dirty="0" spc="462">
                <a:latin typeface="CIDFont+F3" pitchFamily="0" charset="1"/>
              </a:rPr>
              <a:t>х</a:t>
            </a:r>
            <a:r>
              <a:rPr lang="en-US" sz="1595" baseline="0" b="0" i="0" dirty="0" spc="0">
                <a:latin typeface="CIDFont+F3" pitchFamily="0" charset="1"/>
              </a:rPr>
              <a:t>(</a:t>
            </a:r>
            <a:r>
              <a:rPr lang="en-US" sz="1595" baseline="0" b="0" i="0" dirty="0" spc="395">
                <a:latin typeface="CIDFont+F3" pitchFamily="0" charset="1"/>
              </a:rPr>
              <a:t>в</a:t>
            </a:r>
            <a:r>
              <a:rPr lang="en-US" sz="1595" baseline="0" b="0" i="0" dirty="0" spc="0">
                <a:latin typeface="CIDFont+F3" pitchFamily="0" charset="1"/>
              </a:rPr>
              <a:t>201</a:t>
            </a:r>
            <a:r>
              <a:rPr lang="en-US" sz="1595" baseline="0" b="0" i="0" dirty="0" spc="398">
                <a:latin typeface="CIDFont+F3" pitchFamily="0" charset="1"/>
              </a:rPr>
              <a:t>8</a:t>
            </a:r>
            <a:r>
              <a:rPr lang="en-US" sz="1595" baseline="0" b="0" i="0" dirty="0" spc="0">
                <a:latin typeface="CIDFont+F3" pitchFamily="0" charset="1"/>
              </a:rPr>
              <a:t>год</a:t>
            </a:r>
            <a:r>
              <a:rPr lang="en-US" sz="1595" baseline="0" b="0" i="0" dirty="0" spc="398">
                <a:latin typeface="CIDFont+F3" pitchFamily="0" charset="1"/>
              </a:rPr>
              <a:t>у–</a:t>
            </a:r>
            <a:r>
              <a:rPr lang="en-US" sz="1595" baseline="0" b="0" i="0" dirty="0" spc="0">
                <a:latin typeface="CIDFont+F3" pitchFamily="0" charset="1"/>
              </a:rPr>
              <a:t>75,8%).</a:t>
            </a:r>
          </a:p>
        </p:txBody>
      </p:sp>
      <p:sp>
        <p:nvSpPr>
          <p:cNvPr id="1826" name="Rectangle 1826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827" name="Freeform 1827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828" name="Picture 101"/>
          <p:cNvPicPr>
            <a:picLocks noChangeAspect="0" noChangeArrowheads="1"/>
          </p:cNvPicPr>
          <p:nvPr/>
        </p:nvPicPr>
        <p:blipFill>
          <a:blip r:embed="rId18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829" name="Picture 1829"/>
          <p:cNvPicPr>
            <a:picLocks noChangeAspect="0" noChangeArrowheads="1"/>
          </p:cNvPicPr>
          <p:nvPr/>
        </p:nvPicPr>
        <p:blipFill>
          <a:blip r:embed="rId18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830" name="Picture 103"/>
          <p:cNvPicPr>
            <a:picLocks noChangeAspect="0" noChangeArrowheads="1"/>
          </p:cNvPicPr>
          <p:nvPr/>
        </p:nvPicPr>
        <p:blipFill>
          <a:blip r:embed="rId18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831" name="Picture 1831"/>
          <p:cNvPicPr>
            <a:picLocks noChangeAspect="0" noChangeArrowheads="1"/>
          </p:cNvPicPr>
          <p:nvPr/>
        </p:nvPicPr>
        <p:blipFill>
          <a:blip r:embed="rId18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832" name="Picture 1726"/>
          <p:cNvPicPr>
            <a:picLocks noChangeAspect="0" noChangeArrowheads="1"/>
          </p:cNvPicPr>
          <p:nvPr/>
        </p:nvPicPr>
        <p:blipFill>
          <a:blip r:embed="rId18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773423" y="694944"/>
            <a:ext cx="3371088" cy="242315"/>
          </a:xfrm>
          <a:prstGeom prst="rect">
            <a:avLst/>
          </a:prstGeom>
          <a:noFill/>
          <a:extLst/>
        </p:spPr>
      </p:pic>
      <p:pic>
        <p:nvPicPr>
          <p:cNvPr id="1833" name="Picture 107"/>
          <p:cNvPicPr>
            <a:picLocks noChangeAspect="0" noChangeArrowheads="1"/>
          </p:cNvPicPr>
          <p:nvPr/>
        </p:nvPicPr>
        <p:blipFill>
          <a:blip r:embed="rId18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89135" y="493776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1834" name="Picture 1834"/>
          <p:cNvPicPr>
            <a:picLocks noChangeAspect="0" noChangeArrowheads="1"/>
          </p:cNvPicPr>
          <p:nvPr/>
        </p:nvPicPr>
        <p:blipFill>
          <a:blip r:embed="rId18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46404" y="2545080"/>
            <a:ext cx="4308347" cy="2973324"/>
          </a:xfrm>
          <a:prstGeom prst="rect">
            <a:avLst/>
          </a:prstGeom>
          <a:noFill/>
          <a:extLst/>
        </p:spPr>
      </p:pic>
      <p:pic>
        <p:nvPicPr>
          <p:cNvPr id="1835" name="Picture 1835"/>
          <p:cNvPicPr>
            <a:picLocks noChangeAspect="0" noChangeArrowheads="1"/>
          </p:cNvPicPr>
          <p:nvPr/>
        </p:nvPicPr>
        <p:blipFill>
          <a:blip r:embed="rId18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5298947" y="3700273"/>
            <a:ext cx="4451603" cy="2910839"/>
          </a:xfrm>
          <a:prstGeom prst="rect">
            <a:avLst/>
          </a:prstGeom>
          <a:noFill/>
          <a:extLst/>
        </p:spPr>
      </p:pic>
      <p:sp>
        <p:nvSpPr>
          <p:cNvPr id="1836" name="Rectangle 1836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67</a:t>
            </a:r>
          </a:p>
        </p:txBody>
      </p:sp>
      <p:sp>
        <p:nvSpPr>
          <p:cNvPr id="1837" name="Rectangle 1837"/>
          <p:cNvSpPr/>
          <p:nvPr/>
        </p:nvSpPr>
        <p:spPr>
          <a:xfrm rot="0" flipH="0" flipV="0">
            <a:off x="2479589" y="983337"/>
            <a:ext cx="5948108" cy="3380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004" baseline="0" b="0" i="0" dirty="0" spc="0">
                <a:latin typeface="CIDFont+F2" pitchFamily="0" charset="1"/>
              </a:rPr>
              <a:t>Массовые</a:t>
            </a:r>
            <a:r>
              <a:rPr lang="en-US" sz="2004" baseline="0" b="0" i="0" dirty="0" spc="-40">
                <a:latin typeface="CIDFont+F2" pitchFamily="0" charset="1"/>
              </a:rPr>
              <a:t> </a:t>
            </a:r>
            <a:r>
              <a:rPr lang="en-US" sz="2004" baseline="0" b="0" i="0" dirty="0" spc="-22">
                <a:latin typeface="CIDFont+F2" pitchFamily="0" charset="1"/>
              </a:rPr>
              <a:t>ф</a:t>
            </a:r>
            <a:r>
              <a:rPr lang="en-US" sz="2004" baseline="0" b="0" i="0" dirty="0" spc="0">
                <a:latin typeface="CIDFont+F2" pitchFamily="0" charset="1"/>
              </a:rPr>
              <a:t>изкуль</a:t>
            </a:r>
            <a:r>
              <a:rPr lang="en-US" sz="2004" baseline="0" b="0" i="0" dirty="0" spc="-22">
                <a:latin typeface="CIDFont+F2" pitchFamily="0" charset="1"/>
              </a:rPr>
              <a:t>т</a:t>
            </a:r>
            <a:r>
              <a:rPr lang="en-US" sz="2004" baseline="0" b="0" i="0" dirty="0" spc="0">
                <a:latin typeface="CIDFont+F2" pitchFamily="0" charset="1"/>
              </a:rPr>
              <a:t>у</a:t>
            </a:r>
            <a:r>
              <a:rPr lang="en-US" sz="2004" baseline="0" b="0" i="0" dirty="0" spc="-12">
                <a:latin typeface="CIDFont+F2" pitchFamily="0" charset="1"/>
              </a:rPr>
              <a:t>рн</a:t>
            </a:r>
            <a:r>
              <a:rPr lang="en-US" sz="2004" baseline="0" b="0" i="0" dirty="0" spc="0">
                <a:latin typeface="CIDFont+F2" pitchFamily="0" charset="1"/>
              </a:rPr>
              <a:t>о-с</a:t>
            </a:r>
            <a:r>
              <a:rPr lang="en-US" sz="2004" baseline="0" b="0" i="0" dirty="0" spc="-12">
                <a:latin typeface="CIDFont+F2" pitchFamily="0" charset="1"/>
              </a:rPr>
              <a:t>п</a:t>
            </a:r>
            <a:r>
              <a:rPr lang="en-US" sz="2004" baseline="0" b="0" i="0" dirty="0" spc="0">
                <a:latin typeface="CIDFont+F2" pitchFamily="0" charset="1"/>
              </a:rPr>
              <a:t>о</a:t>
            </a:r>
            <a:r>
              <a:rPr lang="en-US" sz="2004" baseline="0" b="0" i="0" dirty="0" spc="-12">
                <a:latin typeface="CIDFont+F2" pitchFamily="0" charset="1"/>
              </a:rPr>
              <a:t>р</a:t>
            </a:r>
            <a:r>
              <a:rPr lang="en-US" sz="2004" baseline="0" b="0" i="0" dirty="0" spc="0">
                <a:latin typeface="CIDFont+F2" pitchFamily="0" charset="1"/>
              </a:rPr>
              <a:t>т</a:t>
            </a:r>
            <a:r>
              <a:rPr lang="en-US" sz="2004" baseline="0" b="0" i="0" dirty="0" spc="-12">
                <a:latin typeface="CIDFont+F2" pitchFamily="0" charset="1"/>
              </a:rPr>
              <a:t>и</a:t>
            </a:r>
            <a:r>
              <a:rPr lang="en-US" sz="2004" baseline="0" b="0" i="0" dirty="0" spc="0">
                <a:latin typeface="CIDFont+F2" pitchFamily="0" charset="1"/>
              </a:rPr>
              <a:t>в</a:t>
            </a:r>
            <a:r>
              <a:rPr lang="en-US" sz="2004" baseline="0" b="0" i="0" dirty="0" spc="-12">
                <a:latin typeface="CIDFont+F2" pitchFamily="0" charset="1"/>
              </a:rPr>
              <a:t>н</a:t>
            </a:r>
            <a:r>
              <a:rPr lang="en-US" sz="2004" baseline="0" b="0" i="0" dirty="0" spc="0">
                <a:latin typeface="CIDFont+F2" pitchFamily="0" charset="1"/>
              </a:rPr>
              <a:t>ые</a:t>
            </a:r>
            <a:r>
              <a:rPr lang="en-US" sz="2004" baseline="0" b="0" i="0" dirty="0" spc="-40">
                <a:latin typeface="CIDFont+F2" pitchFamily="0" charset="1"/>
              </a:rPr>
              <a:t> </a:t>
            </a:r>
            <a:r>
              <a:rPr lang="en-US" sz="2004" baseline="0" b="0" i="0" dirty="0" spc="0">
                <a:latin typeface="CIDFont+F2" pitchFamily="0" charset="1"/>
              </a:rPr>
              <a:t>мероп</a:t>
            </a:r>
            <a:r>
              <a:rPr lang="en-US" sz="2004" baseline="0" b="0" i="0" dirty="0" spc="-12">
                <a:latin typeface="CIDFont+F2" pitchFamily="0" charset="1"/>
              </a:rPr>
              <a:t>р</a:t>
            </a:r>
            <a:r>
              <a:rPr lang="en-US" sz="2004" baseline="0" b="0" i="0" dirty="0" spc="0">
                <a:latin typeface="CIDFont+F2" pitchFamily="0" charset="1"/>
              </a:rPr>
              <a:t>ия</a:t>
            </a:r>
            <a:r>
              <a:rPr lang="en-US" sz="2004" baseline="0" b="0" i="0" dirty="0" spc="-22">
                <a:latin typeface="CIDFont+F2" pitchFamily="0" charset="1"/>
              </a:rPr>
              <a:t>т</a:t>
            </a:r>
            <a:r>
              <a:rPr lang="en-US" sz="2004" baseline="0" b="0" i="0" dirty="0" spc="0">
                <a:latin typeface="CIDFont+F2" pitchFamily="0" charset="1"/>
              </a:rPr>
              <a:t>ия</a:t>
            </a:r>
          </a:p>
        </p:txBody>
      </p:sp>
      <p:sp>
        <p:nvSpPr>
          <p:cNvPr id="1838" name="Rectangle 1838"/>
          <p:cNvSpPr/>
          <p:nvPr/>
        </p:nvSpPr>
        <p:spPr>
          <a:xfrm rot="0" flipH="0" flipV="0">
            <a:off x="1124691" y="1487661"/>
            <a:ext cx="8246037" cy="852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573061"/>
            <a:r>
              <a:rPr lang="en-US" sz="1799" baseline="0" b="0" i="0" dirty="0" spc="835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течени</a:t>
            </a:r>
            <a:r>
              <a:rPr lang="en-US" sz="1799" baseline="0" b="0" i="0" dirty="0" spc="840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го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840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840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тер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итори</a:t>
            </a:r>
            <a:r>
              <a:rPr lang="en-US" sz="1799" baseline="0" b="0" i="0" dirty="0" spc="836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район</a:t>
            </a:r>
            <a:r>
              <a:rPr lang="en-US" sz="1799" baseline="0" b="0" i="0" dirty="0" spc="840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прове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ен</a:t>
            </a:r>
            <a:r>
              <a:rPr lang="en-US" sz="1799" baseline="0" b="0" i="0" dirty="0" spc="84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б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ле</a:t>
            </a:r>
            <a:r>
              <a:rPr lang="en-US" sz="1799" baseline="0" b="0" i="0" dirty="0" spc="840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10</a:t>
            </a:r>
            <a:r>
              <a:rPr lang="en-US" sz="1799" baseline="0" b="0" i="0" dirty="0" spc="845">
                <a:latin typeface="CIDFont+F3" pitchFamily="0" charset="1"/>
              </a:rPr>
              <a:t>7</a:t>
            </a:r>
            <a:r>
              <a:rPr lang="en-US" sz="1799" baseline="0" b="0" i="0" dirty="0" spc="-12">
                <a:latin typeface="CIDFont+F3" pitchFamily="0" charset="1"/>
              </a:rPr>
              <a:t>ф</a:t>
            </a:r>
            <a:r>
              <a:rPr lang="en-US" sz="1799" baseline="0" b="0" i="0" dirty="0" spc="0">
                <a:latin typeface="CIDFont+F3" pitchFamily="0" charset="1"/>
              </a:rPr>
              <a:t>изкул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турно-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спортивны</a:t>
            </a:r>
            <a:r>
              <a:rPr lang="en-US" sz="1799" baseline="0" b="0" i="0" dirty="0" spc="539">
                <a:latin typeface="CIDFont+F3" pitchFamily="0" charset="1"/>
              </a:rPr>
              <a:t>х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ероприяти</a:t>
            </a:r>
            <a:r>
              <a:rPr lang="en-US" sz="1799" baseline="0" b="0" i="0" dirty="0" spc="530">
                <a:latin typeface="CIDFont+F3" pitchFamily="0" charset="1"/>
              </a:rPr>
              <a:t>й</a:t>
            </a:r>
            <a:r>
              <a:rPr lang="en-US" sz="1799" baseline="0" b="0" i="0" dirty="0" spc="513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-18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ревновани</a:t>
            </a:r>
            <a:r>
              <a:rPr lang="en-US" sz="1799" baseline="0" b="0" i="0" dirty="0" spc="530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различног</a:t>
            </a:r>
            <a:r>
              <a:rPr lang="en-US" sz="1799" baseline="0" b="0" i="0" dirty="0" spc="52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уровн</a:t>
            </a:r>
            <a:r>
              <a:rPr lang="en-US" sz="1799" baseline="0" b="0" i="0" dirty="0" spc="523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52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2</a:t>
            </a:r>
            <a:r>
              <a:rPr lang="en-US" sz="1799" baseline="0" b="0" i="0" dirty="0" spc="521">
                <a:latin typeface="CIDFont+F3" pitchFamily="0" charset="1"/>
              </a:rPr>
              <a:t>0</a:t>
            </a:r>
            <a:r>
              <a:rPr lang="en-US" sz="1799" baseline="0" b="0" i="0" dirty="0" spc="0">
                <a:latin typeface="CIDFont+F3" pitchFamily="0" charset="1"/>
              </a:rPr>
              <a:t>ви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518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спорта</a:t>
            </a:r>
            <a:r>
              <a:rPr lang="en-US" sz="1799" baseline="0" b="0" i="0" dirty="0" spc="521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в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которы</a:t>
            </a:r>
            <a:r>
              <a:rPr lang="en-US" sz="1799" baseline="0" b="0" i="0" dirty="0" spc="449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принял</a:t>
            </a:r>
            <a:r>
              <a:rPr lang="en-US" sz="1799" baseline="0" b="0" i="0" dirty="0" spc="44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участи</a:t>
            </a:r>
            <a:r>
              <a:rPr lang="en-US" sz="1799" baseline="0" b="0" i="0" dirty="0" spc="408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боле</a:t>
            </a:r>
            <a:r>
              <a:rPr lang="en-US" sz="1799" baseline="0" b="0" i="0" dirty="0" spc="444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8,</a:t>
            </a:r>
            <a:r>
              <a:rPr lang="en-US" sz="1799" baseline="0" b="0" i="0" dirty="0" spc="449">
                <a:latin typeface="CIDFont+F3" pitchFamily="0" charset="1"/>
              </a:rPr>
              <a:t>7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449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человек.</a:t>
            </a:r>
          </a:p>
        </p:txBody>
      </p:sp>
      <p:sp>
        <p:nvSpPr>
          <p:cNvPr id="1839" name="Rectangle 1839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840" name="Freeform 1840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841" name="Picture 101"/>
          <p:cNvPicPr>
            <a:picLocks noChangeAspect="0" noChangeArrowheads="1"/>
          </p:cNvPicPr>
          <p:nvPr/>
        </p:nvPicPr>
        <p:blipFill>
          <a:blip r:embed="rId18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842" name="Picture 1842"/>
          <p:cNvPicPr>
            <a:picLocks noChangeAspect="0" noChangeArrowheads="1"/>
          </p:cNvPicPr>
          <p:nvPr/>
        </p:nvPicPr>
        <p:blipFill>
          <a:blip r:embed="rId18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843" name="Picture 103"/>
          <p:cNvPicPr>
            <a:picLocks noChangeAspect="0" noChangeArrowheads="1"/>
          </p:cNvPicPr>
          <p:nvPr/>
        </p:nvPicPr>
        <p:blipFill>
          <a:blip r:embed="rId18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844" name="Picture 1844"/>
          <p:cNvPicPr>
            <a:picLocks noChangeAspect="0" noChangeArrowheads="1"/>
          </p:cNvPicPr>
          <p:nvPr/>
        </p:nvPicPr>
        <p:blipFill>
          <a:blip r:embed="rId18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845" name="Picture 1726"/>
          <p:cNvPicPr>
            <a:picLocks noChangeAspect="0" noChangeArrowheads="1"/>
          </p:cNvPicPr>
          <p:nvPr/>
        </p:nvPicPr>
        <p:blipFill>
          <a:blip r:embed="rId18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773423" y="694944"/>
            <a:ext cx="3371088" cy="242315"/>
          </a:xfrm>
          <a:prstGeom prst="rect">
            <a:avLst/>
          </a:prstGeom>
          <a:noFill/>
          <a:extLst/>
        </p:spPr>
      </p:pic>
      <p:pic>
        <p:nvPicPr>
          <p:cNvPr id="1846" name="Picture 107"/>
          <p:cNvPicPr>
            <a:picLocks noChangeAspect="0" noChangeArrowheads="1"/>
          </p:cNvPicPr>
          <p:nvPr/>
        </p:nvPicPr>
        <p:blipFill>
          <a:blip r:embed="rId18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89135" y="493776"/>
            <a:ext cx="652272" cy="647700"/>
          </a:xfrm>
          <a:prstGeom prst="rect">
            <a:avLst/>
          </a:prstGeom>
          <a:noFill/>
          <a:extLst/>
        </p:spPr>
      </p:pic>
      <p:sp>
        <p:nvSpPr>
          <p:cNvPr id="1847" name="Freeform 1847"/>
          <p:cNvSpPr/>
          <p:nvPr/>
        </p:nvSpPr>
        <p:spPr>
          <a:xfrm rot="0" flipH="0" flipV="1">
            <a:off x="2125979" y="1094233"/>
            <a:ext cx="6655307" cy="609599"/>
          </a:xfrm>
          <a:custGeom>
            <a:pathLst>
              <a:path w="8873743" h="812799">
                <a:moveTo>
                  <a:pt x="0" y="676655"/>
                </a:moveTo>
                <a:cubicBezTo>
                  <a:pt x="0" y="751839"/>
                  <a:pt x="60960" y="812799"/>
                  <a:pt x="136144" y="812799"/>
                </a:cubicBezTo>
                <a:lnTo>
                  <a:pt x="8737600" y="812799"/>
                </a:lnTo>
                <a:cubicBezTo>
                  <a:pt x="8812783" y="812799"/>
                  <a:pt x="8873743" y="751839"/>
                  <a:pt x="8873743" y="676655"/>
                </a:cubicBezTo>
                <a:lnTo>
                  <a:pt x="8873743" y="136143"/>
                </a:lnTo>
                <a:cubicBezTo>
                  <a:pt x="8873743" y="60960"/>
                  <a:pt x="8812783" y="0"/>
                  <a:pt x="8737600" y="0"/>
                </a:cubicBezTo>
                <a:lnTo>
                  <a:pt x="136144" y="0"/>
                </a:lnTo>
                <a:cubicBezTo>
                  <a:pt x="60960" y="0"/>
                  <a:pt x="0" y="60960"/>
                  <a:pt x="0" y="136143"/>
                </a:cubicBezTo>
                <a:close/>
              </a:path>
            </a:pathLst>
          </a:custGeom>
          <a:solidFill>
            <a:srgbClr val="BDD7EE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48" name="Freeform 1848"/>
          <p:cNvSpPr/>
          <p:nvPr/>
        </p:nvSpPr>
        <p:spPr>
          <a:xfrm rot="0" flipH="0" flipV="1">
            <a:off x="2125979" y="1094233"/>
            <a:ext cx="6655307" cy="609599"/>
          </a:xfrm>
          <a:custGeom>
            <a:pathLst>
              <a:path w="8873743" h="812799">
                <a:moveTo>
                  <a:pt x="0" y="676655"/>
                </a:moveTo>
                <a:cubicBezTo>
                  <a:pt x="0" y="751839"/>
                  <a:pt x="60960" y="812799"/>
                  <a:pt x="136144" y="812799"/>
                </a:cubicBezTo>
                <a:lnTo>
                  <a:pt x="8737600" y="812799"/>
                </a:lnTo>
                <a:cubicBezTo>
                  <a:pt x="8812783" y="812799"/>
                  <a:pt x="8873743" y="751839"/>
                  <a:pt x="8873743" y="676655"/>
                </a:cubicBezTo>
                <a:lnTo>
                  <a:pt x="8873743" y="136143"/>
                </a:lnTo>
                <a:cubicBezTo>
                  <a:pt x="8873743" y="60960"/>
                  <a:pt x="8812783" y="0"/>
                  <a:pt x="8737600" y="0"/>
                </a:cubicBezTo>
                <a:lnTo>
                  <a:pt x="136144" y="0"/>
                </a:lnTo>
                <a:cubicBezTo>
                  <a:pt x="60960" y="0"/>
                  <a:pt x="0" y="60960"/>
                  <a:pt x="0" y="136143"/>
                </a:cubicBezTo>
                <a:close/>
              </a:path>
            </a:pathLst>
          </a:custGeom>
          <a:noFill/>
          <a:ln w="12191" cap="flat" cmpd="sng">
            <a:solidFill>
              <a:srgbClr val="41719C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849" name="Picture 1849"/>
          <p:cNvPicPr>
            <a:picLocks noChangeAspect="0" noChangeArrowheads="1"/>
          </p:cNvPicPr>
          <p:nvPr/>
        </p:nvPicPr>
        <p:blipFill>
          <a:blip r:embed="rId18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025652" y="1836420"/>
            <a:ext cx="3095243" cy="2386583"/>
          </a:xfrm>
          <a:prstGeom prst="rect">
            <a:avLst/>
          </a:prstGeom>
          <a:noFill/>
          <a:extLst/>
        </p:spPr>
      </p:pic>
      <p:pic>
        <p:nvPicPr>
          <p:cNvPr id="1850" name="Picture 1850"/>
          <p:cNvPicPr>
            <a:picLocks noChangeAspect="0" noChangeArrowheads="1"/>
          </p:cNvPicPr>
          <p:nvPr/>
        </p:nvPicPr>
        <p:blipFill>
          <a:blip r:embed="rId18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168908" y="4122420"/>
            <a:ext cx="3203448" cy="2548127"/>
          </a:xfrm>
          <a:prstGeom prst="rect">
            <a:avLst/>
          </a:prstGeom>
          <a:noFill/>
          <a:extLst/>
        </p:spPr>
      </p:pic>
      <p:sp>
        <p:nvSpPr>
          <p:cNvPr id="1851" name="Freeform 1851"/>
          <p:cNvSpPr/>
          <p:nvPr/>
        </p:nvSpPr>
        <p:spPr>
          <a:xfrm rot="0" flipH="0" flipV="1">
            <a:off x="4293108" y="2127504"/>
            <a:ext cx="2927603" cy="21336"/>
          </a:xfrm>
          <a:custGeom>
            <a:pathLst>
              <a:path w="3903471" h="28448">
                <a:moveTo>
                  <a:pt x="0" y="28448"/>
                </a:moveTo>
                <a:lnTo>
                  <a:pt x="975360" y="28448"/>
                </a:lnTo>
                <a:lnTo>
                  <a:pt x="1952751" y="28448"/>
                </a:lnTo>
                <a:lnTo>
                  <a:pt x="2928111" y="28448"/>
                </a:lnTo>
                <a:lnTo>
                  <a:pt x="3903471" y="28448"/>
                </a:lnTo>
                <a:lnTo>
                  <a:pt x="3903471" y="0"/>
                </a:lnTo>
                <a:lnTo>
                  <a:pt x="2928111" y="0"/>
                </a:lnTo>
                <a:lnTo>
                  <a:pt x="1952751" y="0"/>
                </a:lnTo>
                <a:lnTo>
                  <a:pt x="97536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2" name="Freeform 1852"/>
          <p:cNvSpPr/>
          <p:nvPr/>
        </p:nvSpPr>
        <p:spPr>
          <a:xfrm rot="0" flipH="0" flipV="1">
            <a:off x="4657344" y="3206497"/>
            <a:ext cx="2199132" cy="21336"/>
          </a:xfrm>
          <a:custGeom>
            <a:pathLst>
              <a:path w="2932176" h="28448">
                <a:moveTo>
                  <a:pt x="0" y="28448"/>
                </a:moveTo>
                <a:lnTo>
                  <a:pt x="977391" y="28448"/>
                </a:lnTo>
                <a:lnTo>
                  <a:pt x="1954783" y="28448"/>
                </a:lnTo>
                <a:lnTo>
                  <a:pt x="2932176" y="28448"/>
                </a:lnTo>
                <a:lnTo>
                  <a:pt x="2932176" y="0"/>
                </a:lnTo>
                <a:lnTo>
                  <a:pt x="1954783" y="0"/>
                </a:lnTo>
                <a:lnTo>
                  <a:pt x="977391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53" name="Freeform 1853"/>
          <p:cNvSpPr/>
          <p:nvPr/>
        </p:nvSpPr>
        <p:spPr>
          <a:xfrm rot="0" flipH="0" flipV="1">
            <a:off x="5146548" y="3480816"/>
            <a:ext cx="1220723" cy="21335"/>
          </a:xfrm>
          <a:custGeom>
            <a:pathLst>
              <a:path w="1627631" h="28447">
                <a:moveTo>
                  <a:pt x="0" y="28447"/>
                </a:moveTo>
                <a:lnTo>
                  <a:pt x="812800" y="28447"/>
                </a:lnTo>
                <a:lnTo>
                  <a:pt x="1627631" y="28447"/>
                </a:lnTo>
                <a:lnTo>
                  <a:pt x="1627631" y="0"/>
                </a:lnTo>
                <a:lnTo>
                  <a:pt x="812800" y="0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854" name="Picture 1854"/>
          <p:cNvPicPr>
            <a:picLocks noChangeAspect="0" noChangeArrowheads="1"/>
          </p:cNvPicPr>
          <p:nvPr/>
        </p:nvPicPr>
        <p:blipFill>
          <a:blip r:embed="rId18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455407" y="1836421"/>
            <a:ext cx="2232660" cy="2004060"/>
          </a:xfrm>
          <a:prstGeom prst="rect">
            <a:avLst/>
          </a:prstGeom>
          <a:noFill/>
          <a:extLst/>
        </p:spPr>
      </p:pic>
      <p:pic>
        <p:nvPicPr>
          <p:cNvPr id="1855" name="Picture 1855"/>
          <p:cNvPicPr>
            <a:picLocks noChangeAspect="0" noChangeArrowheads="1"/>
          </p:cNvPicPr>
          <p:nvPr/>
        </p:nvPicPr>
        <p:blipFill>
          <a:blip r:embed="rId18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37703" y="3779520"/>
            <a:ext cx="2087879" cy="3156203"/>
          </a:xfrm>
          <a:prstGeom prst="rect">
            <a:avLst/>
          </a:prstGeom>
          <a:noFill/>
          <a:extLst/>
        </p:spPr>
      </p:pic>
      <p:pic>
        <p:nvPicPr>
          <p:cNvPr id="1856" name="Picture 1856"/>
          <p:cNvPicPr>
            <a:picLocks noChangeAspect="0" noChangeArrowheads="1"/>
          </p:cNvPicPr>
          <p:nvPr/>
        </p:nvPicPr>
        <p:blipFill>
          <a:blip r:embed="rId18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431791" y="4114800"/>
            <a:ext cx="3023616" cy="2266188"/>
          </a:xfrm>
          <a:prstGeom prst="rect">
            <a:avLst/>
          </a:prstGeom>
          <a:noFill/>
          <a:extLst/>
        </p:spPr>
      </p:pic>
      <p:sp>
        <p:nvSpPr>
          <p:cNvPr id="1857" name="Rectangle 1857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68</a:t>
            </a:r>
          </a:p>
        </p:txBody>
      </p:sp>
      <p:sp>
        <p:nvSpPr>
          <p:cNvPr id="1858" name="Rectangle 1858"/>
          <p:cNvSpPr/>
          <p:nvPr/>
        </p:nvSpPr>
        <p:spPr>
          <a:xfrm rot="0" flipH="0" flipV="0">
            <a:off x="3660567" y="1136537"/>
            <a:ext cx="3586267" cy="44622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2399" baseline="0" b="0" i="0" dirty="0" spc="0">
                <a:latin typeface="CIDFont+F4" pitchFamily="0" charset="1"/>
              </a:rPr>
              <a:t>Спо</a:t>
            </a:r>
            <a:r>
              <a:rPr lang="en-US" sz="2399" baseline="0" b="0" i="0" dirty="0" spc="-14">
                <a:latin typeface="CIDFont+F4" pitchFamily="0" charset="1"/>
              </a:rPr>
              <a:t>р</a:t>
            </a:r>
            <a:r>
              <a:rPr lang="en-US" sz="2399" baseline="0" b="0" i="0" dirty="0" spc="0">
                <a:latin typeface="CIDFont+F4" pitchFamily="0" charset="1"/>
              </a:rPr>
              <a:t>т высш</a:t>
            </a:r>
            <a:r>
              <a:rPr lang="en-US" sz="2399" baseline="0" b="0" i="0" dirty="0" spc="-14">
                <a:latin typeface="CIDFont+F4" pitchFamily="0" charset="1"/>
              </a:rPr>
              <a:t>и</a:t>
            </a:r>
            <a:r>
              <a:rPr lang="en-US" sz="2399" baseline="0" b="0" i="0" dirty="0" spc="0">
                <a:latin typeface="CIDFont+F4" pitchFamily="0" charset="1"/>
              </a:rPr>
              <a:t>х дост</a:t>
            </a:r>
            <a:r>
              <a:rPr lang="en-US" sz="2399" baseline="0" b="0" i="0" dirty="0" spc="-14">
                <a:latin typeface="CIDFont+F4" pitchFamily="0" charset="1"/>
              </a:rPr>
              <a:t>и</a:t>
            </a:r>
            <a:r>
              <a:rPr lang="en-US" sz="2399" baseline="0" b="0" i="0" dirty="0" spc="0">
                <a:latin typeface="CIDFont+F4" pitchFamily="0" charset="1"/>
              </a:rPr>
              <a:t>жен</a:t>
            </a:r>
            <a:r>
              <a:rPr lang="en-US" sz="2399" baseline="0" b="0" i="0" dirty="0" spc="-14">
                <a:latin typeface="CIDFont+F4" pitchFamily="0" charset="1"/>
              </a:rPr>
              <a:t>и</a:t>
            </a:r>
            <a:r>
              <a:rPr lang="en-US" sz="2399" baseline="0" b="0" i="0" dirty="0" spc="0">
                <a:latin typeface="CIDFont+F4" pitchFamily="0" charset="1"/>
              </a:rPr>
              <a:t>й</a:t>
            </a:r>
          </a:p>
        </p:txBody>
      </p:sp>
      <p:sp>
        <p:nvSpPr>
          <p:cNvPr id="1859" name="Rectangle 1859"/>
          <p:cNvSpPr/>
          <p:nvPr/>
        </p:nvSpPr>
        <p:spPr>
          <a:xfrm rot="0" flipH="0" flipV="0">
            <a:off x="4293047" y="1847303"/>
            <a:ext cx="2928358" cy="852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2" pitchFamily="0" charset="1"/>
              </a:rPr>
              <a:t>А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охи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а Юл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я Н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колаевна</a:t>
            </a:r>
          </a:p>
          <a:p>
            <a:pPr marL="673631">
              <a:lnSpc>
                <a:spcPts val="2160"/>
              </a:lnSpc>
            </a:pPr>
            <a:r>
              <a:rPr lang="en-US" sz="1799" baseline="0" b="0" i="0" dirty="0" spc="0">
                <a:latin typeface="CIDFont+F2" pitchFamily="0" charset="1"/>
              </a:rPr>
              <a:t>3</a:t>
            </a:r>
            <a:r>
              <a:rPr lang="en-US" sz="1799" baseline="0" b="0" i="0" dirty="0" spc="444">
                <a:latin typeface="CIDFont+F2" pitchFamily="0" charset="1"/>
              </a:rPr>
              <a:t>-</a:t>
            </a:r>
            <a:r>
              <a:rPr lang="en-US" sz="1799" baseline="0" b="0" i="0" dirty="0" spc="0">
                <a:latin typeface="CIDFont+F2" pitchFamily="0" charset="1"/>
              </a:rPr>
              <a:t>место бро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за</a:t>
            </a:r>
          </a:p>
          <a:p>
            <a:pPr marL="696514">
              <a:lnSpc>
                <a:spcPts val="2159"/>
              </a:lnSpc>
            </a:pPr>
            <a:r>
              <a:rPr lang="en-US" sz="1799" baseline="0" b="0" i="0" dirty="0" spc="0">
                <a:latin typeface="CIDFont+F2" pitchFamily="0" charset="1"/>
              </a:rPr>
              <a:t>(Арм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естл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нг</a:t>
            </a:r>
            <a:r>
              <a:rPr lang="en-US" sz="1799" baseline="0" b="0" i="0" dirty="0" spc="0">
                <a:latin typeface="CIDFont+F3" pitchFamily="0" charset="1"/>
              </a:rPr>
              <a:t>)</a:t>
            </a:r>
          </a:p>
        </p:txBody>
      </p:sp>
      <p:sp>
        <p:nvSpPr>
          <p:cNvPr id="1860" name="Rectangle 1860"/>
          <p:cNvSpPr/>
          <p:nvPr/>
        </p:nvSpPr>
        <p:spPr>
          <a:xfrm rot="0" flipH="0" flipV="0">
            <a:off x="4657378" y="2927792"/>
            <a:ext cx="2256276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2" pitchFamily="0" charset="1"/>
              </a:rPr>
              <a:t>Плот</a:t>
            </a:r>
            <a:r>
              <a:rPr lang="en-US" sz="1799" baseline="0" b="0" i="0" dirty="0" spc="-10">
                <a:latin typeface="CIDFont+F2" pitchFamily="0" charset="1"/>
              </a:rPr>
              <a:t>ни</a:t>
            </a:r>
            <a:r>
              <a:rPr lang="en-US" sz="1799" baseline="0" b="0" i="0" dirty="0" spc="0">
                <a:latin typeface="CIDFont+F2" pitchFamily="0" charset="1"/>
              </a:rPr>
              <a:t>ков Вячеслав </a:t>
            </a:r>
          </a:p>
          <a:p>
            <a:pPr marL="489122">
              <a:lnSpc>
                <a:spcPts val="2160"/>
              </a:lnSpc>
            </a:pPr>
            <a:r>
              <a:rPr lang="en-US" sz="1799" baseline="0" b="0" i="0" dirty="0" spc="0">
                <a:latin typeface="CIDFont+F2" pitchFamily="0" charset="1"/>
              </a:rPr>
              <a:t>Евге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ьев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ч</a:t>
            </a:r>
          </a:p>
        </p:txBody>
      </p:sp>
      <p:sp>
        <p:nvSpPr>
          <p:cNvPr id="1861" name="Rectangle 1861"/>
          <p:cNvSpPr/>
          <p:nvPr/>
        </p:nvSpPr>
        <p:spPr>
          <a:xfrm rot="0" flipH="0" flipV="0">
            <a:off x="4922477" y="3476409"/>
            <a:ext cx="1669461" cy="57803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80813"/>
            <a:r>
              <a:rPr lang="en-US" sz="1799" baseline="0" b="0" i="0" dirty="0" spc="0">
                <a:latin typeface="CIDFont+F2" pitchFamily="0" charset="1"/>
              </a:rPr>
              <a:t>1-мес</a:t>
            </a:r>
            <a:r>
              <a:rPr lang="en-US" sz="1799" baseline="0" b="0" i="0" dirty="0" spc="-19">
                <a:latin typeface="CIDFont+F2" pitchFamily="0" charset="1"/>
              </a:rPr>
              <a:t>т</a:t>
            </a:r>
            <a:r>
              <a:rPr lang="en-US" sz="1799" baseline="0" b="0" i="0" dirty="0" spc="0">
                <a:latin typeface="CIDFont+F2" pitchFamily="0" charset="1"/>
              </a:rPr>
              <a:t>о золо</a:t>
            </a:r>
            <a:r>
              <a:rPr lang="en-US" sz="1799" baseline="0" b="0" i="0" dirty="0" spc="-19">
                <a:latin typeface="CIDFont+F2" pitchFamily="0" charset="1"/>
              </a:rPr>
              <a:t>т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2" pitchFamily="0" charset="1"/>
              </a:rPr>
              <a:t>(Г</a:t>
            </a:r>
            <a:r>
              <a:rPr lang="en-US" sz="1799" baseline="0" b="0" i="0" dirty="0" spc="-10">
                <a:latin typeface="CIDFont+F2" pitchFamily="0" charset="1"/>
              </a:rPr>
              <a:t>ир</a:t>
            </a:r>
            <a:r>
              <a:rPr lang="en-US" sz="1799" baseline="0" b="0" i="0" dirty="0" spc="0">
                <a:latin typeface="CIDFont+F2" pitchFamily="0" charset="1"/>
              </a:rPr>
              <a:t>ево</a:t>
            </a:r>
            <a:r>
              <a:rPr lang="en-US" sz="1799" baseline="0" b="0" i="0" dirty="0" spc="-10">
                <a:latin typeface="CIDFont+F2" pitchFamily="0" charset="1"/>
              </a:rPr>
              <a:t>й</a:t>
            </a:r>
            <a:r>
              <a:rPr lang="en-US" sz="1799" baseline="0" b="0" i="0" dirty="0" spc="0">
                <a:latin typeface="CIDFont+F2" pitchFamily="0" charset="1"/>
              </a:rPr>
              <a:t> с</a:t>
            </a:r>
            <a:r>
              <a:rPr lang="en-US" sz="1799" baseline="0" b="0" i="0" dirty="0" spc="-10">
                <a:latin typeface="CIDFont+F2" pitchFamily="0" charset="1"/>
              </a:rPr>
              <a:t>п</a:t>
            </a:r>
            <a:r>
              <a:rPr lang="en-US" sz="1799" baseline="0" b="0" i="0" dirty="0" spc="0">
                <a:latin typeface="CIDFont+F2" pitchFamily="0" charset="1"/>
              </a:rPr>
              <a:t>ор</a:t>
            </a:r>
            <a:r>
              <a:rPr lang="en-US" sz="1799" baseline="0" b="0" i="0" dirty="0" spc="-19">
                <a:latin typeface="CIDFont+F2" pitchFamily="0" charset="1"/>
              </a:rPr>
              <a:t>т</a:t>
            </a:r>
            <a:r>
              <a:rPr lang="en-US" sz="1799" baseline="0" b="0" i="0" dirty="0" spc="0">
                <a:latin typeface="CIDFont+F2" pitchFamily="0" charset="1"/>
              </a:rPr>
              <a:t>)</a:t>
            </a:r>
          </a:p>
        </p:txBody>
      </p:sp>
      <p:sp>
        <p:nvSpPr>
          <p:cNvPr id="1862" name="Rectangle 1862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863" name="Freeform 1863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864" name="Picture 101"/>
          <p:cNvPicPr>
            <a:picLocks noChangeAspect="0" noChangeArrowheads="1"/>
          </p:cNvPicPr>
          <p:nvPr/>
        </p:nvPicPr>
        <p:blipFill>
          <a:blip r:embed="rId18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865" name="Picture 1865"/>
          <p:cNvPicPr>
            <a:picLocks noChangeAspect="0" noChangeArrowheads="1"/>
          </p:cNvPicPr>
          <p:nvPr/>
        </p:nvPicPr>
        <p:blipFill>
          <a:blip r:embed="rId18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866" name="Picture 103"/>
          <p:cNvPicPr>
            <a:picLocks noChangeAspect="0" noChangeArrowheads="1"/>
          </p:cNvPicPr>
          <p:nvPr/>
        </p:nvPicPr>
        <p:blipFill>
          <a:blip r:embed="rId18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867" name="Picture 1867"/>
          <p:cNvPicPr>
            <a:picLocks noChangeAspect="0" noChangeArrowheads="1"/>
          </p:cNvPicPr>
          <p:nvPr/>
        </p:nvPicPr>
        <p:blipFill>
          <a:blip r:embed="rId18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868" name="Picture 1868"/>
          <p:cNvPicPr>
            <a:picLocks noChangeAspect="0" noChangeArrowheads="1"/>
          </p:cNvPicPr>
          <p:nvPr/>
        </p:nvPicPr>
        <p:blipFill>
          <a:blip r:embed="rId18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607308" y="699517"/>
            <a:ext cx="3541776" cy="225552"/>
          </a:xfrm>
          <a:prstGeom prst="rect">
            <a:avLst/>
          </a:prstGeom>
          <a:noFill/>
          <a:extLst/>
        </p:spPr>
      </p:pic>
      <p:pic>
        <p:nvPicPr>
          <p:cNvPr id="1869" name="Picture 1869"/>
          <p:cNvPicPr>
            <a:picLocks noChangeAspect="0" noChangeArrowheads="1"/>
          </p:cNvPicPr>
          <p:nvPr/>
        </p:nvPicPr>
        <p:blipFill>
          <a:blip r:embed="rId18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52500" y="2482596"/>
            <a:ext cx="2833116" cy="2124455"/>
          </a:xfrm>
          <a:prstGeom prst="rect">
            <a:avLst/>
          </a:prstGeom>
          <a:noFill/>
          <a:extLst/>
        </p:spPr>
      </p:pic>
      <p:pic>
        <p:nvPicPr>
          <p:cNvPr id="1870" name="Picture 1870"/>
          <p:cNvPicPr>
            <a:picLocks noChangeAspect="0" noChangeArrowheads="1"/>
          </p:cNvPicPr>
          <p:nvPr/>
        </p:nvPicPr>
        <p:blipFill>
          <a:blip r:embed="rId18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765803" y="2113788"/>
            <a:ext cx="2880360" cy="1918716"/>
          </a:xfrm>
          <a:prstGeom prst="rect">
            <a:avLst/>
          </a:prstGeom>
          <a:noFill/>
          <a:extLst/>
        </p:spPr>
      </p:pic>
      <p:pic>
        <p:nvPicPr>
          <p:cNvPr id="1871" name="Picture 1871"/>
          <p:cNvPicPr>
            <a:picLocks noChangeAspect="0" noChangeArrowheads="1"/>
          </p:cNvPicPr>
          <p:nvPr/>
        </p:nvPicPr>
        <p:blipFill>
          <a:blip r:embed="rId18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6289547" y="2555748"/>
            <a:ext cx="3232403" cy="2154936"/>
          </a:xfrm>
          <a:prstGeom prst="rect">
            <a:avLst/>
          </a:prstGeom>
          <a:noFill/>
          <a:extLst/>
        </p:spPr>
      </p:pic>
      <p:pic>
        <p:nvPicPr>
          <p:cNvPr id="1872" name="Picture 107"/>
          <p:cNvPicPr>
            <a:picLocks noChangeAspect="0" noChangeArrowheads="1"/>
          </p:cNvPicPr>
          <p:nvPr/>
        </p:nvPicPr>
        <p:blipFill>
          <a:blip r:embed="rId18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89135" y="493776"/>
            <a:ext cx="652272" cy="647700"/>
          </a:xfrm>
          <a:prstGeom prst="rect">
            <a:avLst/>
          </a:prstGeom>
          <a:noFill/>
          <a:extLst/>
        </p:spPr>
      </p:pic>
      <p:sp>
        <p:nvSpPr>
          <p:cNvPr id="1873" name="Rectangle 1873"/>
          <p:cNvSpPr/>
          <p:nvPr/>
        </p:nvSpPr>
        <p:spPr>
          <a:xfrm rot="0" flipH="0" flipV="0">
            <a:off x="9555376" y="6905704"/>
            <a:ext cx="139898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1" pitchFamily="0" charset="1"/>
              </a:rPr>
              <a:t>69</a:t>
            </a:r>
          </a:p>
        </p:txBody>
      </p:sp>
      <p:sp>
        <p:nvSpPr>
          <p:cNvPr id="1874" name="Rectangle 1874"/>
          <p:cNvSpPr/>
          <p:nvPr/>
        </p:nvSpPr>
        <p:spPr>
          <a:xfrm rot="0" flipH="0" flipV="0">
            <a:off x="1485896" y="4944111"/>
            <a:ext cx="7850103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На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реализаци</a:t>
            </a:r>
            <a:r>
              <a:rPr lang="en-US" sz="1799" baseline="0" b="0" i="0" dirty="0" spc="-1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 социал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ной п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литики в районе за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2019 </a:t>
            </a:r>
            <a:r>
              <a:rPr lang="en-US" sz="1799" baseline="0" b="0" i="0" dirty="0" spc="-54">
                <a:latin typeface="CIDFont+F3" pitchFamily="0" charset="1"/>
              </a:rPr>
              <a:t>г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 было изра</a:t>
            </a:r>
            <a:r>
              <a:rPr lang="en-US" sz="1799" baseline="0" b="0" i="0" dirty="0" spc="-23">
                <a:latin typeface="CIDFont+F3" pitchFamily="0" charset="1"/>
              </a:rPr>
              <a:t>с</a:t>
            </a:r>
            <a:r>
              <a:rPr lang="en-US" sz="1799" baseline="0" b="0" i="0" dirty="0" spc="-71">
                <a:latin typeface="CIDFont+F3" pitchFamily="0" charset="1"/>
              </a:rPr>
              <a:t>х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ано: </a:t>
            </a:r>
          </a:p>
          <a:p>
            <a:pPr marL="2229625">
              <a:lnSpc>
                <a:spcPts val="2159"/>
              </a:lnSpc>
            </a:pPr>
            <a:r>
              <a:rPr lang="en-US" sz="1799" baseline="0" b="0" i="0" dirty="0" spc="0">
                <a:latin typeface="CIDFont+F2" pitchFamily="0" charset="1"/>
              </a:rPr>
              <a:t>199 мл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 340 </a:t>
            </a:r>
            <a:r>
              <a:rPr lang="en-US" sz="1799" baseline="0" b="0" i="0" dirty="0" spc="-19">
                <a:latin typeface="CIDFont+F2" pitchFamily="0" charset="1"/>
              </a:rPr>
              <a:t>т</a:t>
            </a:r>
            <a:r>
              <a:rPr lang="en-US" sz="1799" baseline="0" b="0" i="0" dirty="0" spc="0">
                <a:latin typeface="CIDFont+F2" pitchFamily="0" charset="1"/>
              </a:rPr>
              <a:t>ыс. </a:t>
            </a:r>
            <a:r>
              <a:rPr lang="en-US" sz="1799" baseline="0" b="0" i="0" dirty="0" spc="-28">
                <a:latin typeface="CIDFont+F2" pitchFamily="0" charset="1"/>
              </a:rPr>
              <a:t>р</a:t>
            </a:r>
            <a:r>
              <a:rPr lang="en-US" sz="1799" baseline="0" b="0" i="0" dirty="0" spc="-17">
                <a:latin typeface="CIDFont+F2" pitchFamily="0" charset="1"/>
              </a:rPr>
              <a:t>у</a:t>
            </a:r>
            <a:r>
              <a:rPr lang="en-US" sz="1799" baseline="0" b="0" i="0" dirty="0" spc="-53">
                <a:latin typeface="CIDFont+F2" pitchFamily="0" charset="1"/>
              </a:rPr>
              <a:t>б</a:t>
            </a:r>
            <a:r>
              <a:rPr lang="en-US" sz="1799" baseline="0" b="0" i="0" dirty="0" spc="0">
                <a:latin typeface="CIDFont+F2" pitchFamily="0" charset="1"/>
              </a:rPr>
              <a:t>ле</a:t>
            </a:r>
            <a:r>
              <a:rPr lang="en-US" sz="1799" baseline="0" b="0" i="0" dirty="0" spc="-10">
                <a:latin typeface="CIDFont+F2" pitchFamily="0" charset="1"/>
              </a:rPr>
              <a:t>й</a:t>
            </a:r>
            <a:r>
              <a:rPr lang="en-US" sz="1799" baseline="0" b="0" i="0" dirty="0" spc="0">
                <a:latin typeface="CIDFont+F2" pitchFamily="0" charset="1"/>
              </a:rPr>
              <a:t>,</a:t>
            </a:r>
            <a:r>
              <a:rPr lang="en-US" sz="1799" baseline="0" b="0" i="0" dirty="0" spc="-17">
                <a:latin typeface="CIDFont+F2" pitchFamily="0" charset="1"/>
              </a:rPr>
              <a:t> </a:t>
            </a:r>
            <a:r>
              <a:rPr lang="en-US" sz="1799" baseline="0" b="0" i="0" dirty="0" spc="0">
                <a:latin typeface="CIDFont+F2" pitchFamily="0" charset="1"/>
              </a:rPr>
              <a:t>из 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их:</a:t>
            </a:r>
          </a:p>
        </p:txBody>
      </p:sp>
      <p:sp>
        <p:nvSpPr>
          <p:cNvPr id="1875" name="Rectangle 1875"/>
          <p:cNvSpPr/>
          <p:nvPr/>
        </p:nvSpPr>
        <p:spPr>
          <a:xfrm rot="0" flipH="0" flipV="0">
            <a:off x="3142460" y="5492727"/>
            <a:ext cx="4479862" cy="8522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1650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ф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дерал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ный 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-84">
                <a:latin typeface="CIDFont+F3" pitchFamily="0" charset="1"/>
              </a:rPr>
              <a:t>ю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 </a:t>
            </a:r>
            <a:r>
              <a:rPr lang="en-US" sz="1799" baseline="0" b="0" i="0" dirty="0" spc="432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28 млн 207 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лей;</a:t>
            </a:r>
          </a:p>
          <a:p>
            <a:pPr marL="91417">
              <a:lnSpc>
                <a:spcPts val="2159"/>
              </a:lnSpc>
            </a:pPr>
            <a:r>
              <a:rPr lang="en-US" sz="1799" baseline="0" b="0" i="0" dirty="0" spc="1650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ластной б</a:t>
            </a:r>
            <a:r>
              <a:rPr lang="en-US" sz="1799" baseline="0" b="0" i="0" dirty="0" spc="-102">
                <a:latin typeface="CIDFont+F3" pitchFamily="0" charset="1"/>
              </a:rPr>
              <a:t>ю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7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 </a:t>
            </a:r>
            <a:r>
              <a:rPr lang="en-US" sz="1799" baseline="0" b="0" i="0" dirty="0" spc="449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161 млн 303 </a:t>
            </a:r>
            <a:r>
              <a:rPr lang="en-US" sz="1799" baseline="0" b="0" i="0" dirty="0" spc="-36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лей;</a:t>
            </a:r>
          </a:p>
          <a:p>
            <a:pPr marL="48778">
              <a:lnSpc>
                <a:spcPts val="2160"/>
              </a:lnSpc>
            </a:pPr>
            <a:r>
              <a:rPr lang="en-US" sz="1799" baseline="0" b="0" i="0" dirty="0" spc="1650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местный</a:t>
            </a:r>
            <a:r>
              <a:rPr lang="en-US" sz="1799" baseline="0" b="0" i="0" dirty="0" spc="-17">
                <a:latin typeface="CIDFont+F3" pitchFamily="0" charset="1"/>
              </a:rPr>
              <a:t> 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-84">
                <a:latin typeface="CIDFont+F3" pitchFamily="0" charset="1"/>
              </a:rPr>
              <a:t>ю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-17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ет </a:t>
            </a:r>
            <a:r>
              <a:rPr lang="en-US" sz="1799" baseline="0" b="0" i="0" dirty="0" spc="449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9 млн 830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тыс.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лей.</a:t>
            </a:r>
          </a:p>
        </p:txBody>
      </p:sp>
      <p:sp>
        <p:nvSpPr>
          <p:cNvPr id="1876" name="Rectangle 1876"/>
          <p:cNvSpPr/>
          <p:nvPr/>
        </p:nvSpPr>
        <p:spPr>
          <a:xfrm rot="0" flipH="0" flipV="0">
            <a:off x="1260310" y="1199567"/>
            <a:ext cx="8170828" cy="852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608"/>
            <a:r>
              <a:rPr lang="en-US" sz="1799" baseline="0" b="0" i="0" dirty="0" spc="1159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1151">
                <a:latin typeface="CIDFont+F3" pitchFamily="0" charset="1"/>
              </a:rPr>
              <a:t>9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1133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органам</a:t>
            </a:r>
            <a:r>
              <a:rPr lang="en-US" sz="1799" baseline="0" b="0" i="0" dirty="0" spc="1142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социал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но</a:t>
            </a:r>
            <a:r>
              <a:rPr lang="en-US" sz="1799" baseline="0" b="0" i="0" dirty="0" spc="1160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защит</a:t>
            </a:r>
            <a:r>
              <a:rPr lang="en-US" sz="1799" baseline="0" b="0" i="0" dirty="0" spc="1168">
                <a:latin typeface="CIDFont+F3" pitchFamily="0" charset="1"/>
              </a:rPr>
              <a:t>ы</a:t>
            </a:r>
            <a:r>
              <a:rPr lang="en-US" sz="1799" baseline="0" b="0" i="0" dirty="0" spc="-10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арненс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113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муниципально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район</a:t>
            </a:r>
            <a:r>
              <a:rPr lang="en-US" sz="1799" baseline="0" b="0" i="0" dirty="0" spc="1200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был</a:t>
            </a:r>
            <a:r>
              <a:rPr lang="en-US" sz="1799" baseline="0" b="0" i="0" dirty="0" spc="1178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пр</a:t>
            </a:r>
            <a:r>
              <a:rPr lang="en-US" sz="1799" baseline="0" b="0" i="0" dirty="0" spc="-23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доста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лен</a:t>
            </a:r>
            <a:r>
              <a:rPr lang="en-US" sz="1799" baseline="0" b="0" i="0" dirty="0" spc="1168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ус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0">
                <a:latin typeface="CIDFont+F3" pitchFamily="0" charset="1"/>
              </a:rPr>
              <a:t>уг</a:t>
            </a:r>
            <a:r>
              <a:rPr lang="en-US" sz="1799" baseline="0" b="0" i="0" dirty="0" spc="1178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социал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но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1187">
                <a:latin typeface="CIDFont+F3" pitchFamily="0" charset="1"/>
              </a:rPr>
              <a:t>о</a:t>
            </a:r>
            <a:r>
              <a:rPr lang="en-US" sz="1799" baseline="0" b="0" i="0" dirty="0" spc="-18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арактер</a:t>
            </a:r>
            <a:r>
              <a:rPr lang="en-US" sz="1799" baseline="0" b="0" i="0" dirty="0" spc="1182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б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ле</a:t>
            </a:r>
            <a:r>
              <a:rPr lang="en-US" sz="1799" baseline="0" b="0" i="0" dirty="0" spc="1182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че</a:t>
            </a:r>
            <a:r>
              <a:rPr lang="en-US" sz="1799" baseline="0" b="0" i="0" dirty="0" spc="1184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4</a:t>
            </a:r>
            <a:r>
              <a:rPr lang="en-US" sz="1799" baseline="0" b="0" i="0" dirty="0" spc="1187">
                <a:latin typeface="CIDFont+F3" pitchFamily="0" charset="1"/>
              </a:rPr>
              <a:t>3</a:t>
            </a:r>
            <a:r>
              <a:rPr lang="en-US" sz="1799" baseline="0" b="0" i="0" dirty="0" spc="0">
                <a:latin typeface="CIDFont+F3" pitchFamily="0" charset="1"/>
              </a:rPr>
              <a:t>%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граждана</a:t>
            </a:r>
            <a:r>
              <a:rPr lang="en-US" sz="1799" baseline="0" b="0" i="0" dirty="0" spc="410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Варненс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43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района.</a:t>
            </a:r>
          </a:p>
        </p:txBody>
      </p:sp>
      <p:sp>
        <p:nvSpPr>
          <p:cNvPr id="1877" name="Rectangle 1877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328" name="Freeform 328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29" name="Picture 101"/>
          <p:cNvPicPr>
            <a:picLocks noChangeAspect="0" noChangeArrowheads="1"/>
          </p:cNvPicPr>
          <p:nvPr/>
        </p:nvPicPr>
        <p:blipFill>
          <a:blip r:embed="rId3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330" name="Picture 330"/>
          <p:cNvPicPr>
            <a:picLocks noChangeAspect="0" noChangeArrowheads="1"/>
          </p:cNvPicPr>
          <p:nvPr/>
        </p:nvPicPr>
        <p:blipFill>
          <a:blip r:embed="rId3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331" name="Picture 103"/>
          <p:cNvPicPr>
            <a:picLocks noChangeAspect="0" noChangeArrowheads="1"/>
          </p:cNvPicPr>
          <p:nvPr/>
        </p:nvPicPr>
        <p:blipFill>
          <a:blip r:embed="rId3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332" name="Picture 332"/>
          <p:cNvPicPr>
            <a:picLocks noChangeAspect="0" noChangeArrowheads="1"/>
          </p:cNvPicPr>
          <p:nvPr/>
        </p:nvPicPr>
        <p:blipFill>
          <a:blip r:embed="rId3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333" name="Picture 107"/>
          <p:cNvPicPr>
            <a:picLocks noChangeAspect="0" noChangeArrowheads="1"/>
          </p:cNvPicPr>
          <p:nvPr/>
        </p:nvPicPr>
        <p:blipFill>
          <a:blip r:embed="rId3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334" name="Picture 334"/>
          <p:cNvPicPr>
            <a:picLocks noChangeAspect="0" noChangeArrowheads="1"/>
          </p:cNvPicPr>
          <p:nvPr/>
        </p:nvPicPr>
        <p:blipFill>
          <a:blip r:embed="rId3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4204715" y="699516"/>
            <a:ext cx="2316479" cy="201168"/>
          </a:xfrm>
          <a:prstGeom prst="rect">
            <a:avLst/>
          </a:prstGeom>
          <a:noFill/>
          <a:extLst/>
        </p:spPr>
      </p:pic>
      <p:sp>
        <p:nvSpPr>
          <p:cNvPr id="335" name="Rectangle 335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336" name="Rectangle 336"/>
          <p:cNvSpPr/>
          <p:nvPr/>
        </p:nvSpPr>
        <p:spPr>
          <a:xfrm rot="0" flipH="0" flipV="0">
            <a:off x="1476743" y="1559210"/>
            <a:ext cx="8099276" cy="85239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608"/>
            <a:r>
              <a:rPr lang="en-US" sz="1799" baseline="0" b="0" i="0" dirty="0" spc="0">
                <a:latin typeface="CIDFont+F3" pitchFamily="0" charset="1"/>
              </a:rPr>
              <a:t>Основны</a:t>
            </a:r>
            <a:r>
              <a:rPr lang="en-US" sz="1799" baseline="0" b="0" i="0" dirty="0" spc="1292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-23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пра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ление</a:t>
            </a:r>
            <a:r>
              <a:rPr lang="en-US" sz="1799" baseline="0" b="0" i="0" dirty="0" spc="1292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ра</a:t>
            </a:r>
            <a:r>
              <a:rPr lang="en-US" sz="1799" baseline="0" b="0" i="0" dirty="0" spc="-27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вити</a:t>
            </a:r>
            <a:r>
              <a:rPr lang="en-US" sz="1799" baseline="0" b="0" i="0" dirty="0" spc="1297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сельс</a:t>
            </a:r>
            <a:r>
              <a:rPr lang="en-US" sz="1799" baseline="0" b="0" i="0" dirty="0" spc="-8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1277">
                <a:latin typeface="CIDFont+F3" pitchFamily="0" charset="1"/>
              </a:rPr>
              <a:t>о</a:t>
            </a:r>
            <a:r>
              <a:rPr lang="en-US" sz="1799" baseline="0" b="0" i="0" dirty="0" spc="-71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озяйст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1290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район</a:t>
            </a:r>
            <a:r>
              <a:rPr lang="en-US" sz="1799" baseline="0" b="0" i="0" dirty="0" spc="1290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я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ляется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развити</a:t>
            </a:r>
            <a:r>
              <a:rPr lang="en-US" sz="1799" baseline="0" b="0" i="0" dirty="0" spc="858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растениев</a:t>
            </a:r>
            <a:r>
              <a:rPr lang="en-US" sz="1799" baseline="0" b="0" i="0" dirty="0" spc="-54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858">
                <a:latin typeface="CIDFont+F3" pitchFamily="0" charset="1"/>
              </a:rPr>
              <a:t>а</a:t>
            </a:r>
            <a:r>
              <a:rPr lang="en-US" sz="1799" baseline="0" b="0" i="0" dirty="0" spc="836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жив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тно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дст</a:t>
            </a:r>
            <a:r>
              <a:rPr lang="en-US" sz="1799" baseline="0" b="0" i="0" dirty="0" spc="-39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845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ориентиро</a:t>
            </a:r>
            <a:r>
              <a:rPr lang="en-US" sz="1799" baseline="0" b="0" i="0" dirty="0" spc="-39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анно</a:t>
            </a:r>
            <a:r>
              <a:rPr lang="en-US" sz="1799" baseline="0" b="0" i="0" dirty="0" spc="858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858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произ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ство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мяса</a:t>
            </a:r>
            <a:r>
              <a:rPr lang="en-US" sz="1799" baseline="0" b="0" i="0" dirty="0" spc="431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м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лок</a:t>
            </a:r>
            <a:r>
              <a:rPr lang="en-US" sz="1799" baseline="0" b="0" i="0" dirty="0" spc="426">
                <a:latin typeface="CIDFont+F3" pitchFamily="0" charset="1"/>
              </a:rPr>
              <a:t>а</a:t>
            </a:r>
            <a:r>
              <a:rPr lang="en-US" sz="1799" baseline="0" b="0" i="0" dirty="0" spc="458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зерна.</a:t>
            </a:r>
          </a:p>
        </p:txBody>
      </p:sp>
      <p:sp>
        <p:nvSpPr>
          <p:cNvPr id="337" name="Rectangle 337"/>
          <p:cNvSpPr/>
          <p:nvPr/>
        </p:nvSpPr>
        <p:spPr>
          <a:xfrm rot="0" flipH="0" flipV="0">
            <a:off x="1476743" y="2656554"/>
            <a:ext cx="8099961" cy="140090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608"/>
            <a:r>
              <a:rPr lang="en-US" sz="1799" baseline="0" b="0" i="0" dirty="0" spc="835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845">
                <a:latin typeface="CIDFont+F3" pitchFamily="0" charset="1"/>
              </a:rPr>
              <a:t>9</a:t>
            </a:r>
            <a:r>
              <a:rPr lang="en-US" sz="1799" baseline="0" b="0" i="0" dirty="0" spc="-53">
                <a:latin typeface="CIDFont+F3" pitchFamily="0" charset="1"/>
              </a:rPr>
              <a:t>го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863">
                <a:latin typeface="CIDFont+F3" pitchFamily="0" charset="1"/>
              </a:rPr>
              <a:t>у</a:t>
            </a:r>
            <a:r>
              <a:rPr lang="en-US" sz="1799" baseline="0" b="0" i="0" dirty="0" spc="-27">
                <a:latin typeface="CIDFont+F3" pitchFamily="0" charset="1"/>
              </a:rPr>
              <a:t>н</a:t>
            </a:r>
            <a:r>
              <a:rPr lang="en-US" sz="1799" baseline="0" b="0" i="0" dirty="0" spc="858">
                <a:latin typeface="CIDFont+F3" pitchFamily="0" charset="1"/>
              </a:rPr>
              <a:t>а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ерри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ори</a:t>
            </a:r>
            <a:r>
              <a:rPr lang="en-US" sz="1799" baseline="0" b="0" i="0" dirty="0" spc="818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Варненс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82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муниципал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но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84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район</a:t>
            </a:r>
            <a:r>
              <a:rPr lang="en-US" sz="1799" baseline="0" b="0" i="0" dirty="0" spc="840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ра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тало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10</a:t>
            </a:r>
            <a:r>
              <a:rPr lang="en-US" sz="1799" baseline="0" b="0" i="0" dirty="0" spc="1277">
                <a:latin typeface="CIDFont+F3" pitchFamily="0" charset="1"/>
              </a:rPr>
              <a:t>0</a:t>
            </a:r>
            <a:r>
              <a:rPr lang="en-US" sz="1799" baseline="0" b="0" i="0" dirty="0" spc="0">
                <a:latin typeface="CIDFont+F3" pitchFamily="0" charset="1"/>
              </a:rPr>
              <a:t>сельс</a:t>
            </a:r>
            <a:r>
              <a:rPr lang="en-US" sz="1799" baseline="0" b="0" i="0" dirty="0" spc="-80">
                <a:latin typeface="CIDFont+F3" pitchFamily="0" charset="1"/>
              </a:rPr>
              <a:t>к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-72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озяйственны</a:t>
            </a:r>
            <a:r>
              <a:rPr lang="en-US" sz="1799" baseline="0" b="0" i="0" dirty="0" spc="1295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8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ганизаций</a:t>
            </a:r>
            <a:r>
              <a:rPr lang="en-US" sz="1799" baseline="0" b="0" i="0" dirty="0" spc="1277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сос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ящи</a:t>
            </a:r>
            <a:r>
              <a:rPr lang="en-US" sz="1799" baseline="0" b="0" i="0" dirty="0" spc="1277">
                <a:latin typeface="CIDFont+F3" pitchFamily="0" charset="1"/>
              </a:rPr>
              <a:t>х</a:t>
            </a:r>
            <a:r>
              <a:rPr lang="en-US" sz="1799" baseline="0" b="0" i="0" dirty="0" spc="1292">
                <a:latin typeface="CIDFont+F3" pitchFamily="0" charset="1"/>
              </a:rPr>
              <a:t>в</a:t>
            </a:r>
            <a:r>
              <a:rPr lang="en-US" sz="1799" baseline="0" b="0" i="0" dirty="0" spc="-28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еестр</a:t>
            </a:r>
            <a:r>
              <a:rPr lang="en-US" sz="1799" baseline="0" b="0" i="0" dirty="0" spc="1290">
                <a:latin typeface="CIDFont+F3" pitchFamily="0" charset="1"/>
              </a:rPr>
              <a:t>е</a:t>
            </a:r>
            <a:r>
              <a:rPr lang="en-US" sz="1799" baseline="0" b="0" i="0" dirty="0" spc="-16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инистерст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сел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899">
                <a:latin typeface="CIDFont+F3" pitchFamily="0" charset="1"/>
              </a:rPr>
              <a:t>о</a:t>
            </a:r>
            <a:r>
              <a:rPr lang="en-US" sz="1799" baseline="0" b="0" i="0" dirty="0" spc="-72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оз</a:t>
            </a:r>
            <a:r>
              <a:rPr lang="en-US" sz="1799" baseline="0" b="0" i="0" dirty="0" spc="-16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йст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912">
                <a:latin typeface="CIDFont+F3" pitchFamily="0" charset="1"/>
              </a:rPr>
              <a:t>а</a:t>
            </a:r>
            <a:r>
              <a:rPr lang="en-US" sz="1799" baseline="0" b="0" i="0" dirty="0" spc="-16">
                <a:latin typeface="CIDFont+F3" pitchFamily="0" charset="1"/>
              </a:rPr>
              <a:t>Ч</a:t>
            </a:r>
            <a:r>
              <a:rPr lang="en-US" sz="1799" baseline="0" b="0" i="0" dirty="0" spc="0">
                <a:latin typeface="CIDFont+F3" pitchFamily="0" charset="1"/>
              </a:rPr>
              <a:t>елябинс</a:t>
            </a:r>
            <a:r>
              <a:rPr lang="en-US" sz="1799" baseline="0" b="0" i="0" dirty="0" spc="-99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908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ласт</a:t>
            </a:r>
            <a:r>
              <a:rPr lang="en-US" sz="1799" baseline="0" b="0" i="0" dirty="0" spc="-27">
                <a:latin typeface="CIDFont+F3" pitchFamily="0" charset="1"/>
              </a:rPr>
              <a:t>и</a:t>
            </a:r>
            <a:r>
              <a:rPr lang="en-US" sz="1799" baseline="0" b="0" i="0" dirty="0" spc="899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и</a:t>
            </a:r>
            <a:r>
              <a:rPr lang="en-US" sz="1799" baseline="0" b="0" i="0" dirty="0" spc="908">
                <a:latin typeface="CIDFont+F3" pitchFamily="0" charset="1"/>
              </a:rPr>
              <a:t>з</a:t>
            </a:r>
            <a:r>
              <a:rPr lang="en-US" sz="1799" baseline="0" b="0" i="0" dirty="0" spc="0">
                <a:latin typeface="CIDFont+F3" pitchFamily="0" charset="1"/>
              </a:rPr>
              <a:t>ни</a:t>
            </a:r>
            <a:r>
              <a:rPr lang="en-US" sz="1799" baseline="0" b="0" i="0" dirty="0" spc="917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1</a:t>
            </a:r>
            <a:r>
              <a:rPr lang="en-US" sz="1799" baseline="0" b="0" i="0" dirty="0" spc="899">
                <a:latin typeface="CIDFont+F3" pitchFamily="0" charset="1"/>
              </a:rPr>
              <a:t>8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щест</a:t>
            </a:r>
            <a:r>
              <a:rPr lang="en-US" sz="1799" baseline="0" b="0" i="0" dirty="0" spc="896">
                <a:latin typeface="CIDFont+F3" pitchFamily="0" charset="1"/>
              </a:rPr>
              <a:t>в</a:t>
            </a:r>
            <a:r>
              <a:rPr lang="en-US" sz="1799" baseline="0" b="0" i="0" dirty="0" spc="894">
                <a:latin typeface="CIDFont+F3" pitchFamily="0" charset="1"/>
              </a:rPr>
              <a:t>с</a:t>
            </a:r>
            <a:r>
              <a:rPr lang="en-US" sz="1799" baseline="0" b="0" i="0" dirty="0" spc="0">
                <a:latin typeface="CIDFont+F3" pitchFamily="0" charset="1"/>
              </a:rPr>
              <a:t>ог</a:t>
            </a:r>
            <a:r>
              <a:rPr lang="en-US" sz="1799" baseline="0" b="0" i="0" dirty="0" spc="-18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аниченной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етственнос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ь</a:t>
            </a:r>
            <a:r>
              <a:rPr lang="en-US" sz="1799" baseline="0" b="0" i="0" dirty="0" spc="509">
                <a:latin typeface="CIDFont+F3" pitchFamily="0" charset="1"/>
              </a:rPr>
              <a:t>ю</a:t>
            </a:r>
            <a:r>
              <a:rPr lang="en-US" sz="1799" baseline="0" b="0" i="0" dirty="0" spc="512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8</a:t>
            </a:r>
            <a:r>
              <a:rPr lang="en-US" sz="1799" baseline="0" b="0" i="0" dirty="0" spc="521">
                <a:latin typeface="CIDFont+F3" pitchFamily="0" charset="1"/>
              </a:rPr>
              <a:t>2</a:t>
            </a:r>
            <a:r>
              <a:rPr lang="en-US" sz="1799" baseline="0" b="0" i="0" dirty="0" spc="-1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(Ф)</a:t>
            </a:r>
            <a:r>
              <a:rPr lang="en-US" sz="1799" baseline="0" b="0" i="0" dirty="0" spc="518">
                <a:latin typeface="CIDFont+F3" pitchFamily="0" charset="1"/>
              </a:rPr>
              <a:t>Х</a:t>
            </a:r>
            <a:r>
              <a:rPr lang="en-US" sz="1799" baseline="0" b="0" i="0" dirty="0" spc="512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ИП</a:t>
            </a:r>
            <a:r>
              <a:rPr lang="en-US" sz="1799" baseline="0" b="0" i="0" dirty="0" spc="521">
                <a:latin typeface="CIDFont+F3" pitchFamily="0" charset="1"/>
              </a:rPr>
              <a:t>.</a:t>
            </a:r>
            <a:r>
              <a:rPr lang="en-US" sz="1799" baseline="0" b="0" i="0" dirty="0" spc="51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41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чени</a:t>
            </a:r>
            <a:r>
              <a:rPr lang="en-US" sz="1799" baseline="0" b="0" i="0" dirty="0" spc="512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521">
                <a:latin typeface="CIDFont+F3" pitchFamily="0" charset="1"/>
              </a:rPr>
              <a:t>9</a:t>
            </a:r>
            <a:r>
              <a:rPr lang="en-US" sz="1799" baseline="0" b="0" i="0" dirty="0" spc="-53">
                <a:latin typeface="CIDFont+F3" pitchFamily="0" charset="1"/>
              </a:rPr>
              <a:t>г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516">
                <a:latin typeface="CIDFont+F3" pitchFamily="0" charset="1"/>
              </a:rPr>
              <a:t>а</a:t>
            </a:r>
            <a:r>
              <a:rPr lang="en-US" sz="1799" baseline="0" b="0" i="0" dirty="0" spc="504">
                <a:latin typeface="CIDFont+F3" pitchFamily="0" charset="1"/>
              </a:rPr>
              <a:t>7</a:t>
            </a:r>
            <a:r>
              <a:rPr lang="en-US" sz="1799" baseline="0" b="0" i="0" dirty="0" spc="0">
                <a:latin typeface="CIDFont+F3" pitchFamily="0" charset="1"/>
              </a:rPr>
              <a:t>мелки</a:t>
            </a:r>
            <a:r>
              <a:rPr lang="en-US" sz="1799" baseline="0" b="0" i="0" dirty="0" spc="521">
                <a:latin typeface="CIDFont+F3" pitchFamily="0" charset="1"/>
              </a:rPr>
              <a:t>х</a:t>
            </a:r>
            <a:r>
              <a:rPr lang="en-US" sz="1799" baseline="0" b="0" i="0" dirty="0" spc="-72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озяйст</a:t>
            </a:r>
            <a:r>
              <a:rPr lang="en-US" sz="1799" baseline="0" b="0" i="0" dirty="0" spc="518">
                <a:latin typeface="CIDFont+F3" pitchFamily="0" charset="1"/>
              </a:rPr>
              <a:t>в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ыло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закры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о.</a:t>
            </a:r>
          </a:p>
        </p:txBody>
      </p:sp>
      <p:sp>
        <p:nvSpPr>
          <p:cNvPr id="338" name="Rectangle 338"/>
          <p:cNvSpPr/>
          <p:nvPr/>
        </p:nvSpPr>
        <p:spPr>
          <a:xfrm rot="0" flipH="0" flipV="0">
            <a:off x="1476743" y="4302403"/>
            <a:ext cx="8099961" cy="11266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608"/>
            <a:r>
              <a:rPr lang="en-US" sz="1799" baseline="0" b="0" i="0" dirty="0" spc="0">
                <a:latin typeface="CIDFont+F3" pitchFamily="0" charset="1"/>
              </a:rPr>
              <a:t>Обща</a:t>
            </a:r>
            <a:r>
              <a:rPr lang="en-US" sz="1799" baseline="0" b="0" i="0" dirty="0" spc="1333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площад</a:t>
            </a:r>
            <a:r>
              <a:rPr lang="en-US" sz="1799" baseline="0" b="0" i="0" dirty="0" spc="1321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сел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-71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озяйст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енны</a:t>
            </a:r>
            <a:r>
              <a:rPr lang="en-US" sz="1799" baseline="0" b="0" i="0" dirty="0" spc="1313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-71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ди</a:t>
            </a:r>
            <a:r>
              <a:rPr lang="en-US" sz="1799" baseline="0" b="0" i="0" dirty="0" spc="1340">
                <a:latin typeface="CIDFont+F3" pitchFamily="0" charset="1"/>
              </a:rPr>
              <a:t>й</a:t>
            </a:r>
            <a:r>
              <a:rPr lang="en-US" sz="1799" baseline="0" b="0" i="0" dirty="0" spc="1328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1331">
                <a:latin typeface="CIDFont+F3" pitchFamily="0" charset="1"/>
              </a:rPr>
              <a:t>9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1349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п</a:t>
            </a:r>
            <a:r>
              <a:rPr lang="en-US" sz="1799" baseline="0" b="0" i="0" dirty="0" spc="1331">
                <a:latin typeface="CIDFont+F3" pitchFamily="0" charset="1"/>
              </a:rPr>
              <a:t>о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айону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соста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лял</a:t>
            </a:r>
            <a:r>
              <a:rPr lang="en-US" sz="1799" baseline="0" b="0" i="0" dirty="0" spc="858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33</a:t>
            </a:r>
            <a:r>
              <a:rPr lang="en-US" sz="1799" baseline="0" b="0" i="0" dirty="0" spc="-17">
                <a:latin typeface="CIDFont+F3" pitchFamily="0" charset="1"/>
              </a:rPr>
              <a:t>7</a:t>
            </a:r>
            <a:r>
              <a:rPr lang="en-US" sz="1799" baseline="0" b="0" i="0" dirty="0" spc="0">
                <a:latin typeface="CIDFont+F3" pitchFamily="0" charset="1"/>
              </a:rPr>
              <a:t>,</a:t>
            </a:r>
            <a:r>
              <a:rPr lang="en-US" sz="1799" baseline="0" b="0" i="0" dirty="0" spc="863">
                <a:latin typeface="CIDFont+F3" pitchFamily="0" charset="1"/>
              </a:rPr>
              <a:t>0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845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га</a:t>
            </a:r>
            <a:r>
              <a:rPr lang="en-US" sz="1799" baseline="0" b="0" i="0" dirty="0" spc="845">
                <a:latin typeface="CIDFont+F3" pitchFamily="0" charset="1"/>
              </a:rPr>
              <a:t>,</a:t>
            </a:r>
            <a:r>
              <a:rPr lang="en-US" sz="1799" baseline="0" b="0" i="0" dirty="0" spc="860">
                <a:latin typeface="CIDFont+F3" pitchFamily="0" charset="1"/>
              </a:rPr>
              <a:t>в</a:t>
            </a:r>
            <a:r>
              <a:rPr lang="en-US" sz="1799" baseline="0" b="0" i="0" dirty="0" spc="-30">
                <a:latin typeface="CIDFont+F3" pitchFamily="0" charset="1"/>
              </a:rPr>
              <a:t>т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842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числ</a:t>
            </a:r>
            <a:r>
              <a:rPr lang="en-US" sz="1799" baseline="0" b="0" i="0" dirty="0" spc="858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паш</a:t>
            </a:r>
            <a:r>
              <a:rPr lang="en-US" sz="1799" baseline="0" b="0" i="0" dirty="0" spc="-26">
                <a:latin typeface="CIDFont+F3" pitchFamily="0" charset="1"/>
              </a:rPr>
              <a:t>н</a:t>
            </a:r>
            <a:r>
              <a:rPr lang="en-US" sz="1799" baseline="0" b="0" i="0" dirty="0" spc="854">
                <a:latin typeface="CIDFont+F3" pitchFamily="0" charset="1"/>
              </a:rPr>
              <a:t>и</a:t>
            </a:r>
            <a:r>
              <a:rPr lang="en-US" sz="1799" baseline="0" b="0" i="0" dirty="0" spc="860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раб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44">
                <a:latin typeface="CIDFont+F3" pitchFamily="0" charset="1"/>
              </a:rPr>
              <a:t>к</a:t>
            </a:r>
            <a:r>
              <a:rPr lang="en-US" sz="1799" baseline="0" b="0" i="0" dirty="0" spc="858">
                <a:latin typeface="CIDFont+F3" pitchFamily="0" charset="1"/>
              </a:rPr>
              <a:t>е</a:t>
            </a:r>
            <a:r>
              <a:rPr lang="en-US" sz="1799" baseline="0" b="0" i="0" dirty="0" spc="845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204,</a:t>
            </a:r>
            <a:r>
              <a:rPr lang="en-US" sz="1799" baseline="0" b="0" i="0" dirty="0" spc="863">
                <a:latin typeface="CIDFont+F3" pitchFamily="0" charset="1"/>
              </a:rPr>
              <a:t>6</a:t>
            </a:r>
            <a:r>
              <a:rPr lang="en-US" sz="1799" baseline="0" b="0" i="0" dirty="0" spc="0">
                <a:latin typeface="CIDFont+F3" pitchFamily="0" charset="1"/>
              </a:rPr>
              <a:t>т</a:t>
            </a:r>
            <a:r>
              <a:rPr lang="en-US" sz="1799" baseline="0" b="0" i="0" dirty="0" spc="-19">
                <a:latin typeface="CIDFont+F3" pitchFamily="0" charset="1"/>
              </a:rPr>
              <a:t>ы</a:t>
            </a:r>
            <a:r>
              <a:rPr lang="en-US" sz="1799" baseline="0" b="0" i="0" dirty="0" spc="0">
                <a:latin typeface="CIDFont+F3" pitchFamily="0" charset="1"/>
              </a:rPr>
              <a:t>с</a:t>
            </a:r>
            <a:r>
              <a:rPr lang="en-US" sz="1799" baseline="0" b="0" i="0" dirty="0" spc="846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га</a:t>
            </a:r>
            <a:r>
              <a:rPr lang="en-US" sz="1799" baseline="0" b="0" i="0" dirty="0" spc="845">
                <a:latin typeface="CIDFont+F3" pitchFamily="0" charset="1"/>
              </a:rPr>
              <a:t>,</a:t>
            </a:r>
            <a:r>
              <a:rPr lang="en-US" sz="1799" baseline="0" b="0" i="0" dirty="0" spc="-72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де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посевна</a:t>
            </a:r>
            <a:r>
              <a:rPr lang="en-US" sz="1799" baseline="0" b="0" i="0" dirty="0" spc="775">
                <a:latin typeface="CIDFont+F3" pitchFamily="0" charset="1"/>
              </a:rPr>
              <a:t>я</a:t>
            </a:r>
            <a:r>
              <a:rPr lang="en-US" sz="1799" baseline="0" b="0" i="0" dirty="0" spc="0">
                <a:latin typeface="CIDFont+F3" pitchFamily="0" charset="1"/>
              </a:rPr>
              <a:t>площад</a:t>
            </a:r>
            <a:r>
              <a:rPr lang="en-US" sz="1799" baseline="0" b="0" i="0" dirty="0" spc="781">
                <a:latin typeface="CIDFont+F3" pitchFamily="0" charset="1"/>
              </a:rPr>
              <a:t>ь</a:t>
            </a:r>
            <a:r>
              <a:rPr lang="en-US" sz="1799" baseline="0" b="0" i="0" dirty="0" spc="768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154,</a:t>
            </a:r>
            <a:r>
              <a:rPr lang="en-US" sz="1799" baseline="0" b="0" i="0" dirty="0" spc="755">
                <a:latin typeface="CIDFont+F3" pitchFamily="0" charset="1"/>
              </a:rPr>
              <a:t>6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773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га</a:t>
            </a:r>
            <a:r>
              <a:rPr lang="en-US" sz="1799" baseline="0" b="0" i="0" dirty="0" spc="773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ч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75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786">
                <a:latin typeface="CIDFont+F3" pitchFamily="0" charset="1"/>
              </a:rPr>
              <a:t>а</a:t>
            </a:r>
            <a:r>
              <a:rPr lang="en-US" sz="1799" baseline="0" b="0" i="0" dirty="0" spc="-18">
                <a:latin typeface="CIDFont+F3" pitchFamily="0" charset="1"/>
              </a:rPr>
              <a:t>6</a:t>
            </a:r>
            <a:r>
              <a:rPr lang="en-US" sz="1799" baseline="0" b="0" i="0" dirty="0" spc="0">
                <a:latin typeface="CIDFont+F3" pitchFamily="0" charset="1"/>
              </a:rPr>
              <a:t>,</a:t>
            </a:r>
            <a:r>
              <a:rPr lang="en-US" sz="1799" baseline="0" b="0" i="0" dirty="0" spc="773">
                <a:latin typeface="CIDFont+F3" pitchFamily="0" charset="1"/>
              </a:rPr>
              <a:t>4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773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г</a:t>
            </a:r>
            <a:r>
              <a:rPr lang="en-US" sz="1799" baseline="0" b="0" i="0" dirty="0" spc="768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мен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ше</a:t>
            </a:r>
            <a:r>
              <a:rPr lang="en-US" sz="1799" baseline="0" b="0" i="0" dirty="0" spc="773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че</a:t>
            </a:r>
            <a:r>
              <a:rPr lang="en-US" sz="1799" baseline="0" b="0" i="0" dirty="0" spc="770">
                <a:latin typeface="CIDFont+F3" pitchFamily="0" charset="1"/>
              </a:rPr>
              <a:t>мв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755">
                <a:latin typeface="CIDFont+F3" pitchFamily="0" charset="1"/>
              </a:rPr>
              <a:t>8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-54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-162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.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Площад</a:t>
            </a:r>
            <a:r>
              <a:rPr lang="en-US" sz="1799" baseline="0" b="0" i="0" dirty="0" spc="439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паро</a:t>
            </a:r>
            <a:r>
              <a:rPr lang="en-US" sz="1799" baseline="0" b="0" i="0" dirty="0" spc="446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50,</a:t>
            </a:r>
            <a:r>
              <a:rPr lang="en-US" sz="1799" baseline="0" b="0" i="0" dirty="0" spc="432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449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га.</a:t>
            </a:r>
            <a:r>
              <a:rPr lang="en-US" sz="1799" baseline="0" b="0" i="0" dirty="0" spc="431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ч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449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912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8,</a:t>
            </a:r>
            <a:r>
              <a:rPr lang="en-US" sz="1799" baseline="0" b="0" i="0" dirty="0" spc="449">
                <a:latin typeface="CIDFont+F3" pitchFamily="0" charset="1"/>
              </a:rPr>
              <a:t>2</a:t>
            </a:r>
            <a:r>
              <a:rPr lang="en-US" sz="1799" baseline="0" b="0" i="0" dirty="0" spc="0">
                <a:latin typeface="CIDFont+F3" pitchFamily="0" charset="1"/>
              </a:rPr>
              <a:t>тыс.</a:t>
            </a:r>
            <a:r>
              <a:rPr lang="en-US" sz="1799" baseline="0" b="0" i="0" dirty="0" spc="432">
                <a:latin typeface="CIDFont+F3" pitchFamily="0" charset="1"/>
              </a:rPr>
              <a:t>г</a:t>
            </a:r>
            <a:r>
              <a:rPr lang="en-US" sz="1799" baseline="0" b="0" i="0" dirty="0" spc="462">
                <a:latin typeface="CIDFont+F3" pitchFamily="0" charset="1"/>
              </a:rPr>
              <a:t>а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ше</a:t>
            </a:r>
            <a:r>
              <a:rPr lang="en-US" sz="1799" baseline="0" b="0" i="0" dirty="0" spc="449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че</a:t>
            </a:r>
            <a:r>
              <a:rPr lang="en-US" sz="1799" baseline="0" b="0" i="0" dirty="0" spc="446">
                <a:latin typeface="CIDFont+F3" pitchFamily="0" charset="1"/>
              </a:rPr>
              <a:t>м</a:t>
            </a:r>
            <a:r>
              <a:rPr lang="en-US" sz="1799" baseline="0" b="0" i="0" dirty="0" spc="464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432">
                <a:latin typeface="CIDFont+F3" pitchFamily="0" charset="1"/>
              </a:rPr>
              <a:t>8</a:t>
            </a:r>
            <a:r>
              <a:rPr lang="en-US" sz="1799" baseline="0" b="0" i="0" dirty="0" spc="-36">
                <a:latin typeface="CIDFont+F3" pitchFamily="0" charset="1"/>
              </a:rPr>
              <a:t>г</a:t>
            </a:r>
            <a:r>
              <a:rPr lang="en-US" sz="1799" baseline="0" b="0" i="0" dirty="0" spc="-54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</a:t>
            </a:r>
            <a:r>
              <a:rPr lang="en-US" sz="1799" baseline="0" b="0" i="0" dirty="0" spc="-161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.</a:t>
            </a:r>
          </a:p>
        </p:txBody>
      </p:sp>
      <p:sp>
        <p:nvSpPr>
          <p:cNvPr id="339" name="Rectangle 339"/>
          <p:cNvSpPr/>
          <p:nvPr/>
        </p:nvSpPr>
        <p:spPr>
          <a:xfrm rot="0" flipH="0" flipV="0">
            <a:off x="1926351" y="5399747"/>
            <a:ext cx="5893292" cy="57792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Посе</a:t>
            </a:r>
            <a:r>
              <a:rPr lang="en-US" sz="1799" baseline="0" b="0" i="0" dirty="0" spc="446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яровы</a:t>
            </a:r>
            <a:r>
              <a:rPr lang="en-US" sz="1799" baseline="0" b="0" i="0" dirty="0" spc="449">
                <a:latin typeface="CIDFont+F3" pitchFamily="0" charset="1"/>
              </a:rPr>
              <a:t>х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-54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82">
                <a:latin typeface="CIDFont+F3" pitchFamily="0" charset="1"/>
              </a:rPr>
              <a:t>ь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413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произ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е</a:t>
            </a:r>
            <a:r>
              <a:rPr lang="en-US" sz="1799" baseline="0" b="0" i="0" dirty="0" spc="458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444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площа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458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146,</a:t>
            </a:r>
            <a:r>
              <a:rPr lang="en-US" sz="1799" baseline="0" b="0" i="0" dirty="0" spc="449">
                <a:latin typeface="CIDFont+F3" pitchFamily="0" charset="1"/>
              </a:rPr>
              <a:t>7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431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га.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Данны</a:t>
            </a:r>
            <a:r>
              <a:rPr lang="en-US" sz="1799" baseline="0" b="0" i="0" dirty="0" spc="444">
                <a:latin typeface="CIDFont+F3" pitchFamily="0" charset="1"/>
              </a:rPr>
              <a:t>е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тра</a:t>
            </a:r>
            <a:r>
              <a:rPr lang="en-US" sz="1799" baseline="0" b="0" i="0" dirty="0" spc="-18">
                <a:latin typeface="CIDFont+F3" pitchFamily="0" charset="1"/>
              </a:rPr>
              <a:t>ж</a:t>
            </a:r>
            <a:r>
              <a:rPr lang="en-US" sz="1799" baseline="0" b="0" i="0" dirty="0" spc="0">
                <a:latin typeface="CIDFont+F3" pitchFamily="0" charset="1"/>
              </a:rPr>
              <a:t>ен</a:t>
            </a:r>
            <a:r>
              <a:rPr lang="en-US" sz="1799" baseline="0" b="0" i="0" dirty="0" spc="430">
                <a:latin typeface="CIDFont+F3" pitchFamily="0" charset="1"/>
              </a:rPr>
              <a:t>ы</a:t>
            </a:r>
            <a:r>
              <a:rPr lang="en-US" sz="1799" baseline="0" b="0" i="0" dirty="0" spc="446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та</a:t>
            </a:r>
            <a:r>
              <a:rPr lang="en-US" sz="1799" baseline="0" b="0" i="0" dirty="0" spc="-50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лице: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878" name="Freeform 1878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879" name="Picture 101"/>
          <p:cNvPicPr>
            <a:picLocks noChangeAspect="0" noChangeArrowheads="1"/>
          </p:cNvPicPr>
          <p:nvPr/>
        </p:nvPicPr>
        <p:blipFill>
          <a:blip r:embed="rId18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880" name="Picture 1880"/>
          <p:cNvPicPr>
            <a:picLocks noChangeAspect="0" noChangeArrowheads="1"/>
          </p:cNvPicPr>
          <p:nvPr/>
        </p:nvPicPr>
        <p:blipFill>
          <a:blip r:embed="rId18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881" name="Picture 103"/>
          <p:cNvPicPr>
            <a:picLocks noChangeAspect="0" noChangeArrowheads="1"/>
          </p:cNvPicPr>
          <p:nvPr/>
        </p:nvPicPr>
        <p:blipFill>
          <a:blip r:embed="rId18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882" name="Picture 1882"/>
          <p:cNvPicPr>
            <a:picLocks noChangeAspect="0" noChangeArrowheads="1"/>
          </p:cNvPicPr>
          <p:nvPr/>
        </p:nvPicPr>
        <p:blipFill>
          <a:blip r:embed="rId18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883" name="Picture 1883"/>
          <p:cNvPicPr>
            <a:picLocks noChangeAspect="0" noChangeArrowheads="1"/>
          </p:cNvPicPr>
          <p:nvPr/>
        </p:nvPicPr>
        <p:blipFill>
          <a:blip r:embed="rId18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569208" y="699517"/>
            <a:ext cx="3543300" cy="225552"/>
          </a:xfrm>
          <a:prstGeom prst="rect">
            <a:avLst/>
          </a:prstGeom>
          <a:noFill/>
          <a:extLst/>
        </p:spPr>
      </p:pic>
      <p:pic>
        <p:nvPicPr>
          <p:cNvPr id="1884" name="Picture 1884"/>
          <p:cNvPicPr>
            <a:picLocks noChangeAspect="0" noChangeArrowheads="1"/>
          </p:cNvPicPr>
          <p:nvPr/>
        </p:nvPicPr>
        <p:blipFill>
          <a:blip r:embed="rId18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397000" y="961136"/>
            <a:ext cx="7893811" cy="6015228"/>
          </a:xfrm>
          <a:prstGeom prst="rect">
            <a:avLst/>
          </a:prstGeom>
          <a:noFill/>
          <a:extLst/>
        </p:spPr>
      </p:pic>
      <p:pic>
        <p:nvPicPr>
          <p:cNvPr id="1885" name="Picture 107"/>
          <p:cNvPicPr>
            <a:picLocks noChangeAspect="0" noChangeArrowheads="1"/>
          </p:cNvPicPr>
          <p:nvPr/>
        </p:nvPicPr>
        <p:blipFill>
          <a:blip r:embed="rId18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9089135" y="493776"/>
            <a:ext cx="652272" cy="647700"/>
          </a:xfrm>
          <a:prstGeom prst="rect">
            <a:avLst/>
          </a:prstGeom>
          <a:noFill/>
          <a:extLst/>
        </p:spPr>
      </p:pic>
      <p:sp>
        <p:nvSpPr>
          <p:cNvPr id="1886" name="Rectangle 1886"/>
          <p:cNvSpPr/>
          <p:nvPr/>
        </p:nvSpPr>
        <p:spPr>
          <a:xfrm rot="0" flipH="0" flipV="0">
            <a:off x="1117110" y="6905704"/>
            <a:ext cx="8578165" cy="20749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8438266" algn="l"/>
              </a:tabLst>
            </a:pPr>
            <a:r>
              <a:rPr lang="en-US" sz="1507" baseline="-30121" b="0" i="0" dirty="0" spc="0">
                <a:latin typeface="CIDFont+F1" pitchFamily="0" charset="1"/>
              </a:rPr>
              <a:t>varna74.ru	</a:t>
            </a:r>
            <a:r>
              <a:rPr lang="en-US" sz="995" baseline="0" b="0" i="0" dirty="0" spc="0">
                <a:latin typeface="CIDFont+F11" pitchFamily="0" charset="1"/>
              </a:rPr>
              <a:t>70</a:t>
            </a: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887" name="Freeform 1887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888" name="Picture 101"/>
          <p:cNvPicPr>
            <a:picLocks noChangeAspect="0" noChangeArrowheads="1"/>
          </p:cNvPicPr>
          <p:nvPr/>
        </p:nvPicPr>
        <p:blipFill>
          <a:blip r:embed="rId18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889" name="Picture 1889"/>
          <p:cNvPicPr>
            <a:picLocks noChangeAspect="0" noChangeArrowheads="1"/>
          </p:cNvPicPr>
          <p:nvPr/>
        </p:nvPicPr>
        <p:blipFill>
          <a:blip r:embed="rId18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890" name="Picture 103"/>
          <p:cNvPicPr>
            <a:picLocks noChangeAspect="0" noChangeArrowheads="1"/>
          </p:cNvPicPr>
          <p:nvPr/>
        </p:nvPicPr>
        <p:blipFill>
          <a:blip r:embed="rId18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891" name="Picture 1891"/>
          <p:cNvPicPr>
            <a:picLocks noChangeAspect="0" noChangeArrowheads="1"/>
          </p:cNvPicPr>
          <p:nvPr/>
        </p:nvPicPr>
        <p:blipFill>
          <a:blip r:embed="rId18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892" name="Picture 107"/>
          <p:cNvPicPr>
            <a:picLocks noChangeAspect="0" noChangeArrowheads="1"/>
          </p:cNvPicPr>
          <p:nvPr/>
        </p:nvPicPr>
        <p:blipFill>
          <a:blip r:embed="rId18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1893" name="Picture 1893"/>
          <p:cNvPicPr>
            <a:picLocks noChangeAspect="0" noChangeArrowheads="1"/>
          </p:cNvPicPr>
          <p:nvPr/>
        </p:nvPicPr>
        <p:blipFill>
          <a:blip r:embed="rId18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706367" y="699517"/>
            <a:ext cx="3671315" cy="242315"/>
          </a:xfrm>
          <a:prstGeom prst="rect">
            <a:avLst/>
          </a:prstGeom>
          <a:noFill/>
          <a:extLst/>
        </p:spPr>
      </p:pic>
      <p:pic>
        <p:nvPicPr>
          <p:cNvPr id="1894" name="Picture 1894"/>
          <p:cNvPicPr>
            <a:picLocks noChangeAspect="0" noChangeArrowheads="1"/>
          </p:cNvPicPr>
          <p:nvPr/>
        </p:nvPicPr>
        <p:blipFill>
          <a:blip r:embed="rId18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752600" y="2270760"/>
            <a:ext cx="7482840" cy="2311907"/>
          </a:xfrm>
          <a:prstGeom prst="rect">
            <a:avLst/>
          </a:prstGeom>
          <a:noFill/>
          <a:extLst/>
        </p:spPr>
      </p:pic>
      <p:sp>
        <p:nvSpPr>
          <p:cNvPr id="1895" name="Freeform 1895"/>
          <p:cNvSpPr/>
          <p:nvPr/>
        </p:nvSpPr>
        <p:spPr>
          <a:xfrm rot="0" flipH="0" flipV="1">
            <a:off x="1754124" y="2862072"/>
            <a:ext cx="25908" cy="1691640"/>
          </a:xfrm>
          <a:custGeom>
            <a:pathLst>
              <a:path w="34544" h="2255520">
                <a:moveTo>
                  <a:pt x="34544" y="0"/>
                </a:moveTo>
                <a:lnTo>
                  <a:pt x="0" y="0"/>
                </a:lnTo>
                <a:moveTo>
                  <a:pt x="34544" y="564895"/>
                </a:moveTo>
                <a:lnTo>
                  <a:pt x="0" y="564895"/>
                </a:lnTo>
                <a:moveTo>
                  <a:pt x="34544" y="1129791"/>
                </a:moveTo>
                <a:lnTo>
                  <a:pt x="0" y="1129791"/>
                </a:lnTo>
                <a:moveTo>
                  <a:pt x="34544" y="1692655"/>
                </a:moveTo>
                <a:lnTo>
                  <a:pt x="0" y="1692655"/>
                </a:lnTo>
                <a:moveTo>
                  <a:pt x="34544" y="2255520"/>
                </a:moveTo>
                <a:lnTo>
                  <a:pt x="0" y="2255520"/>
                </a:lnTo>
              </a:path>
            </a:pathLst>
          </a:custGeom>
          <a:noFill/>
          <a:ln w="4762" cap="rnd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6" name="Freeform 1896"/>
          <p:cNvSpPr/>
          <p:nvPr/>
        </p:nvSpPr>
        <p:spPr>
          <a:xfrm rot="0" flipH="0" flipV="1">
            <a:off x="1780032" y="4533900"/>
            <a:ext cx="6344411" cy="47244"/>
          </a:xfrm>
          <a:custGeom>
            <a:pathLst>
              <a:path w="8459215" h="62992">
                <a:moveTo>
                  <a:pt x="705104" y="62992"/>
                </a:moveTo>
                <a:lnTo>
                  <a:pt x="705104" y="10161"/>
                </a:lnTo>
                <a:moveTo>
                  <a:pt x="2113279" y="62992"/>
                </a:moveTo>
                <a:lnTo>
                  <a:pt x="2113279" y="10161"/>
                </a:lnTo>
                <a:moveTo>
                  <a:pt x="3523487" y="62992"/>
                </a:moveTo>
                <a:lnTo>
                  <a:pt x="3523487" y="10161"/>
                </a:lnTo>
                <a:moveTo>
                  <a:pt x="4933695" y="62992"/>
                </a:moveTo>
                <a:lnTo>
                  <a:pt x="4933695" y="10161"/>
                </a:lnTo>
                <a:moveTo>
                  <a:pt x="6343904" y="62992"/>
                </a:moveTo>
                <a:lnTo>
                  <a:pt x="6343904" y="10161"/>
                </a:lnTo>
                <a:moveTo>
                  <a:pt x="7754111" y="62992"/>
                </a:moveTo>
                <a:lnTo>
                  <a:pt x="7754111" y="10161"/>
                </a:lnTo>
                <a:moveTo>
                  <a:pt x="8459215" y="62992"/>
                </a:moveTo>
                <a:lnTo>
                  <a:pt x="8459215" y="10161"/>
                </a:lnTo>
                <a:moveTo>
                  <a:pt x="0" y="36577"/>
                </a:moveTo>
                <a:lnTo>
                  <a:pt x="0" y="0"/>
                </a:lnTo>
                <a:moveTo>
                  <a:pt x="1410208" y="36577"/>
                </a:moveTo>
                <a:lnTo>
                  <a:pt x="1410208" y="0"/>
                </a:lnTo>
                <a:moveTo>
                  <a:pt x="2818383" y="36577"/>
                </a:moveTo>
                <a:lnTo>
                  <a:pt x="2818383" y="0"/>
                </a:lnTo>
                <a:moveTo>
                  <a:pt x="4228592" y="36577"/>
                </a:moveTo>
                <a:lnTo>
                  <a:pt x="4228592" y="0"/>
                </a:lnTo>
                <a:moveTo>
                  <a:pt x="5638800" y="36577"/>
                </a:moveTo>
                <a:lnTo>
                  <a:pt x="5638800" y="0"/>
                </a:lnTo>
                <a:moveTo>
                  <a:pt x="7049007" y="36577"/>
                </a:moveTo>
                <a:lnTo>
                  <a:pt x="7049007" y="0"/>
                </a:lnTo>
                <a:moveTo>
                  <a:pt x="8459215" y="36577"/>
                </a:moveTo>
                <a:lnTo>
                  <a:pt x="8459215" y="0"/>
                </a:lnTo>
              </a:path>
            </a:pathLst>
          </a:custGeom>
          <a:noFill/>
          <a:ln w="4762" cap="rnd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7" name="Freeform 1897"/>
          <p:cNvSpPr/>
          <p:nvPr/>
        </p:nvSpPr>
        <p:spPr>
          <a:xfrm rot="0" flipH="0" flipV="1">
            <a:off x="1664208" y="5100829"/>
            <a:ext cx="4107179" cy="690372"/>
          </a:xfrm>
          <a:custGeom>
            <a:pathLst>
              <a:path w="5476239" h="920496">
                <a:moveTo>
                  <a:pt x="0" y="920496"/>
                </a:moveTo>
                <a:lnTo>
                  <a:pt x="5476239" y="920496"/>
                </a:lnTo>
                <a:lnTo>
                  <a:pt x="547623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8" name="Freeform 1898"/>
          <p:cNvSpPr/>
          <p:nvPr/>
        </p:nvSpPr>
        <p:spPr>
          <a:xfrm rot="0" flipH="0" flipV="1">
            <a:off x="1664208" y="5100829"/>
            <a:ext cx="4107179" cy="690372"/>
          </a:xfrm>
          <a:custGeom>
            <a:pathLst>
              <a:path w="5476239" h="920496">
                <a:moveTo>
                  <a:pt x="0" y="920496"/>
                </a:moveTo>
                <a:lnTo>
                  <a:pt x="5476239" y="920496"/>
                </a:lnTo>
                <a:lnTo>
                  <a:pt x="5476239" y="0"/>
                </a:lnTo>
                <a:lnTo>
                  <a:pt x="0" y="0"/>
                </a:lnTo>
                <a:close/>
              </a:path>
            </a:pathLst>
          </a:custGeom>
          <a:noFill/>
          <a:ln w="4762" cap="rnd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99" name="Freeform 1899"/>
          <p:cNvSpPr/>
          <p:nvPr/>
        </p:nvSpPr>
        <p:spPr>
          <a:xfrm rot="0" flipH="0" flipV="1">
            <a:off x="1997963" y="5160264"/>
            <a:ext cx="70104" cy="70103"/>
          </a:xfrm>
          <a:custGeom>
            <a:pathLst>
              <a:path w="93472" h="93471">
                <a:moveTo>
                  <a:pt x="0" y="93471"/>
                </a:moveTo>
                <a:lnTo>
                  <a:pt x="93472" y="93471"/>
                </a:lnTo>
                <a:lnTo>
                  <a:pt x="93472" y="0"/>
                </a:lnTo>
                <a:lnTo>
                  <a:pt x="0" y="0"/>
                </a:lnTo>
                <a:close/>
              </a:path>
            </a:pathLst>
          </a:custGeom>
          <a:solidFill>
            <a:srgbClr val="333399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0" name="Freeform 1900"/>
          <p:cNvSpPr/>
          <p:nvPr/>
        </p:nvSpPr>
        <p:spPr>
          <a:xfrm rot="0" flipH="0" flipV="1">
            <a:off x="1997963" y="5160264"/>
            <a:ext cx="70104" cy="70103"/>
          </a:xfrm>
          <a:custGeom>
            <a:pathLst>
              <a:path w="93472" h="93471">
                <a:moveTo>
                  <a:pt x="0" y="93471"/>
                </a:moveTo>
                <a:lnTo>
                  <a:pt x="93472" y="93471"/>
                </a:lnTo>
                <a:lnTo>
                  <a:pt x="93472" y="0"/>
                </a:lnTo>
                <a:lnTo>
                  <a:pt x="0" y="0"/>
                </a:lnTo>
                <a:close/>
              </a:path>
            </a:pathLst>
          </a:custGeom>
          <a:noFill/>
          <a:ln w="7620" cap="flat" cmpd="sng">
            <a:solidFill>
              <a:srgbClr val="00008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1" name="Freeform 1901"/>
          <p:cNvSpPr/>
          <p:nvPr/>
        </p:nvSpPr>
        <p:spPr>
          <a:xfrm rot="0" flipH="0" flipV="1">
            <a:off x="1997963" y="5506213"/>
            <a:ext cx="70104" cy="70104"/>
          </a:xfrm>
          <a:custGeom>
            <a:pathLst>
              <a:path w="93472" h="93472">
                <a:moveTo>
                  <a:pt x="0" y="93472"/>
                </a:moveTo>
                <a:lnTo>
                  <a:pt x="93472" y="93472"/>
                </a:lnTo>
                <a:lnTo>
                  <a:pt x="93472" y="0"/>
                </a:lnTo>
                <a:lnTo>
                  <a:pt x="0" y="0"/>
                </a:lnTo>
                <a:close/>
              </a:path>
            </a:pathLst>
          </a:custGeom>
          <a:solidFill>
            <a:srgbClr val="00FF0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2" name="Freeform 1902"/>
          <p:cNvSpPr/>
          <p:nvPr/>
        </p:nvSpPr>
        <p:spPr>
          <a:xfrm rot="0" flipH="0" flipV="1">
            <a:off x="1997963" y="5506213"/>
            <a:ext cx="70104" cy="70104"/>
          </a:xfrm>
          <a:custGeom>
            <a:pathLst>
              <a:path w="93472" h="93472">
                <a:moveTo>
                  <a:pt x="0" y="93472"/>
                </a:moveTo>
                <a:lnTo>
                  <a:pt x="93472" y="93472"/>
                </a:lnTo>
                <a:lnTo>
                  <a:pt x="93472" y="0"/>
                </a:lnTo>
                <a:lnTo>
                  <a:pt x="0" y="0"/>
                </a:lnTo>
                <a:close/>
              </a:path>
            </a:pathLst>
          </a:custGeom>
          <a:noFill/>
          <a:ln w="7620" cap="flat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03" name="Rectangle 1903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1904" name="Rectangle 1904"/>
          <p:cNvSpPr/>
          <p:nvPr/>
        </p:nvSpPr>
        <p:spPr>
          <a:xfrm rot="0" flipH="0" flipV="0">
            <a:off x="1653533" y="4484429"/>
            <a:ext cx="49145" cy="11837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695" baseline="0" b="0" i="0" dirty="0" spc="0">
                <a:latin typeface="CIDFont+F1" pitchFamily="0" charset="1"/>
              </a:rPr>
              <a:t>0</a:t>
            </a:r>
          </a:p>
        </p:txBody>
      </p:sp>
      <p:sp>
        <p:nvSpPr>
          <p:cNvPr id="1905" name="Rectangle 1905"/>
          <p:cNvSpPr/>
          <p:nvPr/>
        </p:nvSpPr>
        <p:spPr>
          <a:xfrm rot="0" flipH="0" flipV="0">
            <a:off x="1505711" y="4060736"/>
            <a:ext cx="196758" cy="11837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695" baseline="0" b="0" i="0" dirty="0" spc="0">
                <a:latin typeface="CIDFont+F1" pitchFamily="0" charset="1"/>
              </a:rPr>
              <a:t>1000</a:t>
            </a:r>
          </a:p>
        </p:txBody>
      </p:sp>
      <p:sp>
        <p:nvSpPr>
          <p:cNvPr id="1906" name="Rectangle 1906"/>
          <p:cNvSpPr/>
          <p:nvPr/>
        </p:nvSpPr>
        <p:spPr>
          <a:xfrm rot="0" flipH="0" flipV="0">
            <a:off x="1505711" y="3638607"/>
            <a:ext cx="196758" cy="11837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695" baseline="0" b="0" i="0" dirty="0" spc="0">
                <a:latin typeface="CIDFont+F1" pitchFamily="0" charset="1"/>
              </a:rPr>
              <a:t>2000</a:t>
            </a:r>
          </a:p>
        </p:txBody>
      </p:sp>
      <p:sp>
        <p:nvSpPr>
          <p:cNvPr id="1907" name="Rectangle 1907"/>
          <p:cNvSpPr/>
          <p:nvPr/>
        </p:nvSpPr>
        <p:spPr>
          <a:xfrm rot="0" flipH="0" flipV="0">
            <a:off x="1505711" y="3214941"/>
            <a:ext cx="196758" cy="11837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695" baseline="0" b="0" i="0" dirty="0" spc="0">
                <a:latin typeface="CIDFont+F1" pitchFamily="0" charset="1"/>
              </a:rPr>
              <a:t>3000</a:t>
            </a:r>
          </a:p>
        </p:txBody>
      </p:sp>
      <p:sp>
        <p:nvSpPr>
          <p:cNvPr id="1908" name="Rectangle 1908"/>
          <p:cNvSpPr/>
          <p:nvPr/>
        </p:nvSpPr>
        <p:spPr>
          <a:xfrm rot="0" flipH="0" flipV="0">
            <a:off x="1505711" y="2792785"/>
            <a:ext cx="196758" cy="11837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695" baseline="0" b="0" i="0" dirty="0" spc="0">
                <a:latin typeface="CIDFont+F1" pitchFamily="0" charset="1"/>
              </a:rPr>
              <a:t>4000</a:t>
            </a:r>
          </a:p>
        </p:txBody>
      </p:sp>
      <p:sp>
        <p:nvSpPr>
          <p:cNvPr id="1909" name="Rectangle 1909"/>
          <p:cNvSpPr/>
          <p:nvPr/>
        </p:nvSpPr>
        <p:spPr>
          <a:xfrm rot="0" flipH="0" flipV="0">
            <a:off x="2180815" y="4591087"/>
            <a:ext cx="4485579" cy="11837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058040" algn="l"/>
                <a:tab pos="2115197" algn="l"/>
                <a:tab pos="3173237" algn="l"/>
                <a:tab pos="4228626" algn="l"/>
              </a:tabLst>
            </a:pPr>
            <a:r>
              <a:rPr lang="en-US" sz="695" baseline="0" b="0" i="0" dirty="0" spc="0">
                <a:latin typeface="CIDFont+F1" pitchFamily="0" charset="1"/>
              </a:rPr>
              <a:t>2015г.	2016г.	2017г.	2018г.	2019г.</a:t>
            </a:r>
          </a:p>
        </p:txBody>
      </p:sp>
      <p:sp>
        <p:nvSpPr>
          <p:cNvPr id="1910" name="Rectangle 1910"/>
          <p:cNvSpPr/>
          <p:nvPr/>
        </p:nvSpPr>
        <p:spPr>
          <a:xfrm rot="0" flipH="0" flipV="0">
            <a:off x="2523744" y="4031619"/>
            <a:ext cx="169091" cy="13674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4" baseline="0" b="0" i="0" dirty="0" spc="0">
                <a:latin typeface="CIDFont+F1" pitchFamily="0" charset="1"/>
              </a:rPr>
              <a:t>464</a:t>
            </a:r>
          </a:p>
        </p:txBody>
      </p:sp>
      <p:sp>
        <p:nvSpPr>
          <p:cNvPr id="1911" name="Rectangle 1911"/>
          <p:cNvSpPr/>
          <p:nvPr/>
        </p:nvSpPr>
        <p:spPr>
          <a:xfrm rot="0" flipH="0" flipV="0">
            <a:off x="3534160" y="4091043"/>
            <a:ext cx="169091" cy="13674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4" baseline="0" b="0" i="0" dirty="0" spc="0">
                <a:latin typeface="CIDFont+F1" pitchFamily="0" charset="1"/>
              </a:rPr>
              <a:t>411</a:t>
            </a:r>
          </a:p>
        </p:txBody>
      </p:sp>
      <p:sp>
        <p:nvSpPr>
          <p:cNvPr id="1912" name="Rectangle 1912"/>
          <p:cNvSpPr/>
          <p:nvPr/>
        </p:nvSpPr>
        <p:spPr>
          <a:xfrm rot="0" flipH="0" flipV="0">
            <a:off x="4604012" y="4001144"/>
            <a:ext cx="169091" cy="13674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4" baseline="0" b="0" i="0" dirty="0" spc="0">
                <a:latin typeface="CIDFont+F1" pitchFamily="0" charset="1"/>
              </a:rPr>
              <a:t>441</a:t>
            </a:r>
          </a:p>
        </p:txBody>
      </p:sp>
      <p:sp>
        <p:nvSpPr>
          <p:cNvPr id="1913" name="Rectangle 1913"/>
          <p:cNvSpPr/>
          <p:nvPr/>
        </p:nvSpPr>
        <p:spPr>
          <a:xfrm rot="0" flipH="0" flipV="0">
            <a:off x="5629677" y="4097182"/>
            <a:ext cx="1217597" cy="13674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048506" algn="l"/>
              </a:tabLst>
            </a:pPr>
            <a:r>
              <a:rPr lang="en-US" sz="804" baseline="0" b="0" i="0" dirty="0" spc="0">
                <a:latin typeface="CIDFont+F1" pitchFamily="0" charset="1"/>
              </a:rPr>
              <a:t>304	</a:t>
            </a:r>
            <a:r>
              <a:rPr lang="en-US" sz="1218" baseline="31341" b="0" i="0" dirty="0" spc="0">
                <a:latin typeface="CIDFont+F1" pitchFamily="0" charset="1"/>
              </a:rPr>
              <a:t>309</a:t>
            </a:r>
          </a:p>
        </p:txBody>
      </p:sp>
      <p:sp>
        <p:nvSpPr>
          <p:cNvPr id="1914" name="Rectangle 1914"/>
          <p:cNvSpPr/>
          <p:nvPr/>
        </p:nvSpPr>
        <p:spPr>
          <a:xfrm rot="0" flipH="0" flipV="0">
            <a:off x="3035833" y="2757550"/>
            <a:ext cx="226272" cy="13674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4" baseline="0" b="0" i="0" dirty="0" spc="0">
                <a:latin typeface="CIDFont+F1" pitchFamily="0" charset="1"/>
              </a:rPr>
              <a:t>2755</a:t>
            </a:r>
          </a:p>
        </p:txBody>
      </p:sp>
      <p:sp>
        <p:nvSpPr>
          <p:cNvPr id="1915" name="Rectangle 1915"/>
          <p:cNvSpPr/>
          <p:nvPr/>
        </p:nvSpPr>
        <p:spPr>
          <a:xfrm rot="0" flipH="0" flipV="0">
            <a:off x="4114815" y="2641731"/>
            <a:ext cx="226272" cy="13674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4" baseline="0" b="0" i="0" dirty="0" spc="0">
                <a:latin typeface="CIDFont+F1" pitchFamily="0" charset="1"/>
              </a:rPr>
              <a:t>3052</a:t>
            </a:r>
          </a:p>
        </p:txBody>
      </p:sp>
      <p:sp>
        <p:nvSpPr>
          <p:cNvPr id="1916" name="Rectangle 1916"/>
          <p:cNvSpPr/>
          <p:nvPr/>
        </p:nvSpPr>
        <p:spPr>
          <a:xfrm rot="0" flipH="0" flipV="0">
            <a:off x="5184635" y="2486275"/>
            <a:ext cx="1248915" cy="13674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022643" algn="l"/>
              </a:tabLst>
            </a:pPr>
            <a:r>
              <a:rPr lang="en-US" sz="804" baseline="0" b="0" i="0" dirty="0" spc="0">
                <a:latin typeface="CIDFont+F1" pitchFamily="0" charset="1"/>
              </a:rPr>
              <a:t>3400	</a:t>
            </a:r>
            <a:r>
              <a:rPr lang="en-US" sz="1218" baseline="17920" b="0" i="0" dirty="0" spc="0">
                <a:latin typeface="CIDFont+F1" pitchFamily="0" charset="1"/>
              </a:rPr>
              <a:t>3373</a:t>
            </a:r>
          </a:p>
        </p:txBody>
      </p:sp>
      <p:sp>
        <p:nvSpPr>
          <p:cNvPr id="1917" name="Rectangle 1917"/>
          <p:cNvSpPr/>
          <p:nvPr/>
        </p:nvSpPr>
        <p:spPr>
          <a:xfrm rot="0" flipH="0" flipV="0">
            <a:off x="7306078" y="2597557"/>
            <a:ext cx="226272" cy="13674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804" baseline="0" b="0" i="0" dirty="0" spc="0">
                <a:latin typeface="CIDFont+F1" pitchFamily="0" charset="1"/>
              </a:rPr>
              <a:t>3170</a:t>
            </a:r>
          </a:p>
        </p:txBody>
      </p:sp>
      <p:sp>
        <p:nvSpPr>
          <p:cNvPr id="1918" name="Rectangle 1918"/>
          <p:cNvSpPr/>
          <p:nvPr/>
        </p:nvSpPr>
        <p:spPr>
          <a:xfrm rot="0" flipH="0" flipV="0">
            <a:off x="3051043" y="1094421"/>
            <a:ext cx="5009984" cy="82951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80">
                <a:latin typeface="CIDFont+F2" pitchFamily="0" charset="1"/>
              </a:rPr>
              <a:t>К</a:t>
            </a:r>
            <a:r>
              <a:rPr lang="en-US" sz="1799" baseline="0" b="0" i="0" dirty="0" spc="-17">
                <a:latin typeface="CIDFont+F2" pitchFamily="0" charset="1"/>
              </a:rPr>
              <a:t>о</a:t>
            </a:r>
            <a:r>
              <a:rPr lang="en-US" sz="1799" baseline="0" b="0" i="0" dirty="0" spc="0">
                <a:latin typeface="CIDFont+F2" pitchFamily="0" charset="1"/>
              </a:rPr>
              <a:t>л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чест</a:t>
            </a:r>
            <a:r>
              <a:rPr lang="en-US" sz="1799" baseline="0" b="0" i="0" dirty="0" spc="-18">
                <a:latin typeface="CIDFont+F2" pitchFamily="0" charset="1"/>
              </a:rPr>
              <a:t>в</a:t>
            </a:r>
            <a:r>
              <a:rPr lang="en-US" sz="1799" baseline="0" b="0" i="0" dirty="0" spc="0">
                <a:latin typeface="CIDFont+F2" pitchFamily="0" charset="1"/>
              </a:rPr>
              <a:t>о за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егистр</a:t>
            </a:r>
            <a:r>
              <a:rPr lang="en-US" sz="1799" baseline="0" b="0" i="0" dirty="0" spc="-10">
                <a:latin typeface="CIDFont+F2" pitchFamily="0" charset="1"/>
              </a:rPr>
              <a:t>ир</a:t>
            </a:r>
            <a:r>
              <a:rPr lang="en-US" sz="1799" baseline="0" b="0" i="0" dirty="0" spc="-36">
                <a:latin typeface="CIDFont+F2" pitchFamily="0" charset="1"/>
              </a:rPr>
              <a:t>о</a:t>
            </a:r>
            <a:r>
              <a:rPr lang="en-US" sz="1799" baseline="0" b="0" i="0" dirty="0" spc="0">
                <a:latin typeface="CIDFont+F2" pitchFamily="0" charset="1"/>
              </a:rPr>
              <a:t>ва</a:t>
            </a:r>
            <a:r>
              <a:rPr lang="en-US" sz="1799" baseline="0" b="0" i="0" dirty="0" spc="-10">
                <a:latin typeface="CIDFont+F2" pitchFamily="0" charset="1"/>
              </a:rPr>
              <a:t>нн</a:t>
            </a:r>
            <a:r>
              <a:rPr lang="en-US" sz="1799" baseline="0" b="0" i="0" dirty="0" spc="0">
                <a:latin typeface="CIDFont+F2" pitchFamily="0" charset="1"/>
              </a:rPr>
              <a:t>ых 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а </a:t>
            </a:r>
            <a:r>
              <a:rPr lang="en-US" sz="1799" baseline="0" b="0" i="0" dirty="0" spc="-19">
                <a:latin typeface="CIDFont+F2" pitchFamily="0" charset="1"/>
              </a:rPr>
              <a:t>т</a:t>
            </a:r>
            <a:r>
              <a:rPr lang="en-US" sz="1799" baseline="0" b="0" i="0" dirty="0" spc="0">
                <a:latin typeface="CIDFont+F2" pitchFamily="0" charset="1"/>
              </a:rPr>
              <a:t>е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р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-37">
                <a:latin typeface="CIDFont+F2" pitchFamily="0" charset="1"/>
              </a:rPr>
              <a:t>т</a:t>
            </a:r>
            <a:r>
              <a:rPr lang="en-US" sz="1799" baseline="0" b="0" i="0" dirty="0" spc="0">
                <a:latin typeface="CIDFont+F2" pitchFamily="0" charset="1"/>
              </a:rPr>
              <a:t>ор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и</a:t>
            </a:r>
          </a:p>
          <a:p>
            <a:pPr marL="12166">
              <a:lnSpc>
                <a:spcPts val="2075"/>
              </a:lnSpc>
            </a:pPr>
            <a:r>
              <a:rPr lang="en-US" sz="1799" baseline="0" b="0" i="0" dirty="0" spc="0">
                <a:latin typeface="CIDFont+F2" pitchFamily="0" charset="1"/>
              </a:rPr>
              <a:t>Ва</a:t>
            </a:r>
            <a:r>
              <a:rPr lang="en-US" sz="1799" baseline="0" b="0" i="0" dirty="0" spc="-10">
                <a:latin typeface="CIDFont+F2" pitchFamily="0" charset="1"/>
              </a:rPr>
              <a:t>рн</a:t>
            </a:r>
            <a:r>
              <a:rPr lang="en-US" sz="1799" baseline="0" b="0" i="0" dirty="0" spc="0">
                <a:latin typeface="CIDFont+F2" pitchFamily="0" charset="1"/>
              </a:rPr>
              <a:t>е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с</a:t>
            </a:r>
            <a:r>
              <a:rPr lang="en-US" sz="1799" baseline="0" b="0" i="0" dirty="0" spc="-28">
                <a:latin typeface="CIDFont+F2" pitchFamily="0" charset="1"/>
              </a:rPr>
              <a:t>к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43">
                <a:latin typeface="CIDFont+F2" pitchFamily="0" charset="1"/>
              </a:rPr>
              <a:t>г</a:t>
            </a:r>
            <a:r>
              <a:rPr lang="en-US" sz="1799" baseline="0" b="0" i="0" dirty="0" spc="0">
                <a:latin typeface="CIDFont+F2" pitchFamily="0" charset="1"/>
              </a:rPr>
              <a:t>о 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а</a:t>
            </a:r>
            <a:r>
              <a:rPr lang="en-US" sz="1799" baseline="0" b="0" i="0" dirty="0" spc="-10">
                <a:latin typeface="CIDFont+F2" pitchFamily="0" charset="1"/>
              </a:rPr>
              <a:t>й</a:t>
            </a:r>
            <a:r>
              <a:rPr lang="en-US" sz="1799" baseline="0" b="0" i="0" dirty="0" spc="0">
                <a:latin typeface="CIDFont+F2" pitchFamily="0" charset="1"/>
              </a:rPr>
              <a:t>она </a:t>
            </a:r>
            <a:r>
              <a:rPr lang="en-US" sz="1799" baseline="0" b="0" i="0" dirty="0" spc="-10">
                <a:latin typeface="CIDFont+F2" pitchFamily="0" charset="1"/>
              </a:rPr>
              <a:t>пр</a:t>
            </a:r>
            <a:r>
              <a:rPr lang="en-US" sz="1799" baseline="0" b="0" i="0" dirty="0" spc="0">
                <a:latin typeface="CIDFont+F2" pitchFamily="0" charset="1"/>
              </a:rPr>
              <a:t>ес</a:t>
            </a:r>
            <a:r>
              <a:rPr lang="en-US" sz="1799" baseline="0" b="0" i="0" dirty="0" spc="-37">
                <a:latin typeface="CIDFont+F2" pitchFamily="0" charset="1"/>
              </a:rPr>
              <a:t>т</a:t>
            </a:r>
            <a:r>
              <a:rPr lang="en-US" sz="1799" baseline="0" b="0" i="0" dirty="0" spc="0">
                <a:latin typeface="CIDFont+F2" pitchFamily="0" charset="1"/>
              </a:rPr>
              <a:t>у</a:t>
            </a:r>
            <a:r>
              <a:rPr lang="en-US" sz="1799" baseline="0" b="0" i="0" dirty="0" spc="-10">
                <a:latin typeface="CIDFont+F2" pitchFamily="0" charset="1"/>
              </a:rPr>
              <a:t>п</a:t>
            </a:r>
            <a:r>
              <a:rPr lang="en-US" sz="1799" baseline="0" b="0" i="0" dirty="0" spc="0">
                <a:latin typeface="CIDFont+F2" pitchFamily="0" charset="1"/>
              </a:rPr>
              <a:t>ле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и</a:t>
            </a:r>
            <a:r>
              <a:rPr lang="en-US" sz="1799" baseline="0" b="0" i="0" dirty="0" spc="-10">
                <a:latin typeface="CIDFont+F2" pitchFamily="0" charset="1"/>
              </a:rPr>
              <a:t>й</a:t>
            </a:r>
            <a:r>
              <a:rPr lang="en-US" sz="1799" baseline="0" b="0" i="0" dirty="0" spc="0">
                <a:latin typeface="CIDFont+F2" pitchFamily="0" charset="1"/>
              </a:rPr>
              <a:t> и сооб</a:t>
            </a:r>
            <a:r>
              <a:rPr lang="en-US" sz="1799" baseline="0" b="0" i="0" dirty="0" spc="-25">
                <a:latin typeface="CIDFont+F2" pitchFamily="0" charset="1"/>
              </a:rPr>
              <a:t>щ</a:t>
            </a:r>
            <a:r>
              <a:rPr lang="en-US" sz="1799" baseline="0" b="0" i="0" dirty="0" spc="0">
                <a:latin typeface="CIDFont+F2" pitchFamily="0" charset="1"/>
              </a:rPr>
              <a:t>е</a:t>
            </a:r>
            <a:r>
              <a:rPr lang="en-US" sz="1799" baseline="0" b="0" i="0" dirty="0" spc="-10">
                <a:latin typeface="CIDFont+F2" pitchFamily="0" charset="1"/>
              </a:rPr>
              <a:t>ни</a:t>
            </a:r>
            <a:r>
              <a:rPr lang="en-US" sz="1799" baseline="0" b="0" i="0" dirty="0" spc="0">
                <a:latin typeface="CIDFont+F2" pitchFamily="0" charset="1"/>
              </a:rPr>
              <a:t>й</a:t>
            </a:r>
          </a:p>
          <a:p>
            <a:pPr marL="217883">
              <a:lnSpc>
                <a:spcPts val="2064"/>
              </a:lnSpc>
            </a:pPr>
            <a:r>
              <a:rPr lang="en-US" sz="1799" baseline="0" b="0" i="0" dirty="0" spc="0">
                <a:latin typeface="CIDFont+F2" pitchFamily="0" charset="1"/>
              </a:rPr>
              <a:t>о </a:t>
            </a:r>
            <a:r>
              <a:rPr lang="en-US" sz="1799" baseline="0" b="0" i="0" dirty="0" spc="-10">
                <a:latin typeface="CIDFont+F2" pitchFamily="0" charset="1"/>
              </a:rPr>
              <a:t>пр</a:t>
            </a:r>
            <a:r>
              <a:rPr lang="en-US" sz="1799" baseline="0" b="0" i="0" dirty="0" spc="0">
                <a:latin typeface="CIDFont+F2" pitchFamily="0" charset="1"/>
              </a:rPr>
              <a:t>оисшеств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ях за 12 месяцев 2015-2019 г</a:t>
            </a:r>
            <a:r>
              <a:rPr lang="en-US" sz="1799" baseline="0" b="0" i="0" dirty="0" spc="-205">
                <a:latin typeface="CIDFont+F2" pitchFamily="0" charset="1"/>
              </a:rPr>
              <a:t>г</a:t>
            </a:r>
            <a:r>
              <a:rPr lang="en-US" sz="1799" baseline="0" b="0" i="0" dirty="0" spc="0">
                <a:latin typeface="CIDFont+F2" pitchFamily="0" charset="1"/>
              </a:rPr>
              <a:t>.</a:t>
            </a:r>
          </a:p>
        </p:txBody>
      </p:sp>
      <p:sp>
        <p:nvSpPr>
          <p:cNvPr id="1919" name="Rectangle 1919"/>
          <p:cNvSpPr/>
          <p:nvPr/>
        </p:nvSpPr>
        <p:spPr>
          <a:xfrm rot="0" flipH="0" flipV="0">
            <a:off x="2100045" y="5085940"/>
            <a:ext cx="3350138" cy="18776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04" baseline="0" b="0" i="0" dirty="0" spc="0">
                <a:latin typeface="CIDFont+F1" pitchFamily="0" charset="1"/>
              </a:rPr>
              <a:t>Коли</a:t>
            </a:r>
            <a:r>
              <a:rPr lang="en-US" sz="1104" baseline="0" b="0" i="0" dirty="0" spc="-11">
                <a:latin typeface="CIDFont+F1" pitchFamily="0" charset="1"/>
              </a:rPr>
              <a:t>ч</a:t>
            </a:r>
            <a:r>
              <a:rPr lang="en-US" sz="1104" baseline="0" b="0" i="0" dirty="0" spc="0">
                <a:latin typeface="CIDFont+F1" pitchFamily="0" charset="1"/>
              </a:rPr>
              <a:t>ество</a:t>
            </a:r>
            <a:r>
              <a:rPr lang="en-US" sz="1104" baseline="0" b="0" i="0" dirty="0" spc="-18">
                <a:latin typeface="CIDFont+F1" pitchFamily="0" charset="1"/>
              </a:rPr>
              <a:t> </a:t>
            </a:r>
            <a:r>
              <a:rPr lang="en-US" sz="1104" baseline="0" b="0" i="0" dirty="0" spc="0">
                <a:latin typeface="CIDFont+F1" pitchFamily="0" charset="1"/>
              </a:rPr>
              <a:t>за</a:t>
            </a:r>
            <a:r>
              <a:rPr lang="en-US" sz="1104" baseline="0" b="0" i="0" dirty="0" spc="-11">
                <a:latin typeface="CIDFont+F1" pitchFamily="0" charset="1"/>
              </a:rPr>
              <a:t>р</a:t>
            </a:r>
            <a:r>
              <a:rPr lang="en-US" sz="1104" baseline="0" b="0" i="0" dirty="0" spc="0">
                <a:latin typeface="CIDFont+F1" pitchFamily="0" charset="1"/>
              </a:rPr>
              <a:t>егистрированных</a:t>
            </a:r>
            <a:r>
              <a:rPr lang="en-US" sz="1104" baseline="0" b="0" i="0" dirty="0" spc="-29">
                <a:latin typeface="CIDFont+F1" pitchFamily="0" charset="1"/>
              </a:rPr>
              <a:t> </a:t>
            </a:r>
            <a:r>
              <a:rPr lang="en-US" sz="1104" baseline="0" b="0" i="0" dirty="0" spc="0">
                <a:latin typeface="CIDFont+F1" pitchFamily="0" charset="1"/>
              </a:rPr>
              <a:t>прест</a:t>
            </a:r>
            <a:r>
              <a:rPr lang="en-US" sz="1104" baseline="0" b="0" i="0" dirty="0" spc="-28">
                <a:latin typeface="CIDFont+F1" pitchFamily="0" charset="1"/>
              </a:rPr>
              <a:t>у</a:t>
            </a:r>
            <a:r>
              <a:rPr lang="en-US" sz="1104" baseline="0" b="0" i="0" dirty="0" spc="0">
                <a:latin typeface="CIDFont+F1" pitchFamily="0" charset="1"/>
              </a:rPr>
              <a:t>плений</a:t>
            </a:r>
          </a:p>
        </p:txBody>
      </p:sp>
      <p:sp>
        <p:nvSpPr>
          <p:cNvPr id="1920" name="Rectangle 1920"/>
          <p:cNvSpPr/>
          <p:nvPr/>
        </p:nvSpPr>
        <p:spPr>
          <a:xfrm rot="0" flipH="0" flipV="0">
            <a:off x="2100045" y="5431882"/>
            <a:ext cx="3319714" cy="34775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04" baseline="0" b="0" i="0" dirty="0" spc="0">
                <a:latin typeface="CIDFont+F1" pitchFamily="0" charset="1"/>
              </a:rPr>
              <a:t>Коли</a:t>
            </a:r>
            <a:r>
              <a:rPr lang="en-US" sz="1104" baseline="0" b="0" i="0" dirty="0" spc="-11">
                <a:latin typeface="CIDFont+F1" pitchFamily="0" charset="1"/>
              </a:rPr>
              <a:t>ч</a:t>
            </a:r>
            <a:r>
              <a:rPr lang="en-US" sz="1104" baseline="0" b="0" i="0" dirty="0" spc="0">
                <a:latin typeface="CIDFont+F1" pitchFamily="0" charset="1"/>
              </a:rPr>
              <a:t>ество</a:t>
            </a:r>
            <a:r>
              <a:rPr lang="en-US" sz="1104" baseline="0" b="0" i="0" dirty="0" spc="-18">
                <a:latin typeface="CIDFont+F1" pitchFamily="0" charset="1"/>
              </a:rPr>
              <a:t> </a:t>
            </a:r>
            <a:r>
              <a:rPr lang="en-US" sz="1104" baseline="0" b="0" i="0" dirty="0" spc="0">
                <a:latin typeface="CIDFont+F1" pitchFamily="0" charset="1"/>
              </a:rPr>
              <a:t>за</a:t>
            </a:r>
            <a:r>
              <a:rPr lang="en-US" sz="1104" baseline="0" b="0" i="0" dirty="0" spc="-11">
                <a:latin typeface="CIDFont+F1" pitchFamily="0" charset="1"/>
              </a:rPr>
              <a:t>р</a:t>
            </a:r>
            <a:r>
              <a:rPr lang="en-US" sz="1104" baseline="0" b="0" i="0" dirty="0" spc="0">
                <a:latin typeface="CIDFont+F1" pitchFamily="0" charset="1"/>
              </a:rPr>
              <a:t>егистрированных</a:t>
            </a:r>
            <a:r>
              <a:rPr lang="en-US" sz="1104" baseline="0" b="0" i="0" dirty="0" spc="-29">
                <a:latin typeface="CIDFont+F1" pitchFamily="0" charset="1"/>
              </a:rPr>
              <a:t> </a:t>
            </a:r>
            <a:r>
              <a:rPr lang="en-US" sz="1104" baseline="0" b="0" i="0" dirty="0" spc="0">
                <a:latin typeface="CIDFont+F1" pitchFamily="0" charset="1"/>
              </a:rPr>
              <a:t>сообщений</a:t>
            </a:r>
            <a:r>
              <a:rPr lang="en-US" sz="1104" baseline="0" b="0" i="0" dirty="0" spc="-29">
                <a:latin typeface="CIDFont+F1" pitchFamily="0" charset="1"/>
              </a:rPr>
              <a:t> </a:t>
            </a:r>
            <a:r>
              <a:rPr lang="en-US" sz="1104" baseline="0" b="0" i="0" dirty="0" spc="0">
                <a:latin typeface="CIDFont+F1" pitchFamily="0" charset="1"/>
              </a:rPr>
              <a:t>о </a:t>
            </a:r>
          </a:p>
          <a:p>
            <a:pPr marL="0">
              <a:lnSpc>
                <a:spcPts val="1259"/>
              </a:lnSpc>
            </a:pPr>
            <a:r>
              <a:rPr lang="en-US" sz="1104" baseline="0" b="0" i="0" dirty="0" spc="0">
                <a:latin typeface="CIDFont+F1" pitchFamily="0" charset="1"/>
              </a:rPr>
              <a:t>происшествиях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921" name="Freeform 1921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922" name="Picture 101"/>
          <p:cNvPicPr>
            <a:picLocks noChangeAspect="0" noChangeArrowheads="1"/>
          </p:cNvPicPr>
          <p:nvPr/>
        </p:nvPicPr>
        <p:blipFill>
          <a:blip r:embed="rId19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923" name="Picture 1923"/>
          <p:cNvPicPr>
            <a:picLocks noChangeAspect="0" noChangeArrowheads="1"/>
          </p:cNvPicPr>
          <p:nvPr/>
        </p:nvPicPr>
        <p:blipFill>
          <a:blip r:embed="rId19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924" name="Picture 103"/>
          <p:cNvPicPr>
            <a:picLocks noChangeAspect="0" noChangeArrowheads="1"/>
          </p:cNvPicPr>
          <p:nvPr/>
        </p:nvPicPr>
        <p:blipFill>
          <a:blip r:embed="rId19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925" name="Picture 1925"/>
          <p:cNvPicPr>
            <a:picLocks noChangeAspect="0" noChangeArrowheads="1"/>
          </p:cNvPicPr>
          <p:nvPr/>
        </p:nvPicPr>
        <p:blipFill>
          <a:blip r:embed="rId19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926" name="Picture 107"/>
          <p:cNvPicPr>
            <a:picLocks noChangeAspect="0" noChangeArrowheads="1"/>
          </p:cNvPicPr>
          <p:nvPr/>
        </p:nvPicPr>
        <p:blipFill>
          <a:blip r:embed="rId19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1927" name="Picture 1927"/>
          <p:cNvPicPr>
            <a:picLocks noChangeAspect="0" noChangeArrowheads="1"/>
          </p:cNvPicPr>
          <p:nvPr/>
        </p:nvPicPr>
        <p:blipFill>
          <a:blip r:embed="rId19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706367" y="699517"/>
            <a:ext cx="3671315" cy="242315"/>
          </a:xfrm>
          <a:prstGeom prst="rect">
            <a:avLst/>
          </a:prstGeom>
          <a:noFill/>
          <a:extLst/>
        </p:spPr>
      </p:pic>
      <p:sp>
        <p:nvSpPr>
          <p:cNvPr id="1928" name="Freeform 1928"/>
          <p:cNvSpPr/>
          <p:nvPr/>
        </p:nvSpPr>
        <p:spPr>
          <a:xfrm rot="0" flipH="0" flipV="1">
            <a:off x="2956559" y="2386584"/>
            <a:ext cx="0" cy="3285744"/>
          </a:xfrm>
          <a:custGeom>
            <a:pathLst>
              <a:path w="0" h="4380993">
                <a:moveTo>
                  <a:pt x="0" y="0"/>
                </a:moveTo>
                <a:lnTo>
                  <a:pt x="0" y="4380993"/>
                </a:lnTo>
              </a:path>
            </a:pathLst>
          </a:custGeom>
          <a:noFill/>
          <a:ln w="4762" cap="rnd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29" name="Freeform 1929"/>
          <p:cNvSpPr/>
          <p:nvPr/>
        </p:nvSpPr>
        <p:spPr>
          <a:xfrm rot="0" flipH="0" flipV="1">
            <a:off x="2950464" y="2386585"/>
            <a:ext cx="6095" cy="3285743"/>
          </a:xfrm>
          <a:custGeom>
            <a:pathLst>
              <a:path w="8127" h="4380991">
                <a:moveTo>
                  <a:pt x="0" y="0"/>
                </a:moveTo>
                <a:lnTo>
                  <a:pt x="8127" y="0"/>
                </a:lnTo>
                <a:moveTo>
                  <a:pt x="0" y="438912"/>
                </a:moveTo>
                <a:lnTo>
                  <a:pt x="8127" y="438912"/>
                </a:lnTo>
                <a:moveTo>
                  <a:pt x="0" y="877824"/>
                </a:moveTo>
                <a:lnTo>
                  <a:pt x="8127" y="877824"/>
                </a:lnTo>
                <a:moveTo>
                  <a:pt x="0" y="1314703"/>
                </a:moveTo>
                <a:lnTo>
                  <a:pt x="8127" y="1314703"/>
                </a:lnTo>
                <a:moveTo>
                  <a:pt x="0" y="1753616"/>
                </a:moveTo>
                <a:lnTo>
                  <a:pt x="8127" y="1753616"/>
                </a:lnTo>
                <a:moveTo>
                  <a:pt x="0" y="2192527"/>
                </a:moveTo>
                <a:lnTo>
                  <a:pt x="8127" y="2192527"/>
                </a:lnTo>
                <a:moveTo>
                  <a:pt x="0" y="2629407"/>
                </a:moveTo>
                <a:lnTo>
                  <a:pt x="8127" y="2629407"/>
                </a:lnTo>
                <a:moveTo>
                  <a:pt x="0" y="3068320"/>
                </a:moveTo>
                <a:lnTo>
                  <a:pt x="8127" y="3068320"/>
                </a:lnTo>
                <a:moveTo>
                  <a:pt x="0" y="3505200"/>
                </a:moveTo>
                <a:lnTo>
                  <a:pt x="8127" y="3505200"/>
                </a:lnTo>
                <a:moveTo>
                  <a:pt x="0" y="3944111"/>
                </a:moveTo>
                <a:lnTo>
                  <a:pt x="8127" y="3944111"/>
                </a:lnTo>
                <a:moveTo>
                  <a:pt x="0" y="4380991"/>
                </a:moveTo>
                <a:lnTo>
                  <a:pt x="8127" y="4380991"/>
                </a:lnTo>
              </a:path>
            </a:pathLst>
          </a:custGeom>
          <a:noFill/>
          <a:ln w="4762" cap="rnd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0" name="Freeform 1930"/>
          <p:cNvSpPr/>
          <p:nvPr/>
        </p:nvSpPr>
        <p:spPr>
          <a:xfrm rot="0" flipH="0" flipV="1">
            <a:off x="2956559" y="5672329"/>
            <a:ext cx="5725668" cy="0"/>
          </a:xfrm>
          <a:custGeom>
            <a:pathLst>
              <a:path w="7634225" h="0">
                <a:moveTo>
                  <a:pt x="0" y="0"/>
                </a:moveTo>
                <a:lnTo>
                  <a:pt x="7634225" y="0"/>
                </a:lnTo>
              </a:path>
            </a:pathLst>
          </a:custGeom>
          <a:noFill/>
          <a:ln w="4762" cap="rnd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1" name="Freeform 1931"/>
          <p:cNvSpPr/>
          <p:nvPr/>
        </p:nvSpPr>
        <p:spPr>
          <a:xfrm rot="0" flipH="0" flipV="1">
            <a:off x="2956560" y="5672329"/>
            <a:ext cx="5725667" cy="30480"/>
          </a:xfrm>
          <a:custGeom>
            <a:pathLst>
              <a:path w="7634223" h="40640">
                <a:moveTo>
                  <a:pt x="0" y="40640"/>
                </a:moveTo>
                <a:lnTo>
                  <a:pt x="0" y="0"/>
                </a:lnTo>
                <a:moveTo>
                  <a:pt x="1526032" y="40640"/>
                </a:moveTo>
                <a:lnTo>
                  <a:pt x="1526032" y="0"/>
                </a:lnTo>
                <a:moveTo>
                  <a:pt x="3054095" y="40640"/>
                </a:moveTo>
                <a:lnTo>
                  <a:pt x="3054095" y="0"/>
                </a:lnTo>
                <a:moveTo>
                  <a:pt x="4580128" y="40640"/>
                </a:moveTo>
                <a:lnTo>
                  <a:pt x="4580128" y="0"/>
                </a:lnTo>
                <a:moveTo>
                  <a:pt x="6106159" y="40640"/>
                </a:moveTo>
                <a:lnTo>
                  <a:pt x="6106159" y="0"/>
                </a:lnTo>
                <a:moveTo>
                  <a:pt x="7634223" y="40640"/>
                </a:moveTo>
                <a:lnTo>
                  <a:pt x="7634223" y="0"/>
                </a:lnTo>
              </a:path>
            </a:pathLst>
          </a:custGeom>
          <a:noFill/>
          <a:ln w="4762" cap="rnd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2" name="Freeform 1932"/>
          <p:cNvSpPr/>
          <p:nvPr/>
        </p:nvSpPr>
        <p:spPr>
          <a:xfrm rot="0" flipH="0" flipV="1">
            <a:off x="3529583" y="3174492"/>
            <a:ext cx="4581144" cy="591312"/>
          </a:xfrm>
          <a:custGeom>
            <a:pathLst>
              <a:path w="6108193" h="788416">
                <a:moveTo>
                  <a:pt x="0" y="0"/>
                </a:moveTo>
                <a:lnTo>
                  <a:pt x="1526033" y="113792"/>
                </a:lnTo>
                <a:lnTo>
                  <a:pt x="3052065" y="148336"/>
                </a:lnTo>
                <a:lnTo>
                  <a:pt x="4580129" y="762000"/>
                </a:lnTo>
                <a:lnTo>
                  <a:pt x="6108193" y="788416"/>
                </a:lnTo>
              </a:path>
            </a:pathLst>
          </a:custGeom>
          <a:noFill/>
          <a:ln w="24383" cap="rnd" cmpd="sng">
            <a:solidFill>
              <a:srgbClr val="00008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3" name="Freeform 1933"/>
          <p:cNvSpPr/>
          <p:nvPr/>
        </p:nvSpPr>
        <p:spPr>
          <a:xfrm rot="0" flipH="0" flipV="1">
            <a:off x="3479291" y="3715512"/>
            <a:ext cx="100584" cy="100584"/>
          </a:xfrm>
          <a:custGeom>
            <a:pathLst>
              <a:path w="134112" h="134113">
                <a:moveTo>
                  <a:pt x="67056" y="134113"/>
                </a:moveTo>
                <a:lnTo>
                  <a:pt x="134112" y="67057"/>
                </a:lnTo>
                <a:lnTo>
                  <a:pt x="67056" y="0"/>
                </a:lnTo>
                <a:lnTo>
                  <a:pt x="0" y="67057"/>
                </a:lnTo>
                <a:close/>
              </a:path>
            </a:pathLst>
          </a:custGeom>
          <a:solidFill>
            <a:srgbClr val="00008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4" name="Freeform 1934"/>
          <p:cNvSpPr/>
          <p:nvPr/>
        </p:nvSpPr>
        <p:spPr>
          <a:xfrm rot="0" flipH="0" flipV="1">
            <a:off x="3479291" y="3715512"/>
            <a:ext cx="100584" cy="100584"/>
          </a:xfrm>
          <a:custGeom>
            <a:pathLst>
              <a:path w="134112" h="134113">
                <a:moveTo>
                  <a:pt x="67056" y="134113"/>
                </a:moveTo>
                <a:lnTo>
                  <a:pt x="134112" y="67057"/>
                </a:lnTo>
                <a:lnTo>
                  <a:pt x="67056" y="0"/>
                </a:lnTo>
                <a:lnTo>
                  <a:pt x="0" y="67057"/>
                </a:lnTo>
                <a:close/>
              </a:path>
            </a:pathLst>
          </a:custGeom>
          <a:noFill/>
          <a:ln w="9143" cap="flat" cmpd="sng">
            <a:solidFill>
              <a:srgbClr val="00008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5" name="Freeform 1935"/>
          <p:cNvSpPr/>
          <p:nvPr/>
        </p:nvSpPr>
        <p:spPr>
          <a:xfrm rot="0" flipH="0" flipV="1">
            <a:off x="4625340" y="3630168"/>
            <a:ext cx="100584" cy="100584"/>
          </a:xfrm>
          <a:custGeom>
            <a:pathLst>
              <a:path w="134112" h="134112">
                <a:moveTo>
                  <a:pt x="67056" y="134112"/>
                </a:moveTo>
                <a:lnTo>
                  <a:pt x="134112" y="67056"/>
                </a:lnTo>
                <a:lnTo>
                  <a:pt x="67056" y="0"/>
                </a:lnTo>
                <a:lnTo>
                  <a:pt x="0" y="67056"/>
                </a:lnTo>
                <a:close/>
              </a:path>
            </a:pathLst>
          </a:custGeom>
          <a:solidFill>
            <a:srgbClr val="00008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6" name="Freeform 1936"/>
          <p:cNvSpPr/>
          <p:nvPr/>
        </p:nvSpPr>
        <p:spPr>
          <a:xfrm rot="0" flipH="0" flipV="1">
            <a:off x="4625340" y="3630168"/>
            <a:ext cx="100584" cy="100584"/>
          </a:xfrm>
          <a:custGeom>
            <a:pathLst>
              <a:path w="134112" h="134112">
                <a:moveTo>
                  <a:pt x="67056" y="134112"/>
                </a:moveTo>
                <a:lnTo>
                  <a:pt x="134112" y="67056"/>
                </a:lnTo>
                <a:lnTo>
                  <a:pt x="67056" y="0"/>
                </a:lnTo>
                <a:lnTo>
                  <a:pt x="0" y="67056"/>
                </a:lnTo>
                <a:close/>
              </a:path>
            </a:pathLst>
          </a:custGeom>
          <a:noFill/>
          <a:ln w="9143" cap="flat" cmpd="sng">
            <a:solidFill>
              <a:srgbClr val="00008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7" name="Freeform 1937"/>
          <p:cNvSpPr/>
          <p:nvPr/>
        </p:nvSpPr>
        <p:spPr>
          <a:xfrm rot="0" flipH="0" flipV="1">
            <a:off x="5769864" y="3604260"/>
            <a:ext cx="100584" cy="100584"/>
          </a:xfrm>
          <a:custGeom>
            <a:pathLst>
              <a:path w="134112" h="134112">
                <a:moveTo>
                  <a:pt x="67055" y="134112"/>
                </a:moveTo>
                <a:lnTo>
                  <a:pt x="134112" y="67056"/>
                </a:lnTo>
                <a:lnTo>
                  <a:pt x="67055" y="0"/>
                </a:lnTo>
                <a:lnTo>
                  <a:pt x="0" y="67056"/>
                </a:lnTo>
                <a:close/>
              </a:path>
            </a:pathLst>
          </a:custGeom>
          <a:solidFill>
            <a:srgbClr val="00008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8" name="Freeform 1938"/>
          <p:cNvSpPr/>
          <p:nvPr/>
        </p:nvSpPr>
        <p:spPr>
          <a:xfrm rot="0" flipH="0" flipV="1">
            <a:off x="5769864" y="3604260"/>
            <a:ext cx="100584" cy="100584"/>
          </a:xfrm>
          <a:custGeom>
            <a:pathLst>
              <a:path w="134112" h="134112">
                <a:moveTo>
                  <a:pt x="67055" y="134112"/>
                </a:moveTo>
                <a:lnTo>
                  <a:pt x="134112" y="67056"/>
                </a:lnTo>
                <a:lnTo>
                  <a:pt x="67055" y="0"/>
                </a:lnTo>
                <a:lnTo>
                  <a:pt x="0" y="67056"/>
                </a:lnTo>
                <a:close/>
              </a:path>
            </a:pathLst>
          </a:custGeom>
          <a:noFill/>
          <a:ln w="9143" cap="flat" cmpd="sng">
            <a:solidFill>
              <a:srgbClr val="00008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39" name="Freeform 1939"/>
          <p:cNvSpPr/>
          <p:nvPr/>
        </p:nvSpPr>
        <p:spPr>
          <a:xfrm rot="0" flipH="0" flipV="1">
            <a:off x="6915912" y="3144012"/>
            <a:ext cx="100584" cy="100584"/>
          </a:xfrm>
          <a:custGeom>
            <a:pathLst>
              <a:path w="134112" h="134113">
                <a:moveTo>
                  <a:pt x="67055" y="134113"/>
                </a:moveTo>
                <a:lnTo>
                  <a:pt x="134112" y="67057"/>
                </a:lnTo>
                <a:lnTo>
                  <a:pt x="67055" y="0"/>
                </a:lnTo>
                <a:lnTo>
                  <a:pt x="0" y="67057"/>
                </a:lnTo>
                <a:close/>
              </a:path>
            </a:pathLst>
          </a:custGeom>
          <a:solidFill>
            <a:srgbClr val="00008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0" name="Freeform 1940"/>
          <p:cNvSpPr/>
          <p:nvPr/>
        </p:nvSpPr>
        <p:spPr>
          <a:xfrm rot="0" flipH="0" flipV="1">
            <a:off x="6915912" y="3144012"/>
            <a:ext cx="100584" cy="100584"/>
          </a:xfrm>
          <a:custGeom>
            <a:pathLst>
              <a:path w="134112" h="134113">
                <a:moveTo>
                  <a:pt x="67055" y="134113"/>
                </a:moveTo>
                <a:lnTo>
                  <a:pt x="134112" y="67057"/>
                </a:lnTo>
                <a:lnTo>
                  <a:pt x="67055" y="0"/>
                </a:lnTo>
                <a:lnTo>
                  <a:pt x="0" y="67057"/>
                </a:lnTo>
                <a:close/>
              </a:path>
            </a:pathLst>
          </a:custGeom>
          <a:noFill/>
          <a:ln w="9143" cap="flat" cmpd="sng">
            <a:solidFill>
              <a:srgbClr val="00008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1" name="Freeform 1941"/>
          <p:cNvSpPr/>
          <p:nvPr/>
        </p:nvSpPr>
        <p:spPr>
          <a:xfrm rot="0" flipH="0" flipV="1">
            <a:off x="8060435" y="3124200"/>
            <a:ext cx="100584" cy="100583"/>
          </a:xfrm>
          <a:custGeom>
            <a:pathLst>
              <a:path w="134112" h="134111">
                <a:moveTo>
                  <a:pt x="67057" y="134111"/>
                </a:moveTo>
                <a:lnTo>
                  <a:pt x="134112" y="67056"/>
                </a:lnTo>
                <a:lnTo>
                  <a:pt x="67057" y="0"/>
                </a:lnTo>
                <a:lnTo>
                  <a:pt x="0" y="67056"/>
                </a:lnTo>
                <a:close/>
              </a:path>
            </a:pathLst>
          </a:custGeom>
          <a:solidFill>
            <a:srgbClr val="000080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2" name="Freeform 1942"/>
          <p:cNvSpPr/>
          <p:nvPr/>
        </p:nvSpPr>
        <p:spPr>
          <a:xfrm rot="0" flipH="0" flipV="1">
            <a:off x="8060435" y="3124200"/>
            <a:ext cx="100584" cy="100583"/>
          </a:xfrm>
          <a:custGeom>
            <a:pathLst>
              <a:path w="134112" h="134111">
                <a:moveTo>
                  <a:pt x="67057" y="134111"/>
                </a:moveTo>
                <a:lnTo>
                  <a:pt x="134112" y="67056"/>
                </a:lnTo>
                <a:lnTo>
                  <a:pt x="67057" y="0"/>
                </a:lnTo>
                <a:lnTo>
                  <a:pt x="0" y="67056"/>
                </a:lnTo>
                <a:close/>
              </a:path>
            </a:pathLst>
          </a:custGeom>
          <a:noFill/>
          <a:ln w="9143" cap="flat" cmpd="sng">
            <a:solidFill>
              <a:srgbClr val="00008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3" name="Freeform 1943"/>
          <p:cNvSpPr/>
          <p:nvPr/>
        </p:nvSpPr>
        <p:spPr>
          <a:xfrm rot="0" flipH="0" flipV="1">
            <a:off x="3529583" y="3160776"/>
            <a:ext cx="4581144" cy="667512"/>
          </a:xfrm>
          <a:custGeom>
            <a:pathLst>
              <a:path w="6108193" h="890017">
                <a:moveTo>
                  <a:pt x="0" y="0"/>
                </a:moveTo>
                <a:lnTo>
                  <a:pt x="6108193" y="890017"/>
                </a:lnTo>
              </a:path>
            </a:pathLst>
          </a:custGeom>
          <a:noFill/>
          <a:ln w="9143" cap="rnd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4" name="Freeform 1944"/>
          <p:cNvSpPr/>
          <p:nvPr/>
        </p:nvSpPr>
        <p:spPr>
          <a:xfrm rot="0" flipH="0" flipV="1">
            <a:off x="2382012" y="1403604"/>
            <a:ext cx="6323075" cy="4753356"/>
          </a:xfrm>
          <a:custGeom>
            <a:pathLst>
              <a:path w="8430767" h="6337808">
                <a:moveTo>
                  <a:pt x="0" y="6337808"/>
                </a:moveTo>
                <a:lnTo>
                  <a:pt x="8430767" y="6337808"/>
                </a:lnTo>
                <a:lnTo>
                  <a:pt x="8430767" y="0"/>
                </a:lnTo>
                <a:lnTo>
                  <a:pt x="0" y="0"/>
                </a:lnTo>
                <a:close/>
              </a:path>
            </a:pathLst>
          </a:custGeom>
          <a:noFill/>
          <a:ln w="4762" cap="rnd" cmpd="sng">
            <a:solidFill>
              <a:srgbClr val="000000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45" name="Rectangle 1945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1946" name="Rectangle 1946"/>
          <p:cNvSpPr/>
          <p:nvPr/>
        </p:nvSpPr>
        <p:spPr>
          <a:xfrm rot="0" flipH="0" flipV="0">
            <a:off x="3168432" y="3467971"/>
            <a:ext cx="112253" cy="1347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792" baseline="0" b="0" i="0" dirty="0" spc="0">
                <a:latin typeface="CIDFont+F1" pitchFamily="0" charset="1"/>
              </a:rPr>
              <a:t>79</a:t>
            </a:r>
          </a:p>
        </p:txBody>
      </p:sp>
      <p:sp>
        <p:nvSpPr>
          <p:cNvPr id="1947" name="Rectangle 1947"/>
          <p:cNvSpPr/>
          <p:nvPr/>
        </p:nvSpPr>
        <p:spPr>
          <a:xfrm rot="0" flipH="0" flipV="0">
            <a:off x="4329732" y="3350619"/>
            <a:ext cx="195739" cy="1347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792" baseline="0" b="0" i="0" dirty="0" spc="0">
                <a:latin typeface="CIDFont+F1" pitchFamily="0" charset="1"/>
              </a:rPr>
              <a:t>80,3</a:t>
            </a:r>
          </a:p>
        </p:txBody>
      </p:sp>
      <p:sp>
        <p:nvSpPr>
          <p:cNvPr id="1948" name="Rectangle 1948"/>
          <p:cNvSpPr/>
          <p:nvPr/>
        </p:nvSpPr>
        <p:spPr>
          <a:xfrm rot="0" flipH="0" flipV="0">
            <a:off x="5423990" y="3786505"/>
            <a:ext cx="195739" cy="1347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792" baseline="0" b="0" i="0" dirty="0" spc="0">
                <a:latin typeface="CIDFont+F1" pitchFamily="0" charset="1"/>
              </a:rPr>
              <a:t>80,7</a:t>
            </a:r>
          </a:p>
        </p:txBody>
      </p:sp>
      <p:sp>
        <p:nvSpPr>
          <p:cNvPr id="1949" name="Rectangle 1949"/>
          <p:cNvSpPr/>
          <p:nvPr/>
        </p:nvSpPr>
        <p:spPr>
          <a:xfrm rot="0" flipH="0" flipV="0">
            <a:off x="6656904" y="3321642"/>
            <a:ext cx="195739" cy="1347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792" baseline="0" b="0" i="0" dirty="0" spc="0">
                <a:latin typeface="CIDFont+F1" pitchFamily="0" charset="1"/>
              </a:rPr>
              <a:t>87,7</a:t>
            </a:r>
          </a:p>
        </p:txBody>
      </p:sp>
      <p:sp>
        <p:nvSpPr>
          <p:cNvPr id="1950" name="Rectangle 1950"/>
          <p:cNvSpPr/>
          <p:nvPr/>
        </p:nvSpPr>
        <p:spPr>
          <a:xfrm rot="0" flipH="0" flipV="0">
            <a:off x="7774062" y="2833995"/>
            <a:ext cx="112253" cy="134703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792" baseline="0" b="0" i="0" dirty="0" spc="0">
                <a:latin typeface="CIDFont+F1" pitchFamily="0" charset="1"/>
              </a:rPr>
              <a:t>88</a:t>
            </a:r>
          </a:p>
        </p:txBody>
      </p:sp>
      <p:sp>
        <p:nvSpPr>
          <p:cNvPr id="1951" name="Rectangle 1951"/>
          <p:cNvSpPr/>
          <p:nvPr/>
        </p:nvSpPr>
        <p:spPr>
          <a:xfrm rot="0" flipH="0" flipV="0">
            <a:off x="2919983" y="5654549"/>
            <a:ext cx="21713" cy="265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5" baseline="0" b="0" i="0" dirty="0" spc="0">
                <a:latin typeface="CIDFont+F1" pitchFamily="0" charset="1"/>
              </a:rPr>
              <a:t>50</a:t>
            </a:r>
          </a:p>
        </p:txBody>
      </p:sp>
      <p:sp>
        <p:nvSpPr>
          <p:cNvPr id="1952" name="Rectangle 1952"/>
          <p:cNvSpPr/>
          <p:nvPr/>
        </p:nvSpPr>
        <p:spPr>
          <a:xfrm rot="0" flipH="0" flipV="0">
            <a:off x="2919983" y="5326888"/>
            <a:ext cx="21713" cy="265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5" baseline="0" b="0" i="0" dirty="0" spc="0">
                <a:latin typeface="CIDFont+F1" pitchFamily="0" charset="1"/>
              </a:rPr>
              <a:t>55</a:t>
            </a:r>
          </a:p>
        </p:txBody>
      </p:sp>
      <p:sp>
        <p:nvSpPr>
          <p:cNvPr id="1953" name="Rectangle 1953"/>
          <p:cNvSpPr/>
          <p:nvPr/>
        </p:nvSpPr>
        <p:spPr>
          <a:xfrm rot="0" flipH="0" flipV="0">
            <a:off x="2919983" y="4997704"/>
            <a:ext cx="21713" cy="265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5" baseline="0" b="0" i="0" dirty="0" spc="0">
                <a:latin typeface="CIDFont+F1" pitchFamily="0" charset="1"/>
              </a:rPr>
              <a:t>60</a:t>
            </a:r>
          </a:p>
        </p:txBody>
      </p:sp>
      <p:sp>
        <p:nvSpPr>
          <p:cNvPr id="1954" name="Rectangle 1954"/>
          <p:cNvSpPr/>
          <p:nvPr/>
        </p:nvSpPr>
        <p:spPr>
          <a:xfrm rot="0" flipH="0" flipV="0">
            <a:off x="2919983" y="4668521"/>
            <a:ext cx="21713" cy="265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5" baseline="0" b="0" i="0" dirty="0" spc="0">
                <a:latin typeface="CIDFont+F1" pitchFamily="0" charset="1"/>
              </a:rPr>
              <a:t>65</a:t>
            </a:r>
          </a:p>
        </p:txBody>
      </p:sp>
      <p:sp>
        <p:nvSpPr>
          <p:cNvPr id="1955" name="Rectangle 1955"/>
          <p:cNvSpPr/>
          <p:nvPr/>
        </p:nvSpPr>
        <p:spPr>
          <a:xfrm rot="0" flipH="0" flipV="0">
            <a:off x="2919983" y="4340860"/>
            <a:ext cx="21713" cy="265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5" baseline="0" b="0" i="0" dirty="0" spc="0">
                <a:latin typeface="CIDFont+F1" pitchFamily="0" charset="1"/>
              </a:rPr>
              <a:t>70</a:t>
            </a:r>
          </a:p>
        </p:txBody>
      </p:sp>
      <p:sp>
        <p:nvSpPr>
          <p:cNvPr id="1956" name="Rectangle 1956"/>
          <p:cNvSpPr/>
          <p:nvPr/>
        </p:nvSpPr>
        <p:spPr>
          <a:xfrm rot="0" flipH="0" flipV="0">
            <a:off x="2919983" y="4011676"/>
            <a:ext cx="21713" cy="265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5" baseline="0" b="0" i="0" dirty="0" spc="0">
                <a:latin typeface="CIDFont+F1" pitchFamily="0" charset="1"/>
              </a:rPr>
              <a:t>75</a:t>
            </a:r>
          </a:p>
        </p:txBody>
      </p:sp>
      <p:sp>
        <p:nvSpPr>
          <p:cNvPr id="1957" name="Rectangle 1957"/>
          <p:cNvSpPr/>
          <p:nvPr/>
        </p:nvSpPr>
        <p:spPr>
          <a:xfrm rot="0" flipH="0" flipV="0">
            <a:off x="2919983" y="3682492"/>
            <a:ext cx="21713" cy="265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5" baseline="0" b="0" i="0" dirty="0" spc="0">
                <a:latin typeface="CIDFont+F1" pitchFamily="0" charset="1"/>
              </a:rPr>
              <a:t>80</a:t>
            </a:r>
          </a:p>
        </p:txBody>
      </p:sp>
      <p:sp>
        <p:nvSpPr>
          <p:cNvPr id="1958" name="Rectangle 1958"/>
          <p:cNvSpPr/>
          <p:nvPr/>
        </p:nvSpPr>
        <p:spPr>
          <a:xfrm rot="0" flipH="0" flipV="0">
            <a:off x="2919983" y="3354832"/>
            <a:ext cx="21713" cy="265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5" baseline="0" b="0" i="0" dirty="0" spc="0">
                <a:latin typeface="CIDFont+F1" pitchFamily="0" charset="1"/>
              </a:rPr>
              <a:t>85</a:t>
            </a:r>
          </a:p>
        </p:txBody>
      </p:sp>
      <p:sp>
        <p:nvSpPr>
          <p:cNvPr id="1959" name="Rectangle 1959"/>
          <p:cNvSpPr/>
          <p:nvPr/>
        </p:nvSpPr>
        <p:spPr>
          <a:xfrm rot="0" flipH="0" flipV="0">
            <a:off x="2919983" y="3025649"/>
            <a:ext cx="21713" cy="265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5" baseline="0" b="0" i="0" dirty="0" spc="0">
                <a:latin typeface="CIDFont+F1" pitchFamily="0" charset="1"/>
              </a:rPr>
              <a:t>90</a:t>
            </a:r>
          </a:p>
        </p:txBody>
      </p:sp>
      <p:sp>
        <p:nvSpPr>
          <p:cNvPr id="1960" name="Rectangle 1960"/>
          <p:cNvSpPr/>
          <p:nvPr/>
        </p:nvSpPr>
        <p:spPr>
          <a:xfrm rot="0" flipH="0" flipV="0">
            <a:off x="2919983" y="2697989"/>
            <a:ext cx="21713" cy="265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5" baseline="0" b="0" i="0" dirty="0" spc="0">
                <a:latin typeface="CIDFont+F1" pitchFamily="0" charset="1"/>
              </a:rPr>
              <a:t>95</a:t>
            </a:r>
          </a:p>
        </p:txBody>
      </p:sp>
      <p:sp>
        <p:nvSpPr>
          <p:cNvPr id="1961" name="Rectangle 1961"/>
          <p:cNvSpPr/>
          <p:nvPr/>
        </p:nvSpPr>
        <p:spPr>
          <a:xfrm rot="0" flipH="0" flipV="0">
            <a:off x="2909316" y="2368804"/>
            <a:ext cx="32412" cy="2653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5" baseline="0" b="0" i="0" dirty="0" spc="0">
                <a:latin typeface="CIDFont+F1" pitchFamily="0" charset="1"/>
              </a:rPr>
              <a:t>100</a:t>
            </a:r>
          </a:p>
        </p:txBody>
      </p:sp>
      <p:sp>
        <p:nvSpPr>
          <p:cNvPr id="1962" name="Rectangle 1962"/>
          <p:cNvSpPr/>
          <p:nvPr/>
        </p:nvSpPr>
        <p:spPr>
          <a:xfrm rot="0" flipH="0" flipV="0">
            <a:off x="3380255" y="5714097"/>
            <a:ext cx="4877415" cy="13674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145657" algn="l"/>
                <a:tab pos="2290293" algn="l"/>
                <a:tab pos="3436971" algn="l"/>
                <a:tab pos="4581607" algn="l"/>
              </a:tabLst>
            </a:pPr>
            <a:r>
              <a:rPr lang="en-US" sz="804" baseline="0" b="0" i="0" dirty="0" spc="0">
                <a:latin typeface="CIDFont+F1" pitchFamily="0" charset="1"/>
              </a:rPr>
              <a:t>2015г.	2016г.	2017г.	2018г.	2019г.</a:t>
            </a:r>
          </a:p>
        </p:txBody>
      </p:sp>
      <p:sp>
        <p:nvSpPr>
          <p:cNvPr id="1963" name="Rectangle 1963"/>
          <p:cNvSpPr/>
          <p:nvPr/>
        </p:nvSpPr>
        <p:spPr>
          <a:xfrm rot="0" flipH="0" flipV="0">
            <a:off x="3377199" y="1458639"/>
            <a:ext cx="4882882" cy="82951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5653"/>
            <a:r>
              <a:rPr lang="en-US" sz="1799" baseline="0" b="0" i="0" dirty="0" spc="-17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е</a:t>
            </a:r>
            <a:r>
              <a:rPr lang="en-US" sz="1799" baseline="0" b="0" i="0" dirty="0" spc="-37">
                <a:latin typeface="CIDFont+F2" pitchFamily="0" charset="1"/>
              </a:rPr>
              <a:t>з</a:t>
            </a:r>
            <a:r>
              <a:rPr lang="en-US" sz="1799" baseline="0" b="0" i="0" dirty="0" spc="-35">
                <a:latin typeface="CIDFont+F2" pitchFamily="0" charset="1"/>
              </a:rPr>
              <a:t>у</a:t>
            </a:r>
            <a:r>
              <a:rPr lang="en-US" sz="1799" baseline="0" b="0" i="0" dirty="0" spc="0">
                <a:latin typeface="CIDFont+F2" pitchFamily="0" charset="1"/>
              </a:rPr>
              <a:t>л</a:t>
            </a:r>
            <a:r>
              <a:rPr lang="en-US" sz="1799" baseline="0" b="0" i="0" dirty="0" spc="-68">
                <a:latin typeface="CIDFont+F2" pitchFamily="0" charset="1"/>
              </a:rPr>
              <a:t>ь</a:t>
            </a:r>
            <a:r>
              <a:rPr lang="en-US" sz="1799" baseline="0" b="0" i="0" dirty="0" spc="0">
                <a:latin typeface="CIDFont+F2" pitchFamily="0" charset="1"/>
              </a:rPr>
              <a:t>т</a:t>
            </a:r>
            <a:r>
              <a:rPr lang="en-US" sz="1799" baseline="0" b="0" i="0" dirty="0" spc="-54">
                <a:latin typeface="CIDFont+F2" pitchFamily="0" charset="1"/>
              </a:rPr>
              <a:t>а</a:t>
            </a:r>
            <a:r>
              <a:rPr lang="en-US" sz="1799" baseline="0" b="0" i="0" dirty="0" spc="0">
                <a:latin typeface="CIDFont+F2" pitchFamily="0" charset="1"/>
              </a:rPr>
              <a:t>т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вность 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ас</a:t>
            </a:r>
            <a:r>
              <a:rPr lang="en-US" sz="1799" baseline="0" b="0" i="0" dirty="0" spc="-10">
                <a:latin typeface="CIDFont+F2" pitchFamily="0" charset="1"/>
              </a:rPr>
              <a:t>кр</a:t>
            </a:r>
            <a:r>
              <a:rPr lang="en-US" sz="1799" baseline="0" b="0" i="0" dirty="0" spc="0">
                <a:latin typeface="CIDFont+F2" pitchFamily="0" charset="1"/>
              </a:rPr>
              <a:t>ыт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я п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ес</a:t>
            </a:r>
            <a:r>
              <a:rPr lang="en-US" sz="1799" baseline="0" b="0" i="0" dirty="0" spc="-37">
                <a:latin typeface="CIDFont+F2" pitchFamily="0" charset="1"/>
              </a:rPr>
              <a:t>т</a:t>
            </a:r>
            <a:r>
              <a:rPr lang="en-US" sz="1799" baseline="0" b="0" i="0" dirty="0" spc="0">
                <a:latin typeface="CIDFont+F2" pitchFamily="0" charset="1"/>
              </a:rPr>
              <a:t>у</a:t>
            </a:r>
            <a:r>
              <a:rPr lang="en-US" sz="1799" baseline="0" b="0" i="0" dirty="0" spc="-10">
                <a:latin typeface="CIDFont+F2" pitchFamily="0" charset="1"/>
              </a:rPr>
              <a:t>п</a:t>
            </a:r>
            <a:r>
              <a:rPr lang="en-US" sz="1799" baseline="0" b="0" i="0" dirty="0" spc="0">
                <a:latin typeface="CIDFont+F2" pitchFamily="0" charset="1"/>
              </a:rPr>
              <a:t>ле</a:t>
            </a:r>
            <a:r>
              <a:rPr lang="en-US" sz="1799" baseline="0" b="0" i="0" dirty="0" spc="-10">
                <a:latin typeface="CIDFont+F2" pitchFamily="0" charset="1"/>
              </a:rPr>
              <a:t>ни</a:t>
            </a:r>
            <a:r>
              <a:rPr lang="en-US" sz="1799" baseline="0" b="0" i="0" dirty="0" spc="0">
                <a:latin typeface="CIDFont+F2" pitchFamily="0" charset="1"/>
              </a:rPr>
              <a:t>й в </a:t>
            </a:r>
          </a:p>
          <a:p>
            <a:pPr marL="0">
              <a:lnSpc>
                <a:spcPts val="2075"/>
              </a:lnSpc>
            </a:pPr>
            <a:r>
              <a:rPr lang="en-US" sz="1799" baseline="0" b="0" i="0" dirty="0" spc="0">
                <a:latin typeface="CIDFont+F2" pitchFamily="0" charset="1"/>
              </a:rPr>
              <a:t>Ва</a:t>
            </a:r>
            <a:r>
              <a:rPr lang="en-US" sz="1799" baseline="0" b="0" i="0" dirty="0" spc="-10">
                <a:latin typeface="CIDFont+F2" pitchFamily="0" charset="1"/>
              </a:rPr>
              <a:t>рн</a:t>
            </a:r>
            <a:r>
              <a:rPr lang="en-US" sz="1799" baseline="0" b="0" i="0" dirty="0" spc="0">
                <a:latin typeface="CIDFont+F2" pitchFamily="0" charset="1"/>
              </a:rPr>
              <a:t>е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с</a:t>
            </a:r>
            <a:r>
              <a:rPr lang="en-US" sz="1799" baseline="0" b="0" i="0" dirty="0" spc="-28">
                <a:latin typeface="CIDFont+F2" pitchFamily="0" charset="1"/>
              </a:rPr>
              <a:t>к</a:t>
            </a:r>
            <a:r>
              <a:rPr lang="en-US" sz="1799" baseline="0" b="0" i="0" dirty="0" spc="-35">
                <a:latin typeface="CIDFont+F2" pitchFamily="0" charset="1"/>
              </a:rPr>
              <a:t>о</a:t>
            </a:r>
            <a:r>
              <a:rPr lang="en-US" sz="1799" baseline="0" b="0" i="0" dirty="0" spc="466">
                <a:latin typeface="CIDFont+F2" pitchFamily="0" charset="1"/>
              </a:rPr>
              <a:t>м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айо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е за 12 меся</a:t>
            </a:r>
            <a:r>
              <a:rPr lang="en-US" sz="1799" baseline="0" b="0" i="0" dirty="0" spc="-10">
                <a:latin typeface="CIDFont+F2" pitchFamily="0" charset="1"/>
              </a:rPr>
              <a:t>ц</a:t>
            </a:r>
            <a:r>
              <a:rPr lang="en-US" sz="1799" baseline="0" b="0" i="0" dirty="0" spc="0">
                <a:latin typeface="CIDFont+F2" pitchFamily="0" charset="1"/>
              </a:rPr>
              <a:t>ев</a:t>
            </a:r>
            <a:r>
              <a:rPr lang="en-US" sz="1799" baseline="0" b="0" i="0" dirty="0" spc="-17">
                <a:latin typeface="CIDFont+F2" pitchFamily="0" charset="1"/>
              </a:rPr>
              <a:t> </a:t>
            </a:r>
            <a:r>
              <a:rPr lang="en-US" sz="1799" baseline="0" b="0" i="0" dirty="0" spc="0">
                <a:latin typeface="CIDFont+F2" pitchFamily="0" charset="1"/>
              </a:rPr>
              <a:t>2015-2019 г</a:t>
            </a:r>
            <a:r>
              <a:rPr lang="en-US" sz="1799" baseline="0" b="0" i="0" dirty="0" spc="-205">
                <a:latin typeface="CIDFont+F2" pitchFamily="0" charset="1"/>
              </a:rPr>
              <a:t>г</a:t>
            </a:r>
            <a:r>
              <a:rPr lang="en-US" sz="1799" baseline="0" b="0" i="0" dirty="0" spc="0">
                <a:latin typeface="CIDFont+F2" pitchFamily="0" charset="1"/>
              </a:rPr>
              <a:t>. </a:t>
            </a:r>
          </a:p>
          <a:p>
            <a:pPr marL="2133520">
              <a:lnSpc>
                <a:spcPts val="2064"/>
              </a:lnSpc>
            </a:pPr>
            <a:r>
              <a:rPr lang="en-US" sz="1799" baseline="0" b="0" i="0" dirty="0" spc="0">
                <a:latin typeface="CIDFont+F2" pitchFamily="0" charset="1"/>
              </a:rPr>
              <a:t>(в </a:t>
            </a:r>
            <a:r>
              <a:rPr lang="en-US" sz="1799" baseline="0" b="0" i="0" dirty="0" spc="-17">
                <a:latin typeface="CIDFont+F2" pitchFamily="0" charset="1"/>
              </a:rPr>
              <a:t>%</a:t>
            </a:r>
            <a:r>
              <a:rPr lang="en-US" sz="1799" baseline="0" b="0" i="0" dirty="0" spc="0">
                <a:latin typeface="CIDFont+F2" pitchFamily="0" charset="1"/>
              </a:rPr>
              <a:t>)</a:t>
            </a: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964" name="Freeform 1964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965" name="Picture 101"/>
          <p:cNvPicPr>
            <a:picLocks noChangeAspect="0" noChangeArrowheads="1"/>
          </p:cNvPicPr>
          <p:nvPr/>
        </p:nvPicPr>
        <p:blipFill>
          <a:blip r:embed="rId19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966" name="Picture 1966"/>
          <p:cNvPicPr>
            <a:picLocks noChangeAspect="0" noChangeArrowheads="1"/>
          </p:cNvPicPr>
          <p:nvPr/>
        </p:nvPicPr>
        <p:blipFill>
          <a:blip r:embed="rId19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967" name="Picture 103"/>
          <p:cNvPicPr>
            <a:picLocks noChangeAspect="0" noChangeArrowheads="1"/>
          </p:cNvPicPr>
          <p:nvPr/>
        </p:nvPicPr>
        <p:blipFill>
          <a:blip r:embed="rId19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968" name="Picture 1968"/>
          <p:cNvPicPr>
            <a:picLocks noChangeAspect="0" noChangeArrowheads="1"/>
          </p:cNvPicPr>
          <p:nvPr/>
        </p:nvPicPr>
        <p:blipFill>
          <a:blip r:embed="rId19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1969" name="Picture 107"/>
          <p:cNvPicPr>
            <a:picLocks noChangeAspect="0" noChangeArrowheads="1"/>
          </p:cNvPicPr>
          <p:nvPr/>
        </p:nvPicPr>
        <p:blipFill>
          <a:blip r:embed="rId19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1970" name="Picture 1970"/>
          <p:cNvPicPr>
            <a:picLocks noChangeAspect="0" noChangeArrowheads="1"/>
          </p:cNvPicPr>
          <p:nvPr/>
        </p:nvPicPr>
        <p:blipFill>
          <a:blip r:embed="rId19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224783" y="699517"/>
            <a:ext cx="3666744" cy="242315"/>
          </a:xfrm>
          <a:prstGeom prst="rect">
            <a:avLst/>
          </a:prstGeom>
          <a:noFill/>
          <a:extLst/>
        </p:spPr>
      </p:pic>
      <p:sp>
        <p:nvSpPr>
          <p:cNvPr id="1971" name="Freeform 1971"/>
          <p:cNvSpPr/>
          <p:nvPr/>
        </p:nvSpPr>
        <p:spPr>
          <a:xfrm rot="0" flipH="0" flipV="1">
            <a:off x="1888236" y="1748028"/>
            <a:ext cx="6504431" cy="4335779"/>
          </a:xfrm>
          <a:custGeom>
            <a:pathLst>
              <a:path w="8672575" h="5781039">
                <a:moveTo>
                  <a:pt x="0" y="5781039"/>
                </a:moveTo>
                <a:lnTo>
                  <a:pt x="8672575" y="5781039"/>
                </a:lnTo>
                <a:lnTo>
                  <a:pt x="8672575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2" name="Freeform 1972"/>
          <p:cNvSpPr/>
          <p:nvPr/>
        </p:nvSpPr>
        <p:spPr>
          <a:xfrm rot="0" flipH="0" flipV="1">
            <a:off x="2508503" y="1938529"/>
            <a:ext cx="3544824" cy="2930651"/>
          </a:xfrm>
          <a:custGeom>
            <a:pathLst>
              <a:path w="4726432" h="3907535">
                <a:moveTo>
                  <a:pt x="0" y="0"/>
                </a:moveTo>
                <a:lnTo>
                  <a:pt x="4726432" y="0"/>
                </a:lnTo>
                <a:moveTo>
                  <a:pt x="0" y="977391"/>
                </a:moveTo>
                <a:lnTo>
                  <a:pt x="4726432" y="977391"/>
                </a:lnTo>
                <a:moveTo>
                  <a:pt x="0" y="1954783"/>
                </a:moveTo>
                <a:lnTo>
                  <a:pt x="4726432" y="1954783"/>
                </a:lnTo>
                <a:moveTo>
                  <a:pt x="0" y="2932176"/>
                </a:moveTo>
                <a:lnTo>
                  <a:pt x="4726432" y="2932176"/>
                </a:lnTo>
                <a:moveTo>
                  <a:pt x="0" y="3907535"/>
                </a:moveTo>
                <a:lnTo>
                  <a:pt x="4726432" y="3907535"/>
                </a:lnTo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973" name="Picture 1973"/>
          <p:cNvPicPr>
            <a:picLocks noChangeAspect="0" noChangeArrowheads="1"/>
          </p:cNvPicPr>
          <p:nvPr/>
        </p:nvPicPr>
        <p:blipFill>
          <a:blip r:embed="rId19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2692400" y="2302764"/>
            <a:ext cx="3175000" cy="3314700"/>
          </a:xfrm>
          <a:prstGeom prst="rect">
            <a:avLst/>
          </a:prstGeom>
          <a:noFill/>
          <a:extLst/>
        </p:spPr>
      </p:pic>
      <p:sp>
        <p:nvSpPr>
          <p:cNvPr id="1974" name="Freeform 1974"/>
          <p:cNvSpPr/>
          <p:nvPr/>
        </p:nvSpPr>
        <p:spPr>
          <a:xfrm rot="0" flipH="0" flipV="1">
            <a:off x="2508503" y="1938528"/>
            <a:ext cx="0" cy="3665220"/>
          </a:xfrm>
          <a:custGeom>
            <a:pathLst>
              <a:path w="0" h="4886960">
                <a:moveTo>
                  <a:pt x="0" y="0"/>
                </a:moveTo>
                <a:lnTo>
                  <a:pt x="0" y="4886960"/>
                </a:lnTo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5" name="Freeform 1975"/>
          <p:cNvSpPr/>
          <p:nvPr/>
        </p:nvSpPr>
        <p:spPr>
          <a:xfrm rot="0" flipH="0" flipV="1">
            <a:off x="2441448" y="1938529"/>
            <a:ext cx="67055" cy="3665219"/>
          </a:xfrm>
          <a:custGeom>
            <a:pathLst>
              <a:path w="89407" h="4886959">
                <a:moveTo>
                  <a:pt x="0" y="0"/>
                </a:moveTo>
                <a:lnTo>
                  <a:pt x="89407" y="0"/>
                </a:lnTo>
                <a:moveTo>
                  <a:pt x="0" y="979424"/>
                </a:moveTo>
                <a:lnTo>
                  <a:pt x="89407" y="979424"/>
                </a:lnTo>
                <a:moveTo>
                  <a:pt x="0" y="1956816"/>
                </a:moveTo>
                <a:lnTo>
                  <a:pt x="89407" y="1956816"/>
                </a:lnTo>
                <a:moveTo>
                  <a:pt x="0" y="2934207"/>
                </a:moveTo>
                <a:lnTo>
                  <a:pt x="89407" y="2934207"/>
                </a:lnTo>
                <a:moveTo>
                  <a:pt x="0" y="3911600"/>
                </a:moveTo>
                <a:lnTo>
                  <a:pt x="89407" y="3911600"/>
                </a:lnTo>
                <a:moveTo>
                  <a:pt x="0" y="4886959"/>
                </a:moveTo>
                <a:lnTo>
                  <a:pt x="89407" y="4886959"/>
                </a:lnTo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6" name="Freeform 1976"/>
          <p:cNvSpPr/>
          <p:nvPr/>
        </p:nvSpPr>
        <p:spPr>
          <a:xfrm rot="0" flipH="0" flipV="1">
            <a:off x="2508503" y="5603748"/>
            <a:ext cx="3544824" cy="0"/>
          </a:xfrm>
          <a:custGeom>
            <a:pathLst>
              <a:path w="4726433" h="0">
                <a:moveTo>
                  <a:pt x="0" y="0"/>
                </a:moveTo>
                <a:lnTo>
                  <a:pt x="4726433" y="0"/>
                </a:lnTo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7" name="Freeform 1977"/>
          <p:cNvSpPr/>
          <p:nvPr/>
        </p:nvSpPr>
        <p:spPr>
          <a:xfrm rot="0" flipH="0" flipV="1">
            <a:off x="2508503" y="5603748"/>
            <a:ext cx="3544824" cy="67055"/>
          </a:xfrm>
          <a:custGeom>
            <a:pathLst>
              <a:path w="4726432" h="89407">
                <a:moveTo>
                  <a:pt x="0" y="89407"/>
                </a:moveTo>
                <a:lnTo>
                  <a:pt x="0" y="0"/>
                </a:lnTo>
                <a:moveTo>
                  <a:pt x="1574800" y="89407"/>
                </a:moveTo>
                <a:lnTo>
                  <a:pt x="1574800" y="0"/>
                </a:lnTo>
                <a:moveTo>
                  <a:pt x="3149600" y="89407"/>
                </a:moveTo>
                <a:lnTo>
                  <a:pt x="3149600" y="0"/>
                </a:lnTo>
                <a:moveTo>
                  <a:pt x="4726432" y="89407"/>
                </a:moveTo>
                <a:lnTo>
                  <a:pt x="4726432" y="0"/>
                </a:lnTo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8" name="Freeform 1978"/>
          <p:cNvSpPr/>
          <p:nvPr/>
        </p:nvSpPr>
        <p:spPr>
          <a:xfrm rot="0" flipH="0" flipV="1">
            <a:off x="6208776" y="2633473"/>
            <a:ext cx="114300" cy="114300"/>
          </a:xfrm>
          <a:custGeom>
            <a:pathLst>
              <a:path w="152400" h="152400">
                <a:moveTo>
                  <a:pt x="0" y="152400"/>
                </a:moveTo>
                <a:lnTo>
                  <a:pt x="152400" y="152400"/>
                </a:lnTo>
                <a:lnTo>
                  <a:pt x="152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79" name="Freeform 1979"/>
          <p:cNvSpPr/>
          <p:nvPr/>
        </p:nvSpPr>
        <p:spPr>
          <a:xfrm rot="0" flipH="0" flipV="1">
            <a:off x="6208776" y="3739897"/>
            <a:ext cx="114300" cy="114300"/>
          </a:xfrm>
          <a:custGeom>
            <a:pathLst>
              <a:path w="152400" h="152400">
                <a:moveTo>
                  <a:pt x="0" y="152400"/>
                </a:moveTo>
                <a:lnTo>
                  <a:pt x="152400" y="152400"/>
                </a:lnTo>
                <a:lnTo>
                  <a:pt x="152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DA1F2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980" name="Freeform 1980"/>
          <p:cNvSpPr/>
          <p:nvPr/>
        </p:nvSpPr>
        <p:spPr>
          <a:xfrm rot="0" flipH="0" flipV="1">
            <a:off x="6208776" y="4846320"/>
            <a:ext cx="114300" cy="114300"/>
          </a:xfrm>
          <a:custGeom>
            <a:pathLst>
              <a:path w="152400" h="152400">
                <a:moveTo>
                  <a:pt x="0" y="152400"/>
                </a:moveTo>
                <a:lnTo>
                  <a:pt x="152400" y="152400"/>
                </a:lnTo>
                <a:lnTo>
                  <a:pt x="152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EB641B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981" name="Picture 1981"/>
          <p:cNvPicPr>
            <a:picLocks noChangeAspect="0" noChangeArrowheads="1"/>
          </p:cNvPicPr>
          <p:nvPr/>
        </p:nvPicPr>
        <p:blipFill>
          <a:blip r:embed="rId19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848104" y="1707897"/>
            <a:ext cx="6586219" cy="4416044"/>
          </a:xfrm>
          <a:prstGeom prst="rect">
            <a:avLst/>
          </a:prstGeom>
          <a:noFill/>
          <a:extLst/>
        </p:spPr>
      </p:pic>
      <p:sp>
        <p:nvSpPr>
          <p:cNvPr id="1982" name="Rectangle 1982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1983" name="Rectangle 1983"/>
          <p:cNvSpPr/>
          <p:nvPr/>
        </p:nvSpPr>
        <p:spPr>
          <a:xfrm rot="0" flipH="0" flipV="0">
            <a:off x="2200604" y="5419504"/>
            <a:ext cx="11429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0</a:t>
            </a:r>
          </a:p>
        </p:txBody>
      </p:sp>
      <p:sp>
        <p:nvSpPr>
          <p:cNvPr id="1984" name="Rectangle 1984"/>
          <p:cNvSpPr/>
          <p:nvPr/>
        </p:nvSpPr>
        <p:spPr>
          <a:xfrm rot="0" flipH="0" flipV="0">
            <a:off x="2086304" y="4686490"/>
            <a:ext cx="22859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50</a:t>
            </a:r>
          </a:p>
        </p:txBody>
      </p:sp>
      <p:sp>
        <p:nvSpPr>
          <p:cNvPr id="1985" name="Rectangle 1985"/>
          <p:cNvSpPr/>
          <p:nvPr/>
        </p:nvSpPr>
        <p:spPr>
          <a:xfrm rot="0" flipH="0" flipV="0">
            <a:off x="1972004" y="3953476"/>
            <a:ext cx="34289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100</a:t>
            </a:r>
          </a:p>
        </p:txBody>
      </p:sp>
      <p:sp>
        <p:nvSpPr>
          <p:cNvPr id="1986" name="Rectangle 1986"/>
          <p:cNvSpPr/>
          <p:nvPr/>
        </p:nvSpPr>
        <p:spPr>
          <a:xfrm rot="0" flipH="0" flipV="0">
            <a:off x="1972004" y="3220462"/>
            <a:ext cx="34289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150</a:t>
            </a:r>
          </a:p>
        </p:txBody>
      </p:sp>
      <p:sp>
        <p:nvSpPr>
          <p:cNvPr id="1987" name="Rectangle 1987"/>
          <p:cNvSpPr/>
          <p:nvPr/>
        </p:nvSpPr>
        <p:spPr>
          <a:xfrm rot="0" flipH="0" flipV="0">
            <a:off x="1972004" y="2487337"/>
            <a:ext cx="34289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200</a:t>
            </a:r>
          </a:p>
        </p:txBody>
      </p:sp>
      <p:sp>
        <p:nvSpPr>
          <p:cNvPr id="1988" name="Rectangle 1988"/>
          <p:cNvSpPr/>
          <p:nvPr/>
        </p:nvSpPr>
        <p:spPr>
          <a:xfrm rot="0" flipH="0" flipV="0">
            <a:off x="1972004" y="1754323"/>
            <a:ext cx="34289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250</a:t>
            </a:r>
          </a:p>
        </p:txBody>
      </p:sp>
      <p:sp>
        <p:nvSpPr>
          <p:cNvPr id="1989" name="Rectangle 1989"/>
          <p:cNvSpPr/>
          <p:nvPr/>
        </p:nvSpPr>
        <p:spPr>
          <a:xfrm rot="0" flipH="0" flipV="0">
            <a:off x="2808714" y="5696881"/>
            <a:ext cx="2944360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1181858" algn="l"/>
                <a:tab pos="2361431" algn="l"/>
              </a:tabLst>
            </a:pPr>
            <a:r>
              <a:rPr lang="en-US" sz="1799" baseline="0" b="0" i="0" dirty="0" spc="0">
                <a:latin typeface="CIDFont+F3" pitchFamily="0" charset="1"/>
              </a:rPr>
              <a:t>2017</a:t>
            </a:r>
            <a:r>
              <a:rPr lang="en-US" sz="1799" baseline="0" b="0" i="0" dirty="0" spc="-197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.	2018</a:t>
            </a:r>
            <a:r>
              <a:rPr lang="en-US" sz="1799" baseline="0" b="0" i="0" dirty="0" spc="-197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.	2019</a:t>
            </a:r>
            <a:r>
              <a:rPr lang="en-US" sz="1799" baseline="0" b="0" i="0" dirty="0" spc="-198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.</a:t>
            </a:r>
          </a:p>
        </p:txBody>
      </p:sp>
      <p:sp>
        <p:nvSpPr>
          <p:cNvPr id="1990" name="Rectangle 1990"/>
          <p:cNvSpPr/>
          <p:nvPr/>
        </p:nvSpPr>
        <p:spPr>
          <a:xfrm rot="0" flipH="0" flipV="0">
            <a:off x="6374887" y="2516358"/>
            <a:ext cx="1591051" cy="5673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71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яжкие и особо </a:t>
            </a:r>
          </a:p>
          <a:p>
            <a:pPr marL="0">
              <a:lnSpc>
                <a:spcPts val="2075"/>
              </a:lnSpc>
            </a:pP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яжкие</a:t>
            </a:r>
          </a:p>
        </p:txBody>
      </p:sp>
      <p:sp>
        <p:nvSpPr>
          <p:cNvPr id="1991" name="Rectangle 1991"/>
          <p:cNvSpPr/>
          <p:nvPr/>
        </p:nvSpPr>
        <p:spPr>
          <a:xfrm rot="0" flipH="0" flipV="0">
            <a:off x="6374887" y="3622743"/>
            <a:ext cx="1432175" cy="5673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Пр</a:t>
            </a:r>
            <a:r>
              <a:rPr lang="en-US" sz="1799" baseline="0" b="0" i="0" dirty="0" spc="-18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тив </a:t>
            </a:r>
          </a:p>
          <a:p>
            <a:pPr marL="0">
              <a:lnSpc>
                <a:spcPts val="2075"/>
              </a:lnSpc>
            </a:pPr>
            <a:r>
              <a:rPr lang="en-US" sz="1799" baseline="0" b="0" i="0" dirty="0" spc="0">
                <a:latin typeface="CIDFont+F3" pitchFamily="0" charset="1"/>
              </a:rPr>
              <a:t>со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ственности</a:t>
            </a:r>
          </a:p>
        </p:txBody>
      </p:sp>
      <p:sp>
        <p:nvSpPr>
          <p:cNvPr id="1992" name="Rectangle 1992"/>
          <p:cNvSpPr/>
          <p:nvPr/>
        </p:nvSpPr>
        <p:spPr>
          <a:xfrm rot="0" flipH="0" flipV="0">
            <a:off x="6374887" y="4729129"/>
            <a:ext cx="1979670" cy="5673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Неза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онный обор</a:t>
            </a:r>
            <a:r>
              <a:rPr lang="en-US" sz="1799" baseline="0" b="0" i="0" dirty="0" spc="-36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 </a:t>
            </a:r>
          </a:p>
          <a:p>
            <a:pPr marL="0">
              <a:lnSpc>
                <a:spcPts val="2075"/>
              </a:lnSpc>
            </a:pPr>
            <a:r>
              <a:rPr lang="en-US" sz="1799" baseline="0" b="0" i="0" dirty="0" spc="0">
                <a:latin typeface="CIDFont+F3" pitchFamily="0" charset="1"/>
              </a:rPr>
              <a:t>нар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ти</a:t>
            </a:r>
            <a:r>
              <a:rPr lang="en-US" sz="1799" baseline="0" b="0" i="0" dirty="0" spc="-80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ов</a:t>
            </a:r>
          </a:p>
        </p:txBody>
      </p:sp>
      <p:sp>
        <p:nvSpPr>
          <p:cNvPr id="1993" name="Rectangle 1993"/>
          <p:cNvSpPr/>
          <p:nvPr/>
        </p:nvSpPr>
        <p:spPr>
          <a:xfrm rot="0" flipH="0" flipV="0">
            <a:off x="3142460" y="1117303"/>
            <a:ext cx="410015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80">
                <a:latin typeface="CIDFont+F2" pitchFamily="0" charset="1"/>
              </a:rPr>
              <a:t>К</a:t>
            </a:r>
            <a:r>
              <a:rPr lang="en-US" sz="1799" baseline="0" b="0" i="0" dirty="0" spc="-17">
                <a:latin typeface="CIDFont+F2" pitchFamily="0" charset="1"/>
              </a:rPr>
              <a:t>о</a:t>
            </a:r>
            <a:r>
              <a:rPr lang="en-US" sz="1799" baseline="0" b="0" i="0" dirty="0" spc="0">
                <a:latin typeface="CIDFont+F2" pitchFamily="0" charset="1"/>
              </a:rPr>
              <a:t>л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чест</a:t>
            </a:r>
            <a:r>
              <a:rPr lang="en-US" sz="1799" baseline="0" b="0" i="0" dirty="0" spc="-18">
                <a:latin typeface="CIDFont+F2" pitchFamily="0" charset="1"/>
              </a:rPr>
              <a:t>в</a:t>
            </a:r>
            <a:r>
              <a:rPr lang="en-US" sz="1799" baseline="0" b="0" i="0" dirty="0" spc="0">
                <a:latin typeface="CIDFont+F2" pitchFamily="0" charset="1"/>
              </a:rPr>
              <a:t>о выя</a:t>
            </a:r>
            <a:r>
              <a:rPr lang="en-US" sz="1799" baseline="0" b="0" i="0" dirty="0" spc="-17">
                <a:latin typeface="CIDFont+F2" pitchFamily="0" charset="1"/>
              </a:rPr>
              <a:t>в</a:t>
            </a:r>
            <a:r>
              <a:rPr lang="en-US" sz="1799" baseline="0" b="0" i="0" dirty="0" spc="0">
                <a:latin typeface="CIDFont+F2" pitchFamily="0" charset="1"/>
              </a:rPr>
              <a:t>лен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ых </a:t>
            </a:r>
            <a:r>
              <a:rPr lang="en-US" sz="1799" baseline="0" b="0" i="0" dirty="0" spc="-10">
                <a:latin typeface="CIDFont+F2" pitchFamily="0" charset="1"/>
              </a:rPr>
              <a:t>п</a:t>
            </a:r>
            <a:r>
              <a:rPr lang="en-US" sz="1799" baseline="0" b="0" i="0" dirty="0" spc="0">
                <a:latin typeface="CIDFont+F2" pitchFamily="0" charset="1"/>
              </a:rPr>
              <a:t>рес</a:t>
            </a:r>
            <a:r>
              <a:rPr lang="en-US" sz="1799" baseline="0" b="0" i="0" dirty="0" spc="-19">
                <a:latin typeface="CIDFont+F2" pitchFamily="0" charset="1"/>
              </a:rPr>
              <a:t>т</a:t>
            </a:r>
            <a:r>
              <a:rPr lang="en-US" sz="1799" baseline="0" b="0" i="0" dirty="0" spc="0">
                <a:latin typeface="CIDFont+F2" pitchFamily="0" charset="1"/>
              </a:rPr>
              <a:t>уплен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й</a:t>
            </a:r>
          </a:p>
        </p:txBody>
      </p:sp>
      <p:sp>
        <p:nvSpPr>
          <p:cNvPr id="1994" name="Rectangle 1994"/>
          <p:cNvSpPr/>
          <p:nvPr/>
        </p:nvSpPr>
        <p:spPr>
          <a:xfrm rot="0" flipH="0" flipV="0">
            <a:off x="1927803" y="1391667"/>
            <a:ext cx="6531085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а </a:t>
            </a:r>
            <a:r>
              <a:rPr lang="en-US" sz="1799" baseline="0" b="0" i="0" dirty="0" spc="-19">
                <a:latin typeface="CIDFont+F2" pitchFamily="0" charset="1"/>
              </a:rPr>
              <a:t>т</a:t>
            </a:r>
            <a:r>
              <a:rPr lang="en-US" sz="1799" baseline="0" b="0" i="0" dirty="0" spc="0">
                <a:latin typeface="CIDFont+F2" pitchFamily="0" charset="1"/>
              </a:rPr>
              <a:t>е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р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-37">
                <a:latin typeface="CIDFont+F2" pitchFamily="0" charset="1"/>
              </a:rPr>
              <a:t>т</a:t>
            </a:r>
            <a:r>
              <a:rPr lang="en-US" sz="1799" baseline="0" b="0" i="0" dirty="0" spc="0">
                <a:latin typeface="CIDFont+F2" pitchFamily="0" charset="1"/>
              </a:rPr>
              <a:t>ор</a:t>
            </a:r>
            <a:r>
              <a:rPr lang="en-US" sz="1799" baseline="0" b="0" i="0" dirty="0" spc="-10">
                <a:latin typeface="CIDFont+F2" pitchFamily="0" charset="1"/>
              </a:rPr>
              <a:t>ии</a:t>
            </a:r>
            <a:r>
              <a:rPr lang="en-US" sz="1799" baseline="0" b="0" i="0" dirty="0" spc="0">
                <a:latin typeface="CIDFont+F2" pitchFamily="0" charset="1"/>
              </a:rPr>
              <a:t> </a:t>
            </a:r>
            <a:r>
              <a:rPr lang="en-US" sz="1799" baseline="0" b="0" i="0" dirty="0" spc="-10">
                <a:latin typeface="CIDFont+F2" pitchFamily="0" charset="1"/>
              </a:rPr>
              <a:t>В</a:t>
            </a:r>
            <a:r>
              <a:rPr lang="en-US" sz="1799" baseline="0" b="0" i="0" dirty="0" spc="0">
                <a:latin typeface="CIDFont+F2" pitchFamily="0" charset="1"/>
              </a:rPr>
              <a:t>ар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е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с</a:t>
            </a:r>
            <a:r>
              <a:rPr lang="en-US" sz="1799" baseline="0" b="0" i="0" dirty="0" spc="-28">
                <a:latin typeface="CIDFont+F2" pitchFamily="0" charset="1"/>
              </a:rPr>
              <a:t>к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61">
                <a:latin typeface="CIDFont+F2" pitchFamily="0" charset="1"/>
              </a:rPr>
              <a:t>г</a:t>
            </a:r>
            <a:r>
              <a:rPr lang="en-US" sz="1799" baseline="0" b="0" i="0" dirty="0" spc="0">
                <a:latin typeface="CIDFont+F2" pitchFamily="0" charset="1"/>
              </a:rPr>
              <a:t>о ра</a:t>
            </a:r>
            <a:r>
              <a:rPr lang="en-US" sz="1799" baseline="0" b="0" i="0" dirty="0" spc="-10">
                <a:latin typeface="CIDFont+F2" pitchFamily="0" charset="1"/>
              </a:rPr>
              <a:t>й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а за 12</a:t>
            </a:r>
            <a:r>
              <a:rPr lang="en-US" sz="1799" baseline="0" b="0" i="0" dirty="0" spc="-17">
                <a:latin typeface="CIDFont+F2" pitchFamily="0" charset="1"/>
              </a:rPr>
              <a:t> </a:t>
            </a:r>
            <a:r>
              <a:rPr lang="en-US" sz="1799" baseline="0" b="0" i="0" dirty="0" spc="0">
                <a:latin typeface="CIDFont+F2" pitchFamily="0" charset="1"/>
              </a:rPr>
              <a:t>меся</a:t>
            </a:r>
            <a:r>
              <a:rPr lang="en-US" sz="1799" baseline="0" b="0" i="0" dirty="0" spc="-10">
                <a:latin typeface="CIDFont+F2" pitchFamily="0" charset="1"/>
              </a:rPr>
              <a:t>ц</a:t>
            </a:r>
            <a:r>
              <a:rPr lang="en-US" sz="1799" baseline="0" b="0" i="0" dirty="0" spc="0">
                <a:latin typeface="CIDFont+F2" pitchFamily="0" charset="1"/>
              </a:rPr>
              <a:t>ев 2017-2019</a:t>
            </a:r>
            <a:r>
              <a:rPr lang="en-US" sz="1799" baseline="0" b="0" i="0" dirty="0" spc="-18">
                <a:latin typeface="CIDFont+F2" pitchFamily="0" charset="1"/>
              </a:rPr>
              <a:t> </a:t>
            </a:r>
            <a:r>
              <a:rPr lang="en-US" sz="1799" baseline="0" b="0" i="0" dirty="0" spc="0">
                <a:latin typeface="CIDFont+F2" pitchFamily="0" charset="1"/>
              </a:rPr>
              <a:t>г</a:t>
            </a:r>
            <a:r>
              <a:rPr lang="en-US" sz="1799" baseline="0" b="0" i="0" dirty="0" spc="-205">
                <a:latin typeface="CIDFont+F2" pitchFamily="0" charset="1"/>
              </a:rPr>
              <a:t>г</a:t>
            </a:r>
            <a:r>
              <a:rPr lang="en-US" sz="1799" baseline="0" b="0" i="0" dirty="0" spc="0">
                <a:latin typeface="CIDFont+F2" pitchFamily="0" charset="1"/>
              </a:rPr>
              <a:t>. </a:t>
            </a: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1995" name="Freeform 1995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996" name="Picture 101"/>
          <p:cNvPicPr>
            <a:picLocks noChangeAspect="0" noChangeArrowheads="1"/>
          </p:cNvPicPr>
          <p:nvPr/>
        </p:nvPicPr>
        <p:blipFill>
          <a:blip r:embed="rId19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1997" name="Picture 1997"/>
          <p:cNvPicPr>
            <a:picLocks noChangeAspect="0" noChangeArrowheads="1"/>
          </p:cNvPicPr>
          <p:nvPr/>
        </p:nvPicPr>
        <p:blipFill>
          <a:blip r:embed="rId19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1998" name="Picture 103"/>
          <p:cNvPicPr>
            <a:picLocks noChangeAspect="0" noChangeArrowheads="1"/>
          </p:cNvPicPr>
          <p:nvPr/>
        </p:nvPicPr>
        <p:blipFill>
          <a:blip r:embed="rId19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1999" name="Picture 1999"/>
          <p:cNvPicPr>
            <a:picLocks noChangeAspect="0" noChangeArrowheads="1"/>
          </p:cNvPicPr>
          <p:nvPr/>
        </p:nvPicPr>
        <p:blipFill>
          <a:blip r:embed="rId19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2000" name="Picture 107"/>
          <p:cNvPicPr>
            <a:picLocks noChangeAspect="0" noChangeArrowheads="1"/>
          </p:cNvPicPr>
          <p:nvPr/>
        </p:nvPicPr>
        <p:blipFill>
          <a:blip r:embed="rId20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sp>
        <p:nvSpPr>
          <p:cNvPr id="2001" name="Freeform 2001"/>
          <p:cNvSpPr/>
          <p:nvPr/>
        </p:nvSpPr>
        <p:spPr>
          <a:xfrm rot="0" flipH="0" flipV="1">
            <a:off x="3544824" y="606552"/>
            <a:ext cx="3924299" cy="368808"/>
          </a:xfrm>
          <a:custGeom>
            <a:pathLst>
              <a:path w="5232399" h="491744">
                <a:moveTo>
                  <a:pt x="0" y="491744"/>
                </a:moveTo>
                <a:lnTo>
                  <a:pt x="5232399" y="491744"/>
                </a:lnTo>
                <a:lnTo>
                  <a:pt x="5232399" y="0"/>
                </a:lnTo>
                <a:lnTo>
                  <a:pt x="0" y="0"/>
                </a:lnTo>
                <a:close/>
              </a:path>
            </a:pathLst>
          </a:custGeom>
          <a:noFill/>
          <a:ln w="9143" cap="flat" cmpd="sng">
            <a:solidFill>
              <a:srgbClr val="39639D">
                <a:alpha val="100000"/>
              </a:srgbClr>
            </a:solidFill>
            <a:miter lim="1016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002" name="Picture 2002"/>
          <p:cNvPicPr>
            <a:picLocks noChangeAspect="0" noChangeArrowheads="1"/>
          </p:cNvPicPr>
          <p:nvPr/>
        </p:nvPicPr>
        <p:blipFill>
          <a:blip r:embed="rId20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672840" y="694944"/>
            <a:ext cx="3671315" cy="242315"/>
          </a:xfrm>
          <a:prstGeom prst="rect">
            <a:avLst/>
          </a:prstGeom>
          <a:noFill/>
          <a:extLst/>
        </p:spPr>
      </p:pic>
      <p:pic>
        <p:nvPicPr>
          <p:cNvPr id="2003" name="Picture 2003"/>
          <p:cNvPicPr>
            <a:picLocks noChangeAspect="0" noChangeArrowheads="1"/>
          </p:cNvPicPr>
          <p:nvPr/>
        </p:nvPicPr>
        <p:blipFill>
          <a:blip r:embed="rId20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985772" y="2225040"/>
            <a:ext cx="4797552" cy="4020311"/>
          </a:xfrm>
          <a:prstGeom prst="rect">
            <a:avLst/>
          </a:prstGeom>
          <a:noFill/>
          <a:extLst/>
        </p:spPr>
      </p:pic>
      <p:sp>
        <p:nvSpPr>
          <p:cNvPr id="2004" name="Freeform 2004"/>
          <p:cNvSpPr/>
          <p:nvPr/>
        </p:nvSpPr>
        <p:spPr>
          <a:xfrm rot="0" flipH="0" flipV="1">
            <a:off x="1994915" y="2807208"/>
            <a:ext cx="173735" cy="2648711"/>
          </a:xfrm>
          <a:custGeom>
            <a:pathLst>
              <a:path w="231647" h="3531615">
                <a:moveTo>
                  <a:pt x="231647" y="0"/>
                </a:moveTo>
                <a:lnTo>
                  <a:pt x="140208" y="0"/>
                </a:lnTo>
                <a:moveTo>
                  <a:pt x="213359" y="424687"/>
                </a:moveTo>
                <a:lnTo>
                  <a:pt x="121919" y="424687"/>
                </a:lnTo>
                <a:moveTo>
                  <a:pt x="195071" y="853439"/>
                </a:moveTo>
                <a:lnTo>
                  <a:pt x="105663" y="853439"/>
                </a:lnTo>
                <a:moveTo>
                  <a:pt x="178816" y="1286255"/>
                </a:moveTo>
                <a:lnTo>
                  <a:pt x="87376" y="1286255"/>
                </a:lnTo>
                <a:moveTo>
                  <a:pt x="160528" y="1725167"/>
                </a:moveTo>
                <a:lnTo>
                  <a:pt x="71119" y="1725167"/>
                </a:lnTo>
                <a:moveTo>
                  <a:pt x="144271" y="2170176"/>
                </a:moveTo>
                <a:lnTo>
                  <a:pt x="52832" y="2170176"/>
                </a:lnTo>
                <a:moveTo>
                  <a:pt x="125984" y="2619248"/>
                </a:moveTo>
                <a:lnTo>
                  <a:pt x="34543" y="2619248"/>
                </a:lnTo>
                <a:moveTo>
                  <a:pt x="107695" y="3072383"/>
                </a:moveTo>
                <a:lnTo>
                  <a:pt x="16256" y="3072383"/>
                </a:lnTo>
                <a:moveTo>
                  <a:pt x="89408" y="3531615"/>
                </a:moveTo>
                <a:lnTo>
                  <a:pt x="0" y="3531615"/>
                </a:lnTo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5" name="Freeform 2005"/>
          <p:cNvSpPr/>
          <p:nvPr/>
        </p:nvSpPr>
        <p:spPr>
          <a:xfrm rot="0" flipH="0" flipV="1">
            <a:off x="2168651" y="5457445"/>
            <a:ext cx="3898391" cy="569976"/>
          </a:xfrm>
          <a:custGeom>
            <a:pathLst>
              <a:path w="5197855" h="759968">
                <a:moveTo>
                  <a:pt x="0" y="759968"/>
                </a:moveTo>
                <a:lnTo>
                  <a:pt x="0" y="670561"/>
                </a:lnTo>
                <a:moveTo>
                  <a:pt x="965200" y="638048"/>
                </a:moveTo>
                <a:lnTo>
                  <a:pt x="965200" y="546609"/>
                </a:lnTo>
                <a:moveTo>
                  <a:pt x="1964944" y="508000"/>
                </a:moveTo>
                <a:lnTo>
                  <a:pt x="1964944" y="416560"/>
                </a:lnTo>
                <a:moveTo>
                  <a:pt x="3003295" y="373889"/>
                </a:moveTo>
                <a:lnTo>
                  <a:pt x="3003295" y="284481"/>
                </a:lnTo>
                <a:moveTo>
                  <a:pt x="4078223" y="235713"/>
                </a:moveTo>
                <a:lnTo>
                  <a:pt x="4078223" y="144273"/>
                </a:lnTo>
                <a:moveTo>
                  <a:pt x="5197855" y="91441"/>
                </a:moveTo>
                <a:lnTo>
                  <a:pt x="5197855" y="0"/>
                </a:lnTo>
              </a:path>
            </a:pathLst>
          </a:custGeom>
          <a:noFill/>
          <a:ln w="9143" cap="flat" cmpd="sng">
            <a:solidFill>
              <a:srgbClr val="898989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6" name="Freeform 2006"/>
          <p:cNvSpPr/>
          <p:nvPr/>
        </p:nvSpPr>
        <p:spPr>
          <a:xfrm rot="0" flipH="0" flipV="1">
            <a:off x="7106412" y="3156204"/>
            <a:ext cx="114300" cy="114300"/>
          </a:xfrm>
          <a:custGeom>
            <a:pathLst>
              <a:path w="152400" h="152400">
                <a:moveTo>
                  <a:pt x="0" y="152400"/>
                </a:moveTo>
                <a:lnTo>
                  <a:pt x="152400" y="152400"/>
                </a:lnTo>
                <a:lnTo>
                  <a:pt x="152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7" name="Freeform 2007"/>
          <p:cNvSpPr/>
          <p:nvPr/>
        </p:nvSpPr>
        <p:spPr>
          <a:xfrm rot="0" flipH="0" flipV="1">
            <a:off x="7106412" y="4305300"/>
            <a:ext cx="114300" cy="114300"/>
          </a:xfrm>
          <a:custGeom>
            <a:pathLst>
              <a:path w="152400" h="152400">
                <a:moveTo>
                  <a:pt x="0" y="152400"/>
                </a:moveTo>
                <a:lnTo>
                  <a:pt x="152400" y="152400"/>
                </a:lnTo>
                <a:lnTo>
                  <a:pt x="152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DA1F2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8" name="Freeform 2008"/>
          <p:cNvSpPr/>
          <p:nvPr/>
        </p:nvSpPr>
        <p:spPr>
          <a:xfrm rot="0" flipH="0" flipV="1">
            <a:off x="7106412" y="5454397"/>
            <a:ext cx="114300" cy="112775"/>
          </a:xfrm>
          <a:custGeom>
            <a:pathLst>
              <a:path w="152400" h="150367">
                <a:moveTo>
                  <a:pt x="0" y="150367"/>
                </a:moveTo>
                <a:lnTo>
                  <a:pt x="152400" y="150367"/>
                </a:lnTo>
                <a:lnTo>
                  <a:pt x="152400" y="0"/>
                </a:lnTo>
                <a:lnTo>
                  <a:pt x="0" y="0"/>
                </a:lnTo>
                <a:close/>
              </a:path>
            </a:pathLst>
          </a:custGeom>
          <a:solidFill>
            <a:srgbClr val="EB641B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09" name="Rectangle 2009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2010" name="Rectangle 2010"/>
          <p:cNvSpPr/>
          <p:nvPr/>
        </p:nvSpPr>
        <p:spPr>
          <a:xfrm rot="0" flipH="0" flipV="0">
            <a:off x="1859267" y="5279308"/>
            <a:ext cx="11429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0</a:t>
            </a:r>
          </a:p>
        </p:txBody>
      </p:sp>
      <p:sp>
        <p:nvSpPr>
          <p:cNvPr id="2011" name="Rectangle 2011"/>
          <p:cNvSpPr/>
          <p:nvPr/>
        </p:nvSpPr>
        <p:spPr>
          <a:xfrm rot="0" flipH="0" flipV="0">
            <a:off x="1847101" y="4960854"/>
            <a:ext cx="11429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5</a:t>
            </a:r>
          </a:p>
        </p:txBody>
      </p:sp>
      <p:sp>
        <p:nvSpPr>
          <p:cNvPr id="2012" name="Rectangle 2012"/>
          <p:cNvSpPr/>
          <p:nvPr/>
        </p:nvSpPr>
        <p:spPr>
          <a:xfrm rot="0" flipH="0" flipV="0">
            <a:off x="1719071" y="4639274"/>
            <a:ext cx="22859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10</a:t>
            </a:r>
          </a:p>
        </p:txBody>
      </p:sp>
      <p:sp>
        <p:nvSpPr>
          <p:cNvPr id="2013" name="Rectangle 2013"/>
          <p:cNvSpPr/>
          <p:nvPr/>
        </p:nvSpPr>
        <p:spPr>
          <a:xfrm rot="0" flipH="0" flipV="0">
            <a:off x="1706905" y="4314681"/>
            <a:ext cx="22859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15</a:t>
            </a:r>
          </a:p>
        </p:txBody>
      </p:sp>
      <p:sp>
        <p:nvSpPr>
          <p:cNvPr id="2014" name="Rectangle 2014"/>
          <p:cNvSpPr/>
          <p:nvPr/>
        </p:nvSpPr>
        <p:spPr>
          <a:xfrm rot="0" flipH="0" flipV="0">
            <a:off x="1693176" y="3985511"/>
            <a:ext cx="22859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20</a:t>
            </a:r>
          </a:p>
        </p:txBody>
      </p:sp>
      <p:sp>
        <p:nvSpPr>
          <p:cNvPr id="2015" name="Rectangle 2015"/>
          <p:cNvSpPr/>
          <p:nvPr/>
        </p:nvSpPr>
        <p:spPr>
          <a:xfrm rot="0" flipH="0" flipV="0">
            <a:off x="1681009" y="3651653"/>
            <a:ext cx="22859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25</a:t>
            </a:r>
          </a:p>
        </p:txBody>
      </p:sp>
      <p:sp>
        <p:nvSpPr>
          <p:cNvPr id="2016" name="Rectangle 2016"/>
          <p:cNvSpPr/>
          <p:nvPr/>
        </p:nvSpPr>
        <p:spPr>
          <a:xfrm rot="0" flipH="0" flipV="0">
            <a:off x="1667279" y="3314893"/>
            <a:ext cx="22859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30</a:t>
            </a:r>
          </a:p>
        </p:txBody>
      </p:sp>
      <p:sp>
        <p:nvSpPr>
          <p:cNvPr id="2017" name="Rectangle 2017"/>
          <p:cNvSpPr/>
          <p:nvPr/>
        </p:nvSpPr>
        <p:spPr>
          <a:xfrm rot="0" flipH="0" flipV="0">
            <a:off x="1653550" y="2975008"/>
            <a:ext cx="22859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35</a:t>
            </a:r>
          </a:p>
        </p:txBody>
      </p:sp>
      <p:sp>
        <p:nvSpPr>
          <p:cNvPr id="2018" name="Rectangle 2018"/>
          <p:cNvSpPr/>
          <p:nvPr/>
        </p:nvSpPr>
        <p:spPr>
          <a:xfrm rot="0" flipH="0" flipV="0">
            <a:off x="1639821" y="2629095"/>
            <a:ext cx="228599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40</a:t>
            </a:r>
          </a:p>
        </p:txBody>
      </p:sp>
      <p:sp>
        <p:nvSpPr>
          <p:cNvPr id="2019" name="Rectangle 2019"/>
          <p:cNvSpPr/>
          <p:nvPr/>
        </p:nvSpPr>
        <p:spPr>
          <a:xfrm rot="0" flipH="0" flipV="0">
            <a:off x="2235653" y="5634374"/>
            <a:ext cx="2084116" cy="497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2015</a:t>
            </a:r>
            <a:r>
              <a:rPr lang="en-US" sz="1799" baseline="0" b="0" i="0" dirty="0" spc="-197">
                <a:latin typeface="CIDFont+F3" pitchFamily="0" charset="1"/>
              </a:rPr>
              <a:t>г</a:t>
            </a:r>
            <a:r>
              <a:rPr lang="en-US" sz="1799" baseline="0" b="0" i="0" dirty="0" spc="1206">
                <a:latin typeface="CIDFont+F3" pitchFamily="0" charset="1"/>
              </a:rPr>
              <a:t>.</a:t>
            </a:r>
            <a:r>
              <a:rPr lang="en-US" sz="2725" baseline="-42040" b="0" i="0" dirty="0" spc="0">
                <a:latin typeface="CIDFont+F3" pitchFamily="0" charset="1"/>
              </a:rPr>
              <a:t>2016</a:t>
            </a:r>
            <a:r>
              <a:rPr lang="en-US" sz="2725" baseline="-42040" b="0" i="0" dirty="0" spc="-197">
                <a:latin typeface="CIDFont+F3" pitchFamily="0" charset="1"/>
              </a:rPr>
              <a:t>г</a:t>
            </a:r>
            <a:r>
              <a:rPr lang="en-US" sz="2725" baseline="-42040" b="0" i="0" dirty="0" spc="1434">
                <a:latin typeface="CIDFont+F3" pitchFamily="0" charset="1"/>
              </a:rPr>
              <a:t>.</a:t>
            </a:r>
            <a:r>
              <a:rPr lang="en-US" sz="2725" baseline="-84668" b="0" i="0" dirty="0" spc="0">
                <a:latin typeface="CIDFont+F3" pitchFamily="0" charset="1"/>
              </a:rPr>
              <a:t>2017</a:t>
            </a:r>
            <a:r>
              <a:rPr lang="en-US" sz="2725" baseline="-84668" b="0" i="0" dirty="0" spc="-197">
                <a:latin typeface="CIDFont+F3" pitchFamily="0" charset="1"/>
              </a:rPr>
              <a:t>г</a:t>
            </a:r>
            <a:r>
              <a:rPr lang="en-US" sz="2725" baseline="-84668" b="0" i="0" dirty="0" spc="0">
                <a:latin typeface="CIDFont+F3" pitchFamily="0" charset="1"/>
              </a:rPr>
              <a:t>.</a:t>
            </a:r>
          </a:p>
        </p:txBody>
      </p:sp>
      <p:sp>
        <p:nvSpPr>
          <p:cNvPr id="2020" name="Rectangle 2020"/>
          <p:cNvSpPr/>
          <p:nvPr/>
        </p:nvSpPr>
        <p:spPr>
          <a:xfrm rot="0" flipH="0" flipV="0">
            <a:off x="4529349" y="5931620"/>
            <a:ext cx="1404346" cy="4088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3" pitchFamily="0" charset="1"/>
              </a:rPr>
              <a:t>2018</a:t>
            </a:r>
            <a:r>
              <a:rPr lang="en-US" sz="1799" baseline="0" b="0" i="0" dirty="0" spc="-197">
                <a:latin typeface="CIDFont+F3" pitchFamily="0" charset="1"/>
              </a:rPr>
              <a:t>г</a:t>
            </a:r>
            <a:r>
              <a:rPr lang="en-US" sz="1799" baseline="0" b="0" i="0" dirty="0" spc="1877">
                <a:latin typeface="CIDFont+F3" pitchFamily="0" charset="1"/>
              </a:rPr>
              <a:t>.</a:t>
            </a:r>
            <a:r>
              <a:rPr lang="en-US" sz="2725" baseline="-45996" b="0" i="0" dirty="0" spc="0">
                <a:latin typeface="CIDFont+F3" pitchFamily="0" charset="1"/>
              </a:rPr>
              <a:t>2019</a:t>
            </a:r>
            <a:r>
              <a:rPr lang="en-US" sz="2725" baseline="-45996" b="0" i="0" dirty="0" spc="-197">
                <a:latin typeface="CIDFont+F3" pitchFamily="0" charset="1"/>
              </a:rPr>
              <a:t>г</a:t>
            </a:r>
            <a:r>
              <a:rPr lang="en-US" sz="2725" baseline="-45996" b="0" i="0" dirty="0" spc="0">
                <a:latin typeface="CIDFont+F3" pitchFamily="0" charset="1"/>
              </a:rPr>
              <a:t>.</a:t>
            </a:r>
          </a:p>
        </p:txBody>
      </p:sp>
      <p:sp>
        <p:nvSpPr>
          <p:cNvPr id="2021" name="Rectangle 2021"/>
          <p:cNvSpPr/>
          <p:nvPr/>
        </p:nvSpPr>
        <p:spPr>
          <a:xfrm rot="0" flipH="0" flipV="0">
            <a:off x="7272513" y="3039078"/>
            <a:ext cx="1664660" cy="5673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82">
                <a:latin typeface="CIDFont+F3" pitchFamily="0" charset="1"/>
              </a:rPr>
              <a:t>К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личество </a:t>
            </a:r>
          </a:p>
          <a:p>
            <a:pPr marL="0">
              <a:lnSpc>
                <a:spcPts val="2075"/>
              </a:lnSpc>
            </a:pPr>
            <a:r>
              <a:rPr lang="en-US" sz="1799" baseline="0" b="0" i="0" dirty="0" spc="0">
                <a:latin typeface="CIDFont+F3" pitchFamily="0" charset="1"/>
              </a:rPr>
              <a:t>погибших в ДТП</a:t>
            </a:r>
          </a:p>
        </p:txBody>
      </p:sp>
      <p:sp>
        <p:nvSpPr>
          <p:cNvPr id="2022" name="Rectangle 2022"/>
          <p:cNvSpPr/>
          <p:nvPr/>
        </p:nvSpPr>
        <p:spPr>
          <a:xfrm rot="0" flipH="0" flipV="0">
            <a:off x="7272513" y="4188103"/>
            <a:ext cx="1511499" cy="5673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82">
                <a:latin typeface="CIDFont+F3" pitchFamily="0" charset="1"/>
              </a:rPr>
              <a:t>К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личество </a:t>
            </a:r>
          </a:p>
          <a:p>
            <a:pPr marL="0">
              <a:lnSpc>
                <a:spcPts val="2075"/>
              </a:lnSpc>
            </a:pPr>
            <a:r>
              <a:rPr lang="en-US" sz="1799" baseline="0" b="0" i="0" dirty="0" spc="0">
                <a:latin typeface="CIDFont+F3" pitchFamily="0" charset="1"/>
              </a:rPr>
              <a:t>раненых в ДТП</a:t>
            </a:r>
          </a:p>
        </p:txBody>
      </p:sp>
      <p:sp>
        <p:nvSpPr>
          <p:cNvPr id="2023" name="Rectangle 2023"/>
          <p:cNvSpPr/>
          <p:nvPr/>
        </p:nvSpPr>
        <p:spPr>
          <a:xfrm rot="0" flipH="0" flipV="0">
            <a:off x="7272513" y="5335676"/>
            <a:ext cx="1650944" cy="30367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-82">
                <a:latin typeface="CIDFont+F3" pitchFamily="0" charset="1"/>
              </a:rPr>
              <a:t>К</a:t>
            </a:r>
            <a:r>
              <a:rPr lang="en-US" sz="1799" baseline="0" b="0" i="0" dirty="0" spc="-17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личество</a:t>
            </a:r>
            <a:r>
              <a:rPr lang="en-US" sz="1799" baseline="0" b="0" i="0" dirty="0" spc="-18">
                <a:latin typeface="CIDFont+F3" pitchFamily="0" charset="1"/>
              </a:rPr>
              <a:t> </a:t>
            </a:r>
            <a:r>
              <a:rPr lang="en-US" sz="1799" baseline="0" b="0" i="0" dirty="0" spc="0">
                <a:latin typeface="CIDFont+F3" pitchFamily="0" charset="1"/>
              </a:rPr>
              <a:t>ДТП</a:t>
            </a:r>
          </a:p>
        </p:txBody>
      </p:sp>
      <p:sp>
        <p:nvSpPr>
          <p:cNvPr id="2024" name="Rectangle 2024"/>
          <p:cNvSpPr/>
          <p:nvPr/>
        </p:nvSpPr>
        <p:spPr>
          <a:xfrm rot="0" flipH="0" flipV="0">
            <a:off x="2811728" y="1128018"/>
            <a:ext cx="5390374" cy="852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99" baseline="0" b="0" i="0" dirty="0" spc="0">
                <a:latin typeface="CIDFont+F2" pitchFamily="0" charset="1"/>
              </a:rPr>
              <a:t>Св</a:t>
            </a:r>
            <a:r>
              <a:rPr lang="en-US" sz="1799" baseline="0" b="0" i="0" dirty="0" spc="-23">
                <a:latin typeface="CIDFont+F2" pitchFamily="0" charset="1"/>
              </a:rPr>
              <a:t>е</a:t>
            </a:r>
            <a:r>
              <a:rPr lang="en-US" sz="1799" baseline="0" b="0" i="0" dirty="0" spc="0">
                <a:latin typeface="CIDFont+F2" pitchFamily="0" charset="1"/>
              </a:rPr>
              <a:t>де</a:t>
            </a:r>
            <a:r>
              <a:rPr lang="en-US" sz="1799" baseline="0" b="0" i="0" dirty="0" spc="-10">
                <a:latin typeface="CIDFont+F2" pitchFamily="0" charset="1"/>
              </a:rPr>
              <a:t>ни</a:t>
            </a:r>
            <a:r>
              <a:rPr lang="en-US" sz="1799" baseline="0" b="0" i="0" dirty="0" spc="0">
                <a:latin typeface="CIDFont+F2" pitchFamily="0" charset="1"/>
              </a:rPr>
              <a:t>я о до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-53">
                <a:latin typeface="CIDFont+F2" pitchFamily="0" charset="1"/>
              </a:rPr>
              <a:t>о</a:t>
            </a:r>
            <a:r>
              <a:rPr lang="en-US" sz="1799" baseline="0" b="0" i="0" dirty="0" spc="0">
                <a:latin typeface="CIDFont+F2" pitchFamily="0" charset="1"/>
              </a:rPr>
              <a:t>ж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о-тра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с</a:t>
            </a:r>
            <a:r>
              <a:rPr lang="en-US" sz="1799" baseline="0" b="0" i="0" dirty="0" spc="-10">
                <a:latin typeface="CIDFont+F2" pitchFamily="0" charset="1"/>
              </a:rPr>
              <a:t>п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-19">
                <a:latin typeface="CIDFont+F2" pitchFamily="0" charset="1"/>
              </a:rPr>
              <a:t>т</a:t>
            </a:r>
            <a:r>
              <a:rPr lang="en-US" sz="1799" baseline="0" b="0" i="0" dirty="0" spc="0">
                <a:latin typeface="CIDFont+F2" pitchFamily="0" charset="1"/>
              </a:rPr>
              <a:t>ных </a:t>
            </a:r>
            <a:r>
              <a:rPr lang="en-US" sz="1799" baseline="0" b="0" i="0" dirty="0" spc="-10">
                <a:latin typeface="CIDFont+F2" pitchFamily="0" charset="1"/>
              </a:rPr>
              <a:t>пр</a:t>
            </a:r>
            <a:r>
              <a:rPr lang="en-US" sz="1799" baseline="0" b="0" i="0" dirty="0" spc="0">
                <a:latin typeface="CIDFont+F2" pitchFamily="0" charset="1"/>
              </a:rPr>
              <a:t>оисшеств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ях,</a:t>
            </a:r>
          </a:p>
          <a:p>
            <a:pPr marL="135731">
              <a:lnSpc>
                <a:spcPts val="2159"/>
              </a:lnSpc>
            </a:pPr>
            <a:r>
              <a:rPr lang="en-US" sz="1799" baseline="0" b="0" i="0" dirty="0" spc="0">
                <a:latin typeface="CIDFont+F2" pitchFamily="0" charset="1"/>
              </a:rPr>
              <a:t>за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егистр</a:t>
            </a:r>
            <a:r>
              <a:rPr lang="en-US" sz="1799" baseline="0" b="0" i="0" dirty="0" spc="-10">
                <a:latin typeface="CIDFont+F2" pitchFamily="0" charset="1"/>
              </a:rPr>
              <a:t>ир</a:t>
            </a:r>
            <a:r>
              <a:rPr lang="en-US" sz="1799" baseline="0" b="0" i="0" dirty="0" spc="-35">
                <a:latin typeface="CIDFont+F2" pitchFamily="0" charset="1"/>
              </a:rPr>
              <a:t>о</a:t>
            </a:r>
            <a:r>
              <a:rPr lang="en-US" sz="1799" baseline="0" b="0" i="0" dirty="0" spc="0">
                <a:latin typeface="CIDFont+F2" pitchFamily="0" charset="1"/>
              </a:rPr>
              <a:t>ва</a:t>
            </a:r>
            <a:r>
              <a:rPr lang="en-US" sz="1799" baseline="0" b="0" i="0" dirty="0" spc="-10">
                <a:latin typeface="CIDFont+F2" pitchFamily="0" charset="1"/>
              </a:rPr>
              <a:t>нн</a:t>
            </a:r>
            <a:r>
              <a:rPr lang="en-US" sz="1799" baseline="0" b="0" i="0" dirty="0" spc="0">
                <a:latin typeface="CIDFont+F2" pitchFamily="0" charset="1"/>
              </a:rPr>
              <a:t>ых 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а те</a:t>
            </a:r>
            <a:r>
              <a:rPr lang="en-US" sz="1799" baseline="0" b="0" i="0" dirty="0" spc="-10">
                <a:latin typeface="CIDFont+F2" pitchFamily="0" charset="1"/>
              </a:rPr>
              <a:t>рр</a:t>
            </a:r>
            <a:r>
              <a:rPr lang="en-US" sz="1799" baseline="0" b="0" i="0" dirty="0" spc="0">
                <a:latin typeface="CIDFont+F2" pitchFamily="0" charset="1"/>
              </a:rPr>
              <a:t>и</a:t>
            </a:r>
            <a:r>
              <a:rPr lang="en-US" sz="1799" baseline="0" b="0" i="0" dirty="0" spc="-37">
                <a:latin typeface="CIDFont+F2" pitchFamily="0" charset="1"/>
              </a:rPr>
              <a:t>т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и</a:t>
            </a:r>
            <a:r>
              <a:rPr lang="en-US" sz="1799" baseline="0" b="0" i="0" dirty="0" spc="-10">
                <a:latin typeface="CIDFont+F2" pitchFamily="0" charset="1"/>
              </a:rPr>
              <a:t>и</a:t>
            </a:r>
            <a:r>
              <a:rPr lang="en-US" sz="1799" baseline="0" b="0" i="0" dirty="0" spc="0">
                <a:latin typeface="CIDFont+F2" pitchFamily="0" charset="1"/>
              </a:rPr>
              <a:t> Ва</a:t>
            </a: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ненс</a:t>
            </a:r>
            <a:r>
              <a:rPr lang="en-US" sz="1799" baseline="0" b="0" i="0" dirty="0" spc="-28">
                <a:latin typeface="CIDFont+F2" pitchFamily="0" charset="1"/>
              </a:rPr>
              <a:t>к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  <a:r>
              <a:rPr lang="en-US" sz="1799" baseline="0" b="0" i="0" dirty="0" spc="-43">
                <a:latin typeface="CIDFont+F2" pitchFamily="0" charset="1"/>
              </a:rPr>
              <a:t>г</a:t>
            </a:r>
            <a:r>
              <a:rPr lang="en-US" sz="1799" baseline="0" b="0" i="0" dirty="0" spc="0">
                <a:latin typeface="CIDFont+F2" pitchFamily="0" charset="1"/>
              </a:rPr>
              <a:t>о</a:t>
            </a:r>
          </a:p>
          <a:p>
            <a:pPr marL="932703">
              <a:lnSpc>
                <a:spcPts val="2160"/>
              </a:lnSpc>
            </a:pPr>
            <a:r>
              <a:rPr lang="en-US" sz="1799" baseline="0" b="0" i="0" dirty="0" spc="-10">
                <a:latin typeface="CIDFont+F2" pitchFamily="0" charset="1"/>
              </a:rPr>
              <a:t>р</a:t>
            </a:r>
            <a:r>
              <a:rPr lang="en-US" sz="1799" baseline="0" b="0" i="0" dirty="0" spc="0">
                <a:latin typeface="CIDFont+F2" pitchFamily="0" charset="1"/>
              </a:rPr>
              <a:t>айо</a:t>
            </a:r>
            <a:r>
              <a:rPr lang="en-US" sz="1799" baseline="0" b="0" i="0" dirty="0" spc="-10">
                <a:latin typeface="CIDFont+F2" pitchFamily="0" charset="1"/>
              </a:rPr>
              <a:t>н</a:t>
            </a:r>
            <a:r>
              <a:rPr lang="en-US" sz="1799" baseline="0" b="0" i="0" dirty="0" spc="0">
                <a:latin typeface="CIDFont+F2" pitchFamily="0" charset="1"/>
              </a:rPr>
              <a:t>а за 12 меся</a:t>
            </a:r>
            <a:r>
              <a:rPr lang="en-US" sz="1799" baseline="0" b="0" i="0" dirty="0" spc="-10">
                <a:latin typeface="CIDFont+F2" pitchFamily="0" charset="1"/>
              </a:rPr>
              <a:t>ц</a:t>
            </a:r>
            <a:r>
              <a:rPr lang="en-US" sz="1799" baseline="0" b="0" i="0" dirty="0" spc="0">
                <a:latin typeface="CIDFont+F2" pitchFamily="0" charset="1"/>
              </a:rPr>
              <a:t>ев 2015-2019 г</a:t>
            </a:r>
            <a:r>
              <a:rPr lang="en-US" sz="1799" baseline="0" b="0" i="0" dirty="0" spc="-205">
                <a:latin typeface="CIDFont+F2" pitchFamily="0" charset="1"/>
              </a:rPr>
              <a:t>г</a:t>
            </a:r>
            <a:r>
              <a:rPr lang="en-US" sz="1799" baseline="0" b="0" i="0" dirty="0" spc="0">
                <a:latin typeface="CIDFont+F2" pitchFamily="0" charset="1"/>
              </a:rPr>
              <a:t>.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2025" name="Freeform 2025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026" name="Picture 101"/>
          <p:cNvPicPr>
            <a:picLocks noChangeAspect="0" noChangeArrowheads="1"/>
          </p:cNvPicPr>
          <p:nvPr/>
        </p:nvPicPr>
        <p:blipFill>
          <a:blip r:embed="rId20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2027" name="Picture 2027"/>
          <p:cNvPicPr>
            <a:picLocks noChangeAspect="0" noChangeArrowheads="1"/>
          </p:cNvPicPr>
          <p:nvPr/>
        </p:nvPicPr>
        <p:blipFill>
          <a:blip r:embed="rId20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2028" name="Picture 103"/>
          <p:cNvPicPr>
            <a:picLocks noChangeAspect="0" noChangeArrowheads="1"/>
          </p:cNvPicPr>
          <p:nvPr/>
        </p:nvPicPr>
        <p:blipFill>
          <a:blip r:embed="rId20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2029" name="Picture 2029"/>
          <p:cNvPicPr>
            <a:picLocks noChangeAspect="0" noChangeArrowheads="1"/>
          </p:cNvPicPr>
          <p:nvPr/>
        </p:nvPicPr>
        <p:blipFill>
          <a:blip r:embed="rId20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2030" name="Picture 107"/>
          <p:cNvPicPr>
            <a:picLocks noChangeAspect="0" noChangeArrowheads="1"/>
          </p:cNvPicPr>
          <p:nvPr/>
        </p:nvPicPr>
        <p:blipFill>
          <a:blip r:embed="rId20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2031" name="Picture 2031"/>
          <p:cNvPicPr>
            <a:picLocks noChangeAspect="0" noChangeArrowheads="1"/>
          </p:cNvPicPr>
          <p:nvPr/>
        </p:nvPicPr>
        <p:blipFill>
          <a:blip r:embed="rId20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084067" y="2797556"/>
            <a:ext cx="4562348" cy="520700"/>
          </a:xfrm>
          <a:prstGeom prst="rect">
            <a:avLst/>
          </a:prstGeom>
          <a:noFill/>
          <a:extLst/>
        </p:spPr>
      </p:pic>
      <p:sp>
        <p:nvSpPr>
          <p:cNvPr id="2032" name="Freeform 2032"/>
          <p:cNvSpPr/>
          <p:nvPr/>
        </p:nvSpPr>
        <p:spPr>
          <a:xfrm rot="0" flipH="0" flipV="1">
            <a:off x="3096767" y="2810256"/>
            <a:ext cx="4536948" cy="495300"/>
          </a:xfrm>
          <a:custGeom>
            <a:pathLst>
              <a:path w="6049265" h="660400">
                <a:moveTo>
                  <a:pt x="107697" y="347473"/>
                </a:moveTo>
                <a:lnTo>
                  <a:pt x="107697" y="207264"/>
                </a:lnTo>
                <a:lnTo>
                  <a:pt x="213361" y="207264"/>
                </a:lnTo>
                <a:cubicBezTo>
                  <a:pt x="245873" y="207264"/>
                  <a:pt x="270256" y="207264"/>
                  <a:pt x="282448" y="211329"/>
                </a:cubicBezTo>
                <a:cubicBezTo>
                  <a:pt x="296673" y="215393"/>
                  <a:pt x="308865" y="221488"/>
                  <a:pt x="319024" y="233680"/>
                </a:cubicBezTo>
                <a:cubicBezTo>
                  <a:pt x="329185" y="245873"/>
                  <a:pt x="333248" y="260097"/>
                  <a:pt x="333248" y="276353"/>
                </a:cubicBezTo>
                <a:cubicBezTo>
                  <a:pt x="333248" y="300737"/>
                  <a:pt x="325121" y="319024"/>
                  <a:pt x="306832" y="331217"/>
                </a:cubicBezTo>
                <a:cubicBezTo>
                  <a:pt x="290577" y="341376"/>
                  <a:pt x="260097" y="347473"/>
                  <a:pt x="217424" y="347473"/>
                </a:cubicBezTo>
                <a:close/>
                <a:moveTo>
                  <a:pt x="5776977" y="526288"/>
                </a:moveTo>
                <a:lnTo>
                  <a:pt x="5703824" y="327153"/>
                </a:lnTo>
                <a:lnTo>
                  <a:pt x="5850129" y="327153"/>
                </a:lnTo>
                <a:close/>
                <a:moveTo>
                  <a:pt x="3299969" y="526288"/>
                </a:moveTo>
                <a:lnTo>
                  <a:pt x="3226817" y="327153"/>
                </a:lnTo>
                <a:lnTo>
                  <a:pt x="3373120" y="327153"/>
                </a:lnTo>
                <a:close/>
                <a:moveTo>
                  <a:pt x="1249680" y="526288"/>
                </a:moveTo>
                <a:lnTo>
                  <a:pt x="1176529" y="327153"/>
                </a:lnTo>
                <a:lnTo>
                  <a:pt x="1322832" y="327153"/>
                </a:lnTo>
                <a:close/>
                <a:moveTo>
                  <a:pt x="3736848" y="560832"/>
                </a:moveTo>
                <a:lnTo>
                  <a:pt x="3736848" y="408432"/>
                </a:lnTo>
                <a:lnTo>
                  <a:pt x="3795777" y="408432"/>
                </a:lnTo>
                <a:cubicBezTo>
                  <a:pt x="3838448" y="408432"/>
                  <a:pt x="3866896" y="412497"/>
                  <a:pt x="3881120" y="416561"/>
                </a:cubicBezTo>
                <a:cubicBezTo>
                  <a:pt x="3895345" y="422656"/>
                  <a:pt x="3905505" y="430785"/>
                  <a:pt x="3913633" y="442976"/>
                </a:cubicBezTo>
                <a:cubicBezTo>
                  <a:pt x="3921760" y="455168"/>
                  <a:pt x="3925824" y="469393"/>
                  <a:pt x="3925824" y="485649"/>
                </a:cubicBezTo>
                <a:cubicBezTo>
                  <a:pt x="3925824" y="503937"/>
                  <a:pt x="3921760" y="520193"/>
                  <a:pt x="3909569" y="532385"/>
                </a:cubicBezTo>
                <a:cubicBezTo>
                  <a:pt x="3897377" y="546608"/>
                  <a:pt x="3883153" y="552705"/>
                  <a:pt x="3866896" y="556768"/>
                </a:cubicBezTo>
                <a:cubicBezTo>
                  <a:pt x="3852672" y="558800"/>
                  <a:pt x="3828288" y="560832"/>
                  <a:pt x="3787648" y="560832"/>
                </a:cubicBezTo>
                <a:close/>
                <a:moveTo>
                  <a:pt x="2704593" y="560832"/>
                </a:moveTo>
                <a:cubicBezTo>
                  <a:pt x="2704593" y="398273"/>
                  <a:pt x="2690369" y="280417"/>
                  <a:pt x="2661920" y="207264"/>
                </a:cubicBezTo>
                <a:lnTo>
                  <a:pt x="2865120" y="207264"/>
                </a:lnTo>
                <a:lnTo>
                  <a:pt x="2865120" y="560832"/>
                </a:lnTo>
                <a:close/>
                <a:moveTo>
                  <a:pt x="4559808" y="566929"/>
                </a:moveTo>
                <a:cubicBezTo>
                  <a:pt x="4521200" y="566929"/>
                  <a:pt x="4490720" y="552705"/>
                  <a:pt x="4466336" y="522224"/>
                </a:cubicBezTo>
                <a:cubicBezTo>
                  <a:pt x="4441953" y="493776"/>
                  <a:pt x="4429760" y="447041"/>
                  <a:pt x="4429760" y="384049"/>
                </a:cubicBezTo>
                <a:cubicBezTo>
                  <a:pt x="4429760" y="323088"/>
                  <a:pt x="4441953" y="278385"/>
                  <a:pt x="4464305" y="245873"/>
                </a:cubicBezTo>
                <a:cubicBezTo>
                  <a:pt x="4488688" y="213361"/>
                  <a:pt x="4521200" y="197105"/>
                  <a:pt x="4563872" y="197105"/>
                </a:cubicBezTo>
                <a:cubicBezTo>
                  <a:pt x="4608577" y="197105"/>
                  <a:pt x="4641088" y="213361"/>
                  <a:pt x="4663441" y="245873"/>
                </a:cubicBezTo>
                <a:cubicBezTo>
                  <a:pt x="4683760" y="278385"/>
                  <a:pt x="4695953" y="325120"/>
                  <a:pt x="4695953" y="390144"/>
                </a:cubicBezTo>
                <a:cubicBezTo>
                  <a:pt x="4695953" y="451105"/>
                  <a:pt x="4683760" y="495808"/>
                  <a:pt x="4657345" y="524256"/>
                </a:cubicBezTo>
                <a:cubicBezTo>
                  <a:pt x="4632960" y="552705"/>
                  <a:pt x="4600448" y="566929"/>
                  <a:pt x="4559808" y="566929"/>
                </a:cubicBezTo>
                <a:close/>
                <a:moveTo>
                  <a:pt x="2229105" y="566929"/>
                </a:moveTo>
                <a:cubicBezTo>
                  <a:pt x="2184400" y="566929"/>
                  <a:pt x="2147824" y="552705"/>
                  <a:pt x="2121409" y="522224"/>
                </a:cubicBezTo>
                <a:cubicBezTo>
                  <a:pt x="2092961" y="491744"/>
                  <a:pt x="2080768" y="445008"/>
                  <a:pt x="2080768" y="384049"/>
                </a:cubicBezTo>
                <a:cubicBezTo>
                  <a:pt x="2080768" y="323088"/>
                  <a:pt x="2094992" y="278385"/>
                  <a:pt x="2121409" y="245873"/>
                </a:cubicBezTo>
                <a:cubicBezTo>
                  <a:pt x="2149856" y="215393"/>
                  <a:pt x="2186432" y="199137"/>
                  <a:pt x="2229105" y="199137"/>
                </a:cubicBezTo>
                <a:cubicBezTo>
                  <a:pt x="2271777" y="199137"/>
                  <a:pt x="2306321" y="215393"/>
                  <a:pt x="2334768" y="245873"/>
                </a:cubicBezTo>
                <a:cubicBezTo>
                  <a:pt x="2361185" y="276353"/>
                  <a:pt x="2375408" y="323088"/>
                  <a:pt x="2375408" y="386080"/>
                </a:cubicBezTo>
                <a:cubicBezTo>
                  <a:pt x="2375408" y="447041"/>
                  <a:pt x="2361185" y="491744"/>
                  <a:pt x="2334768" y="522224"/>
                </a:cubicBezTo>
                <a:cubicBezTo>
                  <a:pt x="2308353" y="552705"/>
                  <a:pt x="2273809" y="566929"/>
                  <a:pt x="2229105" y="566929"/>
                </a:cubicBezTo>
                <a:close/>
                <a:moveTo>
                  <a:pt x="5720081" y="650241"/>
                </a:moveTo>
                <a:lnTo>
                  <a:pt x="5835905" y="650241"/>
                </a:lnTo>
                <a:lnTo>
                  <a:pt x="6049265" y="117856"/>
                </a:lnTo>
                <a:lnTo>
                  <a:pt x="5931408" y="117856"/>
                </a:lnTo>
                <a:lnTo>
                  <a:pt x="5884672" y="237744"/>
                </a:lnTo>
                <a:lnTo>
                  <a:pt x="5671312" y="237744"/>
                </a:lnTo>
                <a:lnTo>
                  <a:pt x="5626608" y="117856"/>
                </a:lnTo>
                <a:lnTo>
                  <a:pt x="5512817" y="117856"/>
                </a:lnTo>
                <a:close/>
                <a:moveTo>
                  <a:pt x="3629153" y="650241"/>
                </a:moveTo>
                <a:lnTo>
                  <a:pt x="3801872" y="650241"/>
                </a:lnTo>
                <a:cubicBezTo>
                  <a:pt x="3866896" y="650241"/>
                  <a:pt x="3909569" y="648208"/>
                  <a:pt x="3929888" y="642112"/>
                </a:cubicBezTo>
                <a:cubicBezTo>
                  <a:pt x="3960369" y="633985"/>
                  <a:pt x="3986784" y="617729"/>
                  <a:pt x="4007105" y="591312"/>
                </a:cubicBezTo>
                <a:cubicBezTo>
                  <a:pt x="4027424" y="562864"/>
                  <a:pt x="4037584" y="528320"/>
                  <a:pt x="4037584" y="485649"/>
                </a:cubicBezTo>
                <a:cubicBezTo>
                  <a:pt x="4037584" y="453137"/>
                  <a:pt x="4031488" y="426720"/>
                  <a:pt x="4019296" y="404368"/>
                </a:cubicBezTo>
                <a:cubicBezTo>
                  <a:pt x="4007105" y="382017"/>
                  <a:pt x="3992881" y="363729"/>
                  <a:pt x="3974593" y="351537"/>
                </a:cubicBezTo>
                <a:cubicBezTo>
                  <a:pt x="3956305" y="339344"/>
                  <a:pt x="3938017" y="329185"/>
                  <a:pt x="3917696" y="325120"/>
                </a:cubicBezTo>
                <a:cubicBezTo>
                  <a:pt x="3893312" y="321056"/>
                  <a:pt x="3854705" y="319024"/>
                  <a:pt x="3805936" y="319024"/>
                </a:cubicBezTo>
                <a:lnTo>
                  <a:pt x="3736848" y="319024"/>
                </a:lnTo>
                <a:lnTo>
                  <a:pt x="3736848" y="117856"/>
                </a:lnTo>
                <a:lnTo>
                  <a:pt x="3629153" y="117856"/>
                </a:lnTo>
                <a:close/>
                <a:moveTo>
                  <a:pt x="3243072" y="650241"/>
                </a:moveTo>
                <a:lnTo>
                  <a:pt x="3358896" y="650241"/>
                </a:lnTo>
                <a:lnTo>
                  <a:pt x="3572257" y="117856"/>
                </a:lnTo>
                <a:lnTo>
                  <a:pt x="3454400" y="117856"/>
                </a:lnTo>
                <a:lnTo>
                  <a:pt x="3407665" y="237744"/>
                </a:lnTo>
                <a:lnTo>
                  <a:pt x="3194305" y="237744"/>
                </a:lnTo>
                <a:lnTo>
                  <a:pt x="3149600" y="117856"/>
                </a:lnTo>
                <a:lnTo>
                  <a:pt x="3035808" y="117856"/>
                </a:lnTo>
                <a:close/>
                <a:moveTo>
                  <a:pt x="2602993" y="650241"/>
                </a:moveTo>
                <a:lnTo>
                  <a:pt x="2970784" y="650241"/>
                </a:lnTo>
                <a:lnTo>
                  <a:pt x="2970784" y="207264"/>
                </a:lnTo>
                <a:lnTo>
                  <a:pt x="3019553" y="207264"/>
                </a:lnTo>
                <a:lnTo>
                  <a:pt x="3019553" y="0"/>
                </a:lnTo>
                <a:lnTo>
                  <a:pt x="2930145" y="0"/>
                </a:lnTo>
                <a:lnTo>
                  <a:pt x="2930145" y="117856"/>
                </a:lnTo>
                <a:lnTo>
                  <a:pt x="2592833" y="117856"/>
                </a:lnTo>
                <a:lnTo>
                  <a:pt x="2592833" y="0"/>
                </a:lnTo>
                <a:lnTo>
                  <a:pt x="2503424" y="0"/>
                </a:lnTo>
                <a:lnTo>
                  <a:pt x="2503424" y="207264"/>
                </a:lnTo>
                <a:lnTo>
                  <a:pt x="2548129" y="207264"/>
                </a:lnTo>
                <a:cubicBezTo>
                  <a:pt x="2570481" y="251968"/>
                  <a:pt x="2584705" y="304800"/>
                  <a:pt x="2592833" y="365761"/>
                </a:cubicBezTo>
                <a:cubicBezTo>
                  <a:pt x="2598929" y="426720"/>
                  <a:pt x="2602993" y="501905"/>
                  <a:pt x="2602993" y="593344"/>
                </a:cubicBezTo>
                <a:close/>
                <a:moveTo>
                  <a:pt x="1584961" y="650241"/>
                </a:moveTo>
                <a:lnTo>
                  <a:pt x="1944624" y="650241"/>
                </a:lnTo>
                <a:lnTo>
                  <a:pt x="1944624" y="560832"/>
                </a:lnTo>
                <a:lnTo>
                  <a:pt x="1692656" y="560832"/>
                </a:lnTo>
                <a:lnTo>
                  <a:pt x="1692656" y="117856"/>
                </a:lnTo>
                <a:lnTo>
                  <a:pt x="1584961" y="117856"/>
                </a:lnTo>
                <a:close/>
                <a:moveTo>
                  <a:pt x="1192785" y="650241"/>
                </a:moveTo>
                <a:lnTo>
                  <a:pt x="1308609" y="650241"/>
                </a:lnTo>
                <a:lnTo>
                  <a:pt x="1521968" y="117856"/>
                </a:lnTo>
                <a:lnTo>
                  <a:pt x="1404112" y="117856"/>
                </a:lnTo>
                <a:lnTo>
                  <a:pt x="1357377" y="237744"/>
                </a:lnTo>
                <a:lnTo>
                  <a:pt x="1144017" y="237744"/>
                </a:lnTo>
                <a:lnTo>
                  <a:pt x="1099312" y="117856"/>
                </a:lnTo>
                <a:lnTo>
                  <a:pt x="985521" y="117856"/>
                </a:lnTo>
                <a:close/>
                <a:moveTo>
                  <a:pt x="554736" y="650241"/>
                </a:moveTo>
                <a:lnTo>
                  <a:pt x="928624" y="650241"/>
                </a:lnTo>
                <a:lnTo>
                  <a:pt x="928624" y="117856"/>
                </a:lnTo>
                <a:lnTo>
                  <a:pt x="820929" y="117856"/>
                </a:lnTo>
                <a:lnTo>
                  <a:pt x="820929" y="560832"/>
                </a:lnTo>
                <a:lnTo>
                  <a:pt x="660400" y="560832"/>
                </a:lnTo>
                <a:lnTo>
                  <a:pt x="660400" y="333249"/>
                </a:lnTo>
                <a:cubicBezTo>
                  <a:pt x="660400" y="266193"/>
                  <a:pt x="658368" y="221488"/>
                  <a:pt x="652273" y="195073"/>
                </a:cubicBezTo>
                <a:cubicBezTo>
                  <a:pt x="648209" y="170688"/>
                  <a:pt x="638048" y="150368"/>
                  <a:pt x="621792" y="136144"/>
                </a:cubicBezTo>
                <a:cubicBezTo>
                  <a:pt x="603505" y="119888"/>
                  <a:pt x="577088" y="113793"/>
                  <a:pt x="542544" y="113793"/>
                </a:cubicBezTo>
                <a:cubicBezTo>
                  <a:pt x="530353" y="113793"/>
                  <a:pt x="505968" y="115824"/>
                  <a:pt x="473456" y="117856"/>
                </a:cubicBezTo>
                <a:lnTo>
                  <a:pt x="473456" y="201168"/>
                </a:lnTo>
                <a:lnTo>
                  <a:pt x="497841" y="201168"/>
                </a:lnTo>
                <a:cubicBezTo>
                  <a:pt x="520192" y="201168"/>
                  <a:pt x="534417" y="203200"/>
                  <a:pt x="542544" y="209297"/>
                </a:cubicBezTo>
                <a:cubicBezTo>
                  <a:pt x="550673" y="215393"/>
                  <a:pt x="554736" y="229617"/>
                  <a:pt x="554736" y="254000"/>
                </a:cubicBezTo>
                <a:lnTo>
                  <a:pt x="554736" y="345441"/>
                </a:lnTo>
                <a:close/>
                <a:moveTo>
                  <a:pt x="0" y="650241"/>
                </a:moveTo>
                <a:lnTo>
                  <a:pt x="398273" y="650241"/>
                </a:lnTo>
                <a:lnTo>
                  <a:pt x="398273" y="560832"/>
                </a:lnTo>
                <a:lnTo>
                  <a:pt x="107697" y="560832"/>
                </a:lnTo>
                <a:lnTo>
                  <a:pt x="107697" y="436880"/>
                </a:lnTo>
                <a:lnTo>
                  <a:pt x="251968" y="436880"/>
                </a:lnTo>
                <a:cubicBezTo>
                  <a:pt x="290577" y="436880"/>
                  <a:pt x="325121" y="432817"/>
                  <a:pt x="351536" y="422656"/>
                </a:cubicBezTo>
                <a:cubicBezTo>
                  <a:pt x="377953" y="412497"/>
                  <a:pt x="400305" y="394208"/>
                  <a:pt x="418592" y="369824"/>
                </a:cubicBezTo>
                <a:cubicBezTo>
                  <a:pt x="436880" y="343408"/>
                  <a:pt x="445009" y="312929"/>
                  <a:pt x="445009" y="276353"/>
                </a:cubicBezTo>
                <a:cubicBezTo>
                  <a:pt x="445009" y="239776"/>
                  <a:pt x="436880" y="209297"/>
                  <a:pt x="418592" y="182880"/>
                </a:cubicBezTo>
                <a:cubicBezTo>
                  <a:pt x="398273" y="158497"/>
                  <a:pt x="377953" y="140208"/>
                  <a:pt x="353568" y="132080"/>
                </a:cubicBezTo>
                <a:cubicBezTo>
                  <a:pt x="329185" y="121920"/>
                  <a:pt x="296673" y="117856"/>
                  <a:pt x="251968" y="117856"/>
                </a:cubicBezTo>
                <a:lnTo>
                  <a:pt x="0" y="117856"/>
                </a:lnTo>
                <a:close/>
                <a:moveTo>
                  <a:pt x="5262881" y="660400"/>
                </a:moveTo>
                <a:cubicBezTo>
                  <a:pt x="5325872" y="660400"/>
                  <a:pt x="5374641" y="646176"/>
                  <a:pt x="5405120" y="617729"/>
                </a:cubicBezTo>
                <a:cubicBezTo>
                  <a:pt x="5437633" y="591312"/>
                  <a:pt x="5453888" y="558800"/>
                  <a:pt x="5453888" y="522224"/>
                </a:cubicBezTo>
                <a:cubicBezTo>
                  <a:pt x="5453888" y="495808"/>
                  <a:pt x="5445760" y="473456"/>
                  <a:pt x="5431536" y="453137"/>
                </a:cubicBezTo>
                <a:cubicBezTo>
                  <a:pt x="5417312" y="432817"/>
                  <a:pt x="5394960" y="414529"/>
                  <a:pt x="5366512" y="398273"/>
                </a:cubicBezTo>
                <a:cubicBezTo>
                  <a:pt x="5401057" y="386080"/>
                  <a:pt x="5427472" y="369824"/>
                  <a:pt x="5445760" y="347473"/>
                </a:cubicBezTo>
                <a:cubicBezTo>
                  <a:pt x="5464048" y="325120"/>
                  <a:pt x="5472177" y="296673"/>
                  <a:pt x="5472177" y="264161"/>
                </a:cubicBezTo>
                <a:cubicBezTo>
                  <a:pt x="5472177" y="217424"/>
                  <a:pt x="5455920" y="180849"/>
                  <a:pt x="5421377" y="150368"/>
                </a:cubicBezTo>
                <a:cubicBezTo>
                  <a:pt x="5386833" y="121920"/>
                  <a:pt x="5336033" y="107697"/>
                  <a:pt x="5266945" y="107697"/>
                </a:cubicBezTo>
                <a:cubicBezTo>
                  <a:pt x="5210048" y="107697"/>
                  <a:pt x="5167377" y="117856"/>
                  <a:pt x="5134865" y="136144"/>
                </a:cubicBezTo>
                <a:cubicBezTo>
                  <a:pt x="5102353" y="154432"/>
                  <a:pt x="5077969" y="188976"/>
                  <a:pt x="5061712" y="239776"/>
                </a:cubicBezTo>
                <a:lnTo>
                  <a:pt x="5161281" y="272288"/>
                </a:lnTo>
                <a:cubicBezTo>
                  <a:pt x="5171441" y="239776"/>
                  <a:pt x="5183633" y="219456"/>
                  <a:pt x="5201920" y="209297"/>
                </a:cubicBezTo>
                <a:cubicBezTo>
                  <a:pt x="5218177" y="201168"/>
                  <a:pt x="5238496" y="195073"/>
                  <a:pt x="5262881" y="195073"/>
                </a:cubicBezTo>
                <a:cubicBezTo>
                  <a:pt x="5297424" y="195073"/>
                  <a:pt x="5321808" y="203200"/>
                  <a:pt x="5338065" y="217424"/>
                </a:cubicBezTo>
                <a:cubicBezTo>
                  <a:pt x="5352288" y="231649"/>
                  <a:pt x="5360417" y="249937"/>
                  <a:pt x="5360417" y="268224"/>
                </a:cubicBezTo>
                <a:cubicBezTo>
                  <a:pt x="5360417" y="290576"/>
                  <a:pt x="5352288" y="306832"/>
                  <a:pt x="5334000" y="321056"/>
                </a:cubicBezTo>
                <a:cubicBezTo>
                  <a:pt x="5317745" y="335280"/>
                  <a:pt x="5291329" y="341376"/>
                  <a:pt x="5254753" y="341376"/>
                </a:cubicBezTo>
                <a:lnTo>
                  <a:pt x="5230369" y="341376"/>
                </a:lnTo>
                <a:lnTo>
                  <a:pt x="5230369" y="422656"/>
                </a:lnTo>
                <a:lnTo>
                  <a:pt x="5242560" y="422656"/>
                </a:lnTo>
                <a:cubicBezTo>
                  <a:pt x="5275072" y="422656"/>
                  <a:pt x="5301488" y="428753"/>
                  <a:pt x="5319777" y="442976"/>
                </a:cubicBezTo>
                <a:cubicBezTo>
                  <a:pt x="5336033" y="459232"/>
                  <a:pt x="5344160" y="477520"/>
                  <a:pt x="5344160" y="501905"/>
                </a:cubicBezTo>
                <a:cubicBezTo>
                  <a:pt x="5344160" y="522224"/>
                  <a:pt x="5338065" y="538480"/>
                  <a:pt x="5323841" y="552705"/>
                </a:cubicBezTo>
                <a:cubicBezTo>
                  <a:pt x="5309617" y="564897"/>
                  <a:pt x="5289296" y="573024"/>
                  <a:pt x="5262881" y="573024"/>
                </a:cubicBezTo>
                <a:cubicBezTo>
                  <a:pt x="5218177" y="573024"/>
                  <a:pt x="5187696" y="550673"/>
                  <a:pt x="5175505" y="505968"/>
                </a:cubicBezTo>
                <a:lnTo>
                  <a:pt x="5071872" y="530353"/>
                </a:lnTo>
                <a:cubicBezTo>
                  <a:pt x="5094224" y="615697"/>
                  <a:pt x="5157217" y="660400"/>
                  <a:pt x="5262881" y="660400"/>
                </a:cubicBezTo>
                <a:close/>
                <a:moveTo>
                  <a:pt x="4565905" y="660400"/>
                </a:moveTo>
                <a:cubicBezTo>
                  <a:pt x="4639057" y="660400"/>
                  <a:pt x="4697984" y="636017"/>
                  <a:pt x="4740657" y="589280"/>
                </a:cubicBezTo>
                <a:cubicBezTo>
                  <a:pt x="4785360" y="540512"/>
                  <a:pt x="4805681" y="473456"/>
                  <a:pt x="4805681" y="384049"/>
                </a:cubicBezTo>
                <a:cubicBezTo>
                  <a:pt x="4805681" y="327153"/>
                  <a:pt x="4797553" y="278385"/>
                  <a:pt x="4777233" y="235712"/>
                </a:cubicBezTo>
                <a:cubicBezTo>
                  <a:pt x="4758945" y="195073"/>
                  <a:pt x="4732529" y="164593"/>
                  <a:pt x="4697984" y="142241"/>
                </a:cubicBezTo>
                <a:cubicBezTo>
                  <a:pt x="4663441" y="119888"/>
                  <a:pt x="4620769" y="107697"/>
                  <a:pt x="4567936" y="107697"/>
                </a:cubicBezTo>
                <a:cubicBezTo>
                  <a:pt x="4517136" y="107697"/>
                  <a:pt x="4474465" y="115824"/>
                  <a:pt x="4443984" y="132080"/>
                </a:cubicBezTo>
                <a:cubicBezTo>
                  <a:pt x="4413505" y="148337"/>
                  <a:pt x="4385057" y="174753"/>
                  <a:pt x="4362705" y="213361"/>
                </a:cubicBezTo>
                <a:cubicBezTo>
                  <a:pt x="4338320" y="249937"/>
                  <a:pt x="4326129" y="290576"/>
                  <a:pt x="4322065" y="337312"/>
                </a:cubicBezTo>
                <a:lnTo>
                  <a:pt x="4234688" y="337312"/>
                </a:lnTo>
                <a:lnTo>
                  <a:pt x="4234688" y="117856"/>
                </a:lnTo>
                <a:lnTo>
                  <a:pt x="4126993" y="117856"/>
                </a:lnTo>
                <a:lnTo>
                  <a:pt x="4126993" y="650241"/>
                </a:lnTo>
                <a:lnTo>
                  <a:pt x="4234688" y="650241"/>
                </a:lnTo>
                <a:lnTo>
                  <a:pt x="4234688" y="428753"/>
                </a:lnTo>
                <a:lnTo>
                  <a:pt x="4322065" y="428753"/>
                </a:lnTo>
                <a:cubicBezTo>
                  <a:pt x="4328160" y="493776"/>
                  <a:pt x="4350512" y="548641"/>
                  <a:pt x="4391153" y="593344"/>
                </a:cubicBezTo>
                <a:cubicBezTo>
                  <a:pt x="4431793" y="638049"/>
                  <a:pt x="4488688" y="660400"/>
                  <a:pt x="4565905" y="660400"/>
                </a:cubicBezTo>
                <a:close/>
                <a:moveTo>
                  <a:pt x="2227073" y="660400"/>
                </a:moveTo>
                <a:cubicBezTo>
                  <a:pt x="2306321" y="660400"/>
                  <a:pt x="2369312" y="636017"/>
                  <a:pt x="2416048" y="587249"/>
                </a:cubicBezTo>
                <a:cubicBezTo>
                  <a:pt x="2462784" y="538480"/>
                  <a:pt x="2487169" y="469393"/>
                  <a:pt x="2487169" y="384049"/>
                </a:cubicBezTo>
                <a:cubicBezTo>
                  <a:pt x="2487169" y="296673"/>
                  <a:pt x="2462784" y="229617"/>
                  <a:pt x="2416048" y="180849"/>
                </a:cubicBezTo>
                <a:cubicBezTo>
                  <a:pt x="2369312" y="132080"/>
                  <a:pt x="2306321" y="107697"/>
                  <a:pt x="2229105" y="107697"/>
                </a:cubicBezTo>
                <a:cubicBezTo>
                  <a:pt x="2149856" y="107697"/>
                  <a:pt x="2086865" y="132080"/>
                  <a:pt x="2040129" y="180849"/>
                </a:cubicBezTo>
                <a:cubicBezTo>
                  <a:pt x="1993392" y="229617"/>
                  <a:pt x="1969009" y="294641"/>
                  <a:pt x="1969009" y="379985"/>
                </a:cubicBezTo>
                <a:cubicBezTo>
                  <a:pt x="1969009" y="434849"/>
                  <a:pt x="1977136" y="479553"/>
                  <a:pt x="1993392" y="518161"/>
                </a:cubicBezTo>
                <a:cubicBezTo>
                  <a:pt x="2005585" y="544576"/>
                  <a:pt x="2021841" y="568961"/>
                  <a:pt x="2044192" y="591312"/>
                </a:cubicBezTo>
                <a:cubicBezTo>
                  <a:pt x="2064512" y="611632"/>
                  <a:pt x="2086865" y="627888"/>
                  <a:pt x="2111248" y="638049"/>
                </a:cubicBezTo>
                <a:cubicBezTo>
                  <a:pt x="2145792" y="652273"/>
                  <a:pt x="2184400" y="660400"/>
                  <a:pt x="2227073" y="660400"/>
                </a:cubicBezTo>
                <a:close/>
              </a:path>
            </a:pathLst>
          </a:custGeom>
          <a:noFill/>
          <a:ln w="12191" cap="flat" cmpd="sng">
            <a:solidFill>
              <a:srgbClr val="0033CC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2033" name="Picture 2033"/>
          <p:cNvPicPr>
            <a:picLocks noChangeAspect="0" noChangeArrowheads="1"/>
          </p:cNvPicPr>
          <p:nvPr/>
        </p:nvPicPr>
        <p:blipFill>
          <a:blip r:embed="rId20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650996" y="3475736"/>
            <a:ext cx="3376675" cy="424688"/>
          </a:xfrm>
          <a:prstGeom prst="rect">
            <a:avLst/>
          </a:prstGeom>
          <a:noFill/>
          <a:extLst/>
        </p:spPr>
      </p:pic>
      <p:sp>
        <p:nvSpPr>
          <p:cNvPr id="2034" name="Freeform 2034"/>
          <p:cNvSpPr/>
          <p:nvPr/>
        </p:nvSpPr>
        <p:spPr>
          <a:xfrm rot="0" flipH="0" flipV="1">
            <a:off x="3663696" y="3488436"/>
            <a:ext cx="3351274" cy="399287"/>
          </a:xfrm>
          <a:custGeom>
            <a:pathLst>
              <a:path w="4468366" h="532383">
                <a:moveTo>
                  <a:pt x="4360671" y="101600"/>
                </a:moveTo>
                <a:lnTo>
                  <a:pt x="4464302" y="101600"/>
                </a:lnTo>
                <a:lnTo>
                  <a:pt x="4464302" y="0"/>
                </a:lnTo>
                <a:lnTo>
                  <a:pt x="4360671" y="0"/>
                </a:lnTo>
                <a:close/>
                <a:moveTo>
                  <a:pt x="107695" y="231647"/>
                </a:moveTo>
                <a:lnTo>
                  <a:pt x="107695" y="89409"/>
                </a:lnTo>
                <a:lnTo>
                  <a:pt x="207263" y="89409"/>
                </a:lnTo>
                <a:cubicBezTo>
                  <a:pt x="245871" y="89409"/>
                  <a:pt x="270256" y="89409"/>
                  <a:pt x="282448" y="91440"/>
                </a:cubicBezTo>
                <a:cubicBezTo>
                  <a:pt x="296671" y="95505"/>
                  <a:pt x="310895" y="101600"/>
                  <a:pt x="321056" y="113791"/>
                </a:cubicBezTo>
                <a:cubicBezTo>
                  <a:pt x="331216" y="123951"/>
                  <a:pt x="335280" y="140207"/>
                  <a:pt x="335280" y="158496"/>
                </a:cubicBezTo>
                <a:cubicBezTo>
                  <a:pt x="335280" y="174752"/>
                  <a:pt x="331216" y="188976"/>
                  <a:pt x="323087" y="199135"/>
                </a:cubicBezTo>
                <a:cubicBezTo>
                  <a:pt x="316992" y="211328"/>
                  <a:pt x="304800" y="219455"/>
                  <a:pt x="290575" y="223520"/>
                </a:cubicBezTo>
                <a:cubicBezTo>
                  <a:pt x="276351" y="229615"/>
                  <a:pt x="243839" y="231647"/>
                  <a:pt x="195071" y="231647"/>
                </a:cubicBezTo>
                <a:close/>
                <a:moveTo>
                  <a:pt x="2444495" y="408431"/>
                </a:moveTo>
                <a:lnTo>
                  <a:pt x="2371344" y="209295"/>
                </a:lnTo>
                <a:lnTo>
                  <a:pt x="2517648" y="209295"/>
                </a:lnTo>
                <a:close/>
                <a:moveTo>
                  <a:pt x="107695" y="445008"/>
                </a:moveTo>
                <a:lnTo>
                  <a:pt x="107695" y="321056"/>
                </a:lnTo>
                <a:lnTo>
                  <a:pt x="178816" y="321056"/>
                </a:lnTo>
                <a:cubicBezTo>
                  <a:pt x="219456" y="321056"/>
                  <a:pt x="245871" y="321056"/>
                  <a:pt x="256031" y="323088"/>
                </a:cubicBezTo>
                <a:cubicBezTo>
                  <a:pt x="274319" y="325120"/>
                  <a:pt x="290575" y="331215"/>
                  <a:pt x="300736" y="341375"/>
                </a:cubicBezTo>
                <a:cubicBezTo>
                  <a:pt x="310895" y="351536"/>
                  <a:pt x="316992" y="365759"/>
                  <a:pt x="316992" y="384047"/>
                </a:cubicBezTo>
                <a:cubicBezTo>
                  <a:pt x="316992" y="400304"/>
                  <a:pt x="310895" y="412495"/>
                  <a:pt x="302768" y="422656"/>
                </a:cubicBezTo>
                <a:cubicBezTo>
                  <a:pt x="292607" y="432815"/>
                  <a:pt x="280416" y="440943"/>
                  <a:pt x="262127" y="442975"/>
                </a:cubicBezTo>
                <a:cubicBezTo>
                  <a:pt x="251968" y="442975"/>
                  <a:pt x="219456" y="445008"/>
                  <a:pt x="170687" y="445008"/>
                </a:cubicBezTo>
                <a:close/>
                <a:moveTo>
                  <a:pt x="4356608" y="532383"/>
                </a:moveTo>
                <a:lnTo>
                  <a:pt x="4468366" y="532383"/>
                </a:lnTo>
                <a:lnTo>
                  <a:pt x="4468366" y="408431"/>
                </a:lnTo>
                <a:lnTo>
                  <a:pt x="4441951" y="136144"/>
                </a:lnTo>
                <a:lnTo>
                  <a:pt x="4383022" y="136144"/>
                </a:lnTo>
                <a:lnTo>
                  <a:pt x="4356608" y="408431"/>
                </a:lnTo>
                <a:close/>
                <a:moveTo>
                  <a:pt x="3848608" y="532383"/>
                </a:moveTo>
                <a:lnTo>
                  <a:pt x="4244848" y="532383"/>
                </a:lnTo>
                <a:lnTo>
                  <a:pt x="4244848" y="442975"/>
                </a:lnTo>
                <a:lnTo>
                  <a:pt x="3956303" y="442975"/>
                </a:lnTo>
                <a:lnTo>
                  <a:pt x="3956303" y="325120"/>
                </a:lnTo>
                <a:lnTo>
                  <a:pt x="4224527" y="325120"/>
                </a:lnTo>
                <a:lnTo>
                  <a:pt x="4224527" y="233679"/>
                </a:lnTo>
                <a:lnTo>
                  <a:pt x="3956303" y="233679"/>
                </a:lnTo>
                <a:lnTo>
                  <a:pt x="3956303" y="89409"/>
                </a:lnTo>
                <a:lnTo>
                  <a:pt x="4255008" y="89409"/>
                </a:lnTo>
                <a:lnTo>
                  <a:pt x="4255008" y="0"/>
                </a:lnTo>
                <a:lnTo>
                  <a:pt x="3848608" y="0"/>
                </a:lnTo>
                <a:close/>
                <a:moveTo>
                  <a:pt x="3314191" y="532383"/>
                </a:moveTo>
                <a:lnTo>
                  <a:pt x="3413760" y="532383"/>
                </a:lnTo>
                <a:lnTo>
                  <a:pt x="3413760" y="176784"/>
                </a:lnTo>
                <a:lnTo>
                  <a:pt x="3631184" y="532383"/>
                </a:lnTo>
                <a:lnTo>
                  <a:pt x="3736848" y="532383"/>
                </a:lnTo>
                <a:lnTo>
                  <a:pt x="3736848" y="0"/>
                </a:lnTo>
                <a:lnTo>
                  <a:pt x="3637280" y="0"/>
                </a:lnTo>
                <a:lnTo>
                  <a:pt x="3637280" y="347472"/>
                </a:lnTo>
                <a:lnTo>
                  <a:pt x="3421888" y="0"/>
                </a:lnTo>
                <a:lnTo>
                  <a:pt x="3314191" y="0"/>
                </a:lnTo>
                <a:close/>
                <a:moveTo>
                  <a:pt x="2773680" y="532383"/>
                </a:moveTo>
                <a:lnTo>
                  <a:pt x="2881375" y="532383"/>
                </a:lnTo>
                <a:lnTo>
                  <a:pt x="2881375" y="323088"/>
                </a:lnTo>
                <a:lnTo>
                  <a:pt x="3092704" y="323088"/>
                </a:lnTo>
                <a:lnTo>
                  <a:pt x="3092704" y="532383"/>
                </a:lnTo>
                <a:lnTo>
                  <a:pt x="3200399" y="532383"/>
                </a:lnTo>
                <a:lnTo>
                  <a:pt x="3200399" y="0"/>
                </a:lnTo>
                <a:lnTo>
                  <a:pt x="3092704" y="0"/>
                </a:lnTo>
                <a:lnTo>
                  <a:pt x="3092704" y="231647"/>
                </a:lnTo>
                <a:lnTo>
                  <a:pt x="2881375" y="231647"/>
                </a:lnTo>
                <a:lnTo>
                  <a:pt x="2881375" y="0"/>
                </a:lnTo>
                <a:lnTo>
                  <a:pt x="2773680" y="0"/>
                </a:lnTo>
                <a:close/>
                <a:moveTo>
                  <a:pt x="2387599" y="532383"/>
                </a:moveTo>
                <a:lnTo>
                  <a:pt x="2503423" y="532383"/>
                </a:lnTo>
                <a:lnTo>
                  <a:pt x="2716783" y="0"/>
                </a:lnTo>
                <a:lnTo>
                  <a:pt x="2598927" y="0"/>
                </a:lnTo>
                <a:lnTo>
                  <a:pt x="2552192" y="119888"/>
                </a:lnTo>
                <a:lnTo>
                  <a:pt x="2338832" y="119888"/>
                </a:lnTo>
                <a:lnTo>
                  <a:pt x="2294127" y="0"/>
                </a:lnTo>
                <a:lnTo>
                  <a:pt x="2180336" y="0"/>
                </a:lnTo>
                <a:close/>
                <a:moveTo>
                  <a:pt x="1611376" y="532383"/>
                </a:moveTo>
                <a:lnTo>
                  <a:pt x="1771904" y="532383"/>
                </a:lnTo>
                <a:lnTo>
                  <a:pt x="1869439" y="168656"/>
                </a:lnTo>
                <a:lnTo>
                  <a:pt x="1964944" y="532383"/>
                </a:lnTo>
                <a:lnTo>
                  <a:pt x="2127504" y="532383"/>
                </a:lnTo>
                <a:lnTo>
                  <a:pt x="2127504" y="0"/>
                </a:lnTo>
                <a:lnTo>
                  <a:pt x="2027936" y="0"/>
                </a:lnTo>
                <a:lnTo>
                  <a:pt x="2027936" y="418591"/>
                </a:lnTo>
                <a:lnTo>
                  <a:pt x="1920239" y="0"/>
                </a:lnTo>
                <a:lnTo>
                  <a:pt x="1816607" y="0"/>
                </a:lnTo>
                <a:lnTo>
                  <a:pt x="1710944" y="418591"/>
                </a:lnTo>
                <a:lnTo>
                  <a:pt x="1710944" y="0"/>
                </a:lnTo>
                <a:lnTo>
                  <a:pt x="1611376" y="0"/>
                </a:lnTo>
                <a:close/>
                <a:moveTo>
                  <a:pt x="1078992" y="532383"/>
                </a:moveTo>
                <a:lnTo>
                  <a:pt x="1178560" y="532383"/>
                </a:lnTo>
                <a:lnTo>
                  <a:pt x="1178560" y="176784"/>
                </a:lnTo>
                <a:lnTo>
                  <a:pt x="1395983" y="532383"/>
                </a:lnTo>
                <a:lnTo>
                  <a:pt x="1501648" y="532383"/>
                </a:lnTo>
                <a:lnTo>
                  <a:pt x="1501648" y="0"/>
                </a:lnTo>
                <a:lnTo>
                  <a:pt x="1402079" y="0"/>
                </a:lnTo>
                <a:lnTo>
                  <a:pt x="1402079" y="347472"/>
                </a:lnTo>
                <a:lnTo>
                  <a:pt x="1186688" y="0"/>
                </a:lnTo>
                <a:lnTo>
                  <a:pt x="1078992" y="0"/>
                </a:lnTo>
                <a:close/>
                <a:moveTo>
                  <a:pt x="538480" y="532383"/>
                </a:moveTo>
                <a:lnTo>
                  <a:pt x="646175" y="532383"/>
                </a:lnTo>
                <a:lnTo>
                  <a:pt x="646175" y="323088"/>
                </a:lnTo>
                <a:lnTo>
                  <a:pt x="857504" y="323088"/>
                </a:lnTo>
                <a:lnTo>
                  <a:pt x="857504" y="532383"/>
                </a:lnTo>
                <a:lnTo>
                  <a:pt x="965200" y="532383"/>
                </a:lnTo>
                <a:lnTo>
                  <a:pt x="965200" y="0"/>
                </a:lnTo>
                <a:lnTo>
                  <a:pt x="857504" y="0"/>
                </a:lnTo>
                <a:lnTo>
                  <a:pt x="857504" y="231647"/>
                </a:lnTo>
                <a:lnTo>
                  <a:pt x="646175" y="231647"/>
                </a:lnTo>
                <a:lnTo>
                  <a:pt x="646175" y="0"/>
                </a:lnTo>
                <a:lnTo>
                  <a:pt x="538480" y="0"/>
                </a:lnTo>
                <a:close/>
                <a:moveTo>
                  <a:pt x="0" y="532383"/>
                </a:moveTo>
                <a:lnTo>
                  <a:pt x="213360" y="532383"/>
                </a:lnTo>
                <a:cubicBezTo>
                  <a:pt x="256031" y="532383"/>
                  <a:pt x="286512" y="530351"/>
                  <a:pt x="308863" y="528319"/>
                </a:cubicBezTo>
                <a:cubicBezTo>
                  <a:pt x="329183" y="524255"/>
                  <a:pt x="347471" y="516127"/>
                  <a:pt x="363727" y="505968"/>
                </a:cubicBezTo>
                <a:cubicBezTo>
                  <a:pt x="379983" y="493775"/>
                  <a:pt x="394207" y="479552"/>
                  <a:pt x="404368" y="461263"/>
                </a:cubicBezTo>
                <a:cubicBezTo>
                  <a:pt x="414527" y="442975"/>
                  <a:pt x="420624" y="420624"/>
                  <a:pt x="420624" y="398272"/>
                </a:cubicBezTo>
                <a:cubicBezTo>
                  <a:pt x="420624" y="373888"/>
                  <a:pt x="414527" y="351536"/>
                  <a:pt x="400304" y="329184"/>
                </a:cubicBezTo>
                <a:cubicBezTo>
                  <a:pt x="388112" y="308863"/>
                  <a:pt x="369824" y="292607"/>
                  <a:pt x="345439" y="282447"/>
                </a:cubicBezTo>
                <a:cubicBezTo>
                  <a:pt x="377951" y="272287"/>
                  <a:pt x="404368" y="258063"/>
                  <a:pt x="420624" y="233679"/>
                </a:cubicBezTo>
                <a:cubicBezTo>
                  <a:pt x="438912" y="211328"/>
                  <a:pt x="447039" y="184911"/>
                  <a:pt x="447039" y="154431"/>
                </a:cubicBezTo>
                <a:cubicBezTo>
                  <a:pt x="447039" y="130048"/>
                  <a:pt x="440943" y="105663"/>
                  <a:pt x="430783" y="83312"/>
                </a:cubicBezTo>
                <a:cubicBezTo>
                  <a:pt x="418592" y="60960"/>
                  <a:pt x="404368" y="42673"/>
                  <a:pt x="384048" y="28448"/>
                </a:cubicBezTo>
                <a:cubicBezTo>
                  <a:pt x="363727" y="14224"/>
                  <a:pt x="339343" y="6097"/>
                  <a:pt x="310895" y="2032"/>
                </a:cubicBezTo>
                <a:cubicBezTo>
                  <a:pt x="294639" y="0"/>
                  <a:pt x="249936" y="0"/>
                  <a:pt x="180848" y="0"/>
                </a:cubicBezTo>
                <a:lnTo>
                  <a:pt x="0" y="0"/>
                </a:lnTo>
                <a:close/>
              </a:path>
            </a:pathLst>
          </a:custGeom>
          <a:noFill/>
          <a:ln w="12191" cap="flat" cmpd="sng">
            <a:solidFill>
              <a:srgbClr val="0033CC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035" name="Rectangle 2035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340" name="Freeform 340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41" name="Picture 101"/>
          <p:cNvPicPr>
            <a:picLocks noChangeAspect="0" noChangeArrowheads="1"/>
          </p:cNvPicPr>
          <p:nvPr/>
        </p:nvPicPr>
        <p:blipFill>
          <a:blip r:embed="rId3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342" name="Picture 342"/>
          <p:cNvPicPr>
            <a:picLocks noChangeAspect="0" noChangeArrowheads="1"/>
          </p:cNvPicPr>
          <p:nvPr/>
        </p:nvPicPr>
        <p:blipFill>
          <a:blip r:embed="rId3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343" name="Picture 103"/>
          <p:cNvPicPr>
            <a:picLocks noChangeAspect="0" noChangeArrowheads="1"/>
          </p:cNvPicPr>
          <p:nvPr/>
        </p:nvPicPr>
        <p:blipFill>
          <a:blip r:embed="rId3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344" name="Picture 344"/>
          <p:cNvPicPr>
            <a:picLocks noChangeAspect="0" noChangeArrowheads="1"/>
          </p:cNvPicPr>
          <p:nvPr/>
        </p:nvPicPr>
        <p:blipFill>
          <a:blip r:embed="rId3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345" name="Picture 107"/>
          <p:cNvPicPr>
            <a:picLocks noChangeAspect="0" noChangeArrowheads="1"/>
          </p:cNvPicPr>
          <p:nvPr/>
        </p:nvPicPr>
        <p:blipFill>
          <a:blip r:embed="rId3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346" name="Picture 346"/>
          <p:cNvPicPr>
            <a:picLocks noChangeAspect="0" noChangeArrowheads="1"/>
          </p:cNvPicPr>
          <p:nvPr/>
        </p:nvPicPr>
        <p:blipFill>
          <a:blip r:embed="rId3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901440" y="699516"/>
            <a:ext cx="2313432" cy="201168"/>
          </a:xfrm>
          <a:prstGeom prst="rect">
            <a:avLst/>
          </a:prstGeom>
          <a:noFill/>
          <a:extLst/>
        </p:spPr>
      </p:pic>
      <p:sp>
        <p:nvSpPr>
          <p:cNvPr id="347" name="Freeform 347"/>
          <p:cNvSpPr/>
          <p:nvPr/>
        </p:nvSpPr>
        <p:spPr>
          <a:xfrm rot="0" flipH="0" flipV="1">
            <a:off x="2136648" y="1475232"/>
            <a:ext cx="3814571" cy="487680"/>
          </a:xfrm>
          <a:custGeom>
            <a:pathLst>
              <a:path w="5086095" h="650240">
                <a:moveTo>
                  <a:pt x="0" y="650240"/>
                </a:moveTo>
                <a:lnTo>
                  <a:pt x="5086095" y="650240"/>
                </a:lnTo>
                <a:lnTo>
                  <a:pt x="5086095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8" name="Freeform 348"/>
          <p:cNvSpPr/>
          <p:nvPr/>
        </p:nvSpPr>
        <p:spPr>
          <a:xfrm rot="0" flipH="0" flipV="1">
            <a:off x="2136648" y="1475232"/>
            <a:ext cx="6426707" cy="1312164"/>
          </a:xfrm>
          <a:custGeom>
            <a:pathLst>
              <a:path w="8568943" h="1749552">
                <a:moveTo>
                  <a:pt x="5086095" y="1749552"/>
                </a:moveTo>
                <a:lnTo>
                  <a:pt x="8568943" y="1749552"/>
                </a:lnTo>
                <a:lnTo>
                  <a:pt x="8568943" y="1099312"/>
                </a:lnTo>
                <a:lnTo>
                  <a:pt x="5086095" y="1099312"/>
                </a:lnTo>
                <a:close/>
                <a:moveTo>
                  <a:pt x="0" y="1099312"/>
                </a:moveTo>
                <a:lnTo>
                  <a:pt x="833120" y="1099312"/>
                </a:lnTo>
                <a:lnTo>
                  <a:pt x="833120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49" name="Freeform 349"/>
          <p:cNvSpPr/>
          <p:nvPr/>
        </p:nvSpPr>
        <p:spPr>
          <a:xfrm rot="0" flipH="0" flipV="1">
            <a:off x="2761488" y="1962912"/>
            <a:ext cx="5801867" cy="824484"/>
          </a:xfrm>
          <a:custGeom>
            <a:pathLst>
              <a:path w="7735823" h="1099312">
                <a:moveTo>
                  <a:pt x="0" y="1099312"/>
                </a:moveTo>
                <a:lnTo>
                  <a:pt x="7735823" y="1099312"/>
                </a:lnTo>
                <a:lnTo>
                  <a:pt x="7735823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0" name="Freeform 350"/>
          <p:cNvSpPr/>
          <p:nvPr/>
        </p:nvSpPr>
        <p:spPr>
          <a:xfrm rot="0" flipH="0" flipV="1">
            <a:off x="2136648" y="2787397"/>
            <a:ext cx="624840" cy="411479"/>
          </a:xfrm>
          <a:custGeom>
            <a:pathLst>
              <a:path w="833120" h="548639">
                <a:moveTo>
                  <a:pt x="0" y="548639"/>
                </a:moveTo>
                <a:lnTo>
                  <a:pt x="833120" y="548639"/>
                </a:lnTo>
                <a:lnTo>
                  <a:pt x="833120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1" name="Freeform 351"/>
          <p:cNvSpPr/>
          <p:nvPr/>
        </p:nvSpPr>
        <p:spPr>
          <a:xfrm rot="0" flipH="0" flipV="1">
            <a:off x="2761488" y="2787397"/>
            <a:ext cx="5801867" cy="411479"/>
          </a:xfrm>
          <a:custGeom>
            <a:pathLst>
              <a:path w="7735823" h="548639">
                <a:moveTo>
                  <a:pt x="0" y="548639"/>
                </a:moveTo>
                <a:lnTo>
                  <a:pt x="7735823" y="548639"/>
                </a:lnTo>
                <a:lnTo>
                  <a:pt x="7735823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2" name="Freeform 352"/>
          <p:cNvSpPr/>
          <p:nvPr/>
        </p:nvSpPr>
        <p:spPr>
          <a:xfrm rot="0" flipH="0" flipV="1">
            <a:off x="2136648" y="3198876"/>
            <a:ext cx="624840" cy="411480"/>
          </a:xfrm>
          <a:custGeom>
            <a:pathLst>
              <a:path w="833120" h="548641">
                <a:moveTo>
                  <a:pt x="0" y="548641"/>
                </a:moveTo>
                <a:lnTo>
                  <a:pt x="833120" y="548641"/>
                </a:lnTo>
                <a:lnTo>
                  <a:pt x="833120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3" name="Freeform 353"/>
          <p:cNvSpPr/>
          <p:nvPr/>
        </p:nvSpPr>
        <p:spPr>
          <a:xfrm rot="0" flipH="0" flipV="1">
            <a:off x="2761488" y="3198876"/>
            <a:ext cx="5801867" cy="411480"/>
          </a:xfrm>
          <a:custGeom>
            <a:pathLst>
              <a:path w="7735823" h="548641">
                <a:moveTo>
                  <a:pt x="0" y="548641"/>
                </a:moveTo>
                <a:lnTo>
                  <a:pt x="7735823" y="548641"/>
                </a:lnTo>
                <a:lnTo>
                  <a:pt x="7735823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4" name="Freeform 354"/>
          <p:cNvSpPr/>
          <p:nvPr/>
        </p:nvSpPr>
        <p:spPr>
          <a:xfrm rot="0" flipH="0" flipV="1">
            <a:off x="2136648" y="3610356"/>
            <a:ext cx="624840" cy="413003"/>
          </a:xfrm>
          <a:custGeom>
            <a:pathLst>
              <a:path w="833120" h="550671">
                <a:moveTo>
                  <a:pt x="0" y="550671"/>
                </a:moveTo>
                <a:lnTo>
                  <a:pt x="833120" y="550671"/>
                </a:lnTo>
                <a:lnTo>
                  <a:pt x="833120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5" name="Freeform 355"/>
          <p:cNvSpPr/>
          <p:nvPr/>
        </p:nvSpPr>
        <p:spPr>
          <a:xfrm rot="0" flipH="0" flipV="1">
            <a:off x="2761488" y="3610356"/>
            <a:ext cx="5801867" cy="413003"/>
          </a:xfrm>
          <a:custGeom>
            <a:pathLst>
              <a:path w="7735823" h="550671">
                <a:moveTo>
                  <a:pt x="0" y="550671"/>
                </a:moveTo>
                <a:lnTo>
                  <a:pt x="7735823" y="550671"/>
                </a:lnTo>
                <a:lnTo>
                  <a:pt x="7735823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6" name="Freeform 356"/>
          <p:cNvSpPr/>
          <p:nvPr/>
        </p:nvSpPr>
        <p:spPr>
          <a:xfrm rot="0" flipH="0" flipV="1">
            <a:off x="2136648" y="4023360"/>
            <a:ext cx="624840" cy="411480"/>
          </a:xfrm>
          <a:custGeom>
            <a:pathLst>
              <a:path w="833120" h="548641">
                <a:moveTo>
                  <a:pt x="0" y="548641"/>
                </a:moveTo>
                <a:lnTo>
                  <a:pt x="833120" y="548641"/>
                </a:lnTo>
                <a:lnTo>
                  <a:pt x="833120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7" name="Freeform 357"/>
          <p:cNvSpPr/>
          <p:nvPr/>
        </p:nvSpPr>
        <p:spPr>
          <a:xfrm rot="0" flipH="0" flipV="1">
            <a:off x="2761488" y="4023360"/>
            <a:ext cx="5801867" cy="411480"/>
          </a:xfrm>
          <a:custGeom>
            <a:pathLst>
              <a:path w="7735823" h="548641">
                <a:moveTo>
                  <a:pt x="0" y="548641"/>
                </a:moveTo>
                <a:lnTo>
                  <a:pt x="7735823" y="548641"/>
                </a:lnTo>
                <a:lnTo>
                  <a:pt x="7735823" y="0"/>
                </a:lnTo>
                <a:lnTo>
                  <a:pt x="0" y="0"/>
                </a:lnTo>
                <a:close/>
              </a:path>
            </a:pathLst>
          </a:custGeom>
          <a:solidFill>
            <a:srgbClr val="CDE0E8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8" name="Freeform 358"/>
          <p:cNvSpPr/>
          <p:nvPr/>
        </p:nvSpPr>
        <p:spPr>
          <a:xfrm rot="0" flipH="0" flipV="1">
            <a:off x="2136648" y="4434840"/>
            <a:ext cx="624840" cy="822960"/>
          </a:xfrm>
          <a:custGeom>
            <a:pathLst>
              <a:path w="833120" h="1097280">
                <a:moveTo>
                  <a:pt x="0" y="1097280"/>
                </a:moveTo>
                <a:lnTo>
                  <a:pt x="833120" y="1097280"/>
                </a:lnTo>
                <a:lnTo>
                  <a:pt x="833120" y="0"/>
                </a:lnTo>
                <a:lnTo>
                  <a:pt x="0" y="0"/>
                </a:lnTo>
                <a:close/>
              </a:path>
            </a:pathLst>
          </a:custGeom>
          <a:solidFill>
            <a:srgbClr val="2DA2B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59" name="Freeform 359"/>
          <p:cNvSpPr/>
          <p:nvPr/>
        </p:nvSpPr>
        <p:spPr>
          <a:xfrm rot="0" flipH="0" flipV="1">
            <a:off x="2761488" y="4434840"/>
            <a:ext cx="5801867" cy="822960"/>
          </a:xfrm>
          <a:custGeom>
            <a:pathLst>
              <a:path w="7735823" h="1097280">
                <a:moveTo>
                  <a:pt x="0" y="1097280"/>
                </a:moveTo>
                <a:lnTo>
                  <a:pt x="7735823" y="1097280"/>
                </a:lnTo>
                <a:lnTo>
                  <a:pt x="7735823" y="0"/>
                </a:lnTo>
                <a:lnTo>
                  <a:pt x="0" y="0"/>
                </a:lnTo>
                <a:close/>
              </a:path>
            </a:pathLst>
          </a:custGeom>
          <a:solidFill>
            <a:srgbClr val="E8F0F4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60" name="Freeform 360"/>
          <p:cNvSpPr/>
          <p:nvPr/>
        </p:nvSpPr>
        <p:spPr>
          <a:xfrm rot="0" flipH="0" flipV="1">
            <a:off x="2761488" y="1469136"/>
            <a:ext cx="0" cy="3796283"/>
          </a:xfrm>
          <a:custGeom>
            <a:pathLst>
              <a:path w="0" h="5061711">
                <a:moveTo>
                  <a:pt x="0" y="5061711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61" name="Freeform 361"/>
          <p:cNvSpPr/>
          <p:nvPr/>
        </p:nvSpPr>
        <p:spPr>
          <a:xfrm rot="0" flipH="0" flipV="1">
            <a:off x="5951219" y="1469136"/>
            <a:ext cx="0" cy="3796283"/>
          </a:xfrm>
          <a:custGeom>
            <a:pathLst>
              <a:path w="0" h="5061711">
                <a:moveTo>
                  <a:pt x="0" y="5061711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62" name="Freeform 362"/>
          <p:cNvSpPr/>
          <p:nvPr/>
        </p:nvSpPr>
        <p:spPr>
          <a:xfrm rot="0" flipH="0" flipV="1">
            <a:off x="2130551" y="1962912"/>
            <a:ext cx="6440424" cy="0"/>
          </a:xfrm>
          <a:custGeom>
            <a:pathLst>
              <a:path w="8587233" h="0">
                <a:moveTo>
                  <a:pt x="0" y="0"/>
                </a:moveTo>
                <a:lnTo>
                  <a:pt x="8587233" y="0"/>
                </a:lnTo>
              </a:path>
            </a:pathLst>
          </a:custGeom>
          <a:noFill/>
          <a:ln w="38100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63" name="Freeform 363"/>
          <p:cNvSpPr/>
          <p:nvPr/>
        </p:nvSpPr>
        <p:spPr>
          <a:xfrm rot="0" flipH="0" flipV="1">
            <a:off x="2130551" y="2787397"/>
            <a:ext cx="6440424" cy="0"/>
          </a:xfrm>
          <a:custGeom>
            <a:pathLst>
              <a:path w="8587233" h="0">
                <a:moveTo>
                  <a:pt x="0" y="0"/>
                </a:moveTo>
                <a:lnTo>
                  <a:pt x="8587233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64" name="Freeform 364"/>
          <p:cNvSpPr/>
          <p:nvPr/>
        </p:nvSpPr>
        <p:spPr>
          <a:xfrm rot="0" flipH="0" flipV="1">
            <a:off x="2130551" y="3198876"/>
            <a:ext cx="6440424" cy="0"/>
          </a:xfrm>
          <a:custGeom>
            <a:pathLst>
              <a:path w="8587233" h="0">
                <a:moveTo>
                  <a:pt x="0" y="0"/>
                </a:moveTo>
                <a:lnTo>
                  <a:pt x="8587233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65" name="Freeform 365"/>
          <p:cNvSpPr/>
          <p:nvPr/>
        </p:nvSpPr>
        <p:spPr>
          <a:xfrm rot="0" flipH="0" flipV="1">
            <a:off x="2130551" y="3610356"/>
            <a:ext cx="6440424" cy="0"/>
          </a:xfrm>
          <a:custGeom>
            <a:pathLst>
              <a:path w="8587233" h="0">
                <a:moveTo>
                  <a:pt x="0" y="0"/>
                </a:moveTo>
                <a:lnTo>
                  <a:pt x="8587233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66" name="Freeform 366"/>
          <p:cNvSpPr/>
          <p:nvPr/>
        </p:nvSpPr>
        <p:spPr>
          <a:xfrm rot="0" flipH="0" flipV="1">
            <a:off x="2130551" y="4023360"/>
            <a:ext cx="6440424" cy="0"/>
          </a:xfrm>
          <a:custGeom>
            <a:pathLst>
              <a:path w="8587233" h="0">
                <a:moveTo>
                  <a:pt x="0" y="0"/>
                </a:moveTo>
                <a:lnTo>
                  <a:pt x="8587233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67" name="Freeform 367"/>
          <p:cNvSpPr/>
          <p:nvPr/>
        </p:nvSpPr>
        <p:spPr>
          <a:xfrm rot="0" flipH="0" flipV="1">
            <a:off x="2130551" y="4434840"/>
            <a:ext cx="6440424" cy="0"/>
          </a:xfrm>
          <a:custGeom>
            <a:pathLst>
              <a:path w="8587233" h="0">
                <a:moveTo>
                  <a:pt x="0" y="0"/>
                </a:moveTo>
                <a:lnTo>
                  <a:pt x="8587233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68" name="Freeform 368"/>
          <p:cNvSpPr/>
          <p:nvPr/>
        </p:nvSpPr>
        <p:spPr>
          <a:xfrm rot="0" flipH="0" flipV="1">
            <a:off x="2136648" y="1469136"/>
            <a:ext cx="0" cy="3796283"/>
          </a:xfrm>
          <a:custGeom>
            <a:pathLst>
              <a:path w="0" h="5061711">
                <a:moveTo>
                  <a:pt x="0" y="5061711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69" name="Freeform 369"/>
          <p:cNvSpPr/>
          <p:nvPr/>
        </p:nvSpPr>
        <p:spPr>
          <a:xfrm rot="0" flipH="0" flipV="1">
            <a:off x="8563355" y="1469136"/>
            <a:ext cx="0" cy="3796283"/>
          </a:xfrm>
          <a:custGeom>
            <a:pathLst>
              <a:path w="0" h="5061711">
                <a:moveTo>
                  <a:pt x="0" y="5061711"/>
                </a:moveTo>
                <a:lnTo>
                  <a:pt x="0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0" name="Freeform 370"/>
          <p:cNvSpPr/>
          <p:nvPr/>
        </p:nvSpPr>
        <p:spPr>
          <a:xfrm rot="0" flipH="0" flipV="1">
            <a:off x="2130551" y="1475232"/>
            <a:ext cx="6440424" cy="0"/>
          </a:xfrm>
          <a:custGeom>
            <a:pathLst>
              <a:path w="8587233" h="0">
                <a:moveTo>
                  <a:pt x="0" y="0"/>
                </a:moveTo>
                <a:lnTo>
                  <a:pt x="8587233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1" name="Freeform 371"/>
          <p:cNvSpPr/>
          <p:nvPr/>
        </p:nvSpPr>
        <p:spPr>
          <a:xfrm rot="0" flipH="0" flipV="1">
            <a:off x="2130551" y="5257800"/>
            <a:ext cx="6440424" cy="0"/>
          </a:xfrm>
          <a:custGeom>
            <a:pathLst>
              <a:path w="8587233" h="0">
                <a:moveTo>
                  <a:pt x="0" y="0"/>
                </a:moveTo>
                <a:lnTo>
                  <a:pt x="8587233" y="0"/>
                </a:lnTo>
              </a:path>
            </a:pathLst>
          </a:custGeom>
          <a:noFill/>
          <a:ln w="12191" cap="flat" cmpd="sng">
            <a:solidFill>
              <a:srgbClr val="FFFFFF">
                <a:alpha val="100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72" name="Rectangle 372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373" name="Rectangle 373"/>
          <p:cNvSpPr/>
          <p:nvPr/>
        </p:nvSpPr>
        <p:spPr>
          <a:xfrm rot="0" flipH="0" flipV="0">
            <a:off x="2206735" y="1370702"/>
            <a:ext cx="5093872" cy="61721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3878538" algn="l"/>
              </a:tabLst>
            </a:pPr>
            <a:r>
              <a:rPr lang="en-US" sz="1595" baseline="0" b="0" i="0" dirty="0" spc="3373">
                <a:ln w="2027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№</a:t>
            </a:r>
            <a:r>
              <a:rPr lang="en-US" sz="1595" baseline="0" b="0" i="0" dirty="0" spc="0">
                <a:ln w="2027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Показатели	</a:t>
            </a:r>
            <a:r>
              <a:rPr lang="en-US" sz="2416" baseline="3027" b="0" i="0" dirty="0" spc="0">
                <a:ln w="2027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Количество,</a:t>
            </a:r>
          </a:p>
          <a:p>
            <a:pPr marL="3878538">
              <a:lnSpc>
                <a:spcPts val="1920"/>
              </a:lnSpc>
            </a:pPr>
            <a:r>
              <a:rPr lang="en-US" sz="1595" baseline="0" b="0" i="0" dirty="0" spc="0">
                <a:ln w="2027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тыс.</a:t>
            </a:r>
            <a:r>
              <a:rPr lang="en-US" sz="1595" baseline="0" b="0" i="0" dirty="0" spc="485">
                <a:ln w="2027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,</a:t>
            </a:r>
            <a:r>
              <a:rPr lang="en-US" sz="1595" baseline="0" b="0" i="0" dirty="0" spc="0">
                <a:ln w="2027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га</a:t>
            </a:r>
          </a:p>
        </p:txBody>
      </p:sp>
      <p:sp>
        <p:nvSpPr>
          <p:cNvPr id="374" name="Rectangle 374"/>
          <p:cNvSpPr/>
          <p:nvPr/>
        </p:nvSpPr>
        <p:spPr>
          <a:xfrm rot="0" flipH="0" flipV="0">
            <a:off x="2206735" y="1858328"/>
            <a:ext cx="2989930" cy="61108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3899">
                <a:ln w="2027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1</a:t>
            </a:r>
            <a:r>
              <a:rPr lang="en-US" sz="2416" baseline="2978" b="0" i="0" dirty="0" spc="0">
                <a:latin typeface="CIDFont+F9" pitchFamily="0" charset="1"/>
              </a:rPr>
              <a:t>Общ</a:t>
            </a:r>
            <a:r>
              <a:rPr lang="en-US" sz="2416" baseline="2978" b="0" i="0" dirty="0" spc="-19">
                <a:latin typeface="CIDFont+F9" pitchFamily="0" charset="1"/>
              </a:rPr>
              <a:t>а</a:t>
            </a:r>
            <a:r>
              <a:rPr lang="en-US" sz="2416" baseline="2978" b="0" i="0" dirty="0" spc="0">
                <a:latin typeface="CIDFont+F9" pitchFamily="0" charset="1"/>
              </a:rPr>
              <a:t>я площадь </a:t>
            </a:r>
          </a:p>
          <a:p>
            <a:pPr marL="623313">
              <a:lnSpc>
                <a:spcPts val="1871"/>
              </a:lnSpc>
            </a:pPr>
            <a:r>
              <a:rPr lang="en-US" sz="1595" baseline="0" b="0" i="0" dirty="0" spc="0">
                <a:latin typeface="CIDFont+F9" pitchFamily="0" charset="1"/>
              </a:rPr>
              <a:t>се</a:t>
            </a:r>
            <a:r>
              <a:rPr lang="en-US" sz="1595" baseline="0" b="0" i="0" dirty="0" spc="-11">
                <a:latin typeface="CIDFont+F9" pitchFamily="0" charset="1"/>
              </a:rPr>
              <a:t>л</a:t>
            </a:r>
            <a:r>
              <a:rPr lang="en-US" sz="1595" baseline="0" b="0" i="0" dirty="0" spc="0">
                <a:latin typeface="CIDFont+F9" pitchFamily="0" charset="1"/>
              </a:rPr>
              <a:t>ьс</a:t>
            </a:r>
            <a:r>
              <a:rPr lang="en-US" sz="1595" baseline="0" b="0" i="0" dirty="0" spc="-11">
                <a:latin typeface="CIDFont+F9" pitchFamily="0" charset="1"/>
              </a:rPr>
              <a:t>к</a:t>
            </a:r>
            <a:r>
              <a:rPr lang="en-US" sz="1595" baseline="0" b="0" i="0" dirty="0" spc="0">
                <a:latin typeface="CIDFont+F9" pitchFamily="0" charset="1"/>
              </a:rPr>
              <a:t>охозяйственных </a:t>
            </a:r>
          </a:p>
        </p:txBody>
      </p:sp>
      <p:sp>
        <p:nvSpPr>
          <p:cNvPr id="375" name="Rectangle 375"/>
          <p:cNvSpPr/>
          <p:nvPr/>
        </p:nvSpPr>
        <p:spPr>
          <a:xfrm rot="0" flipH="0" flipV="0">
            <a:off x="2830049" y="2346052"/>
            <a:ext cx="785629" cy="37335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9" pitchFamily="0" charset="1"/>
              </a:rPr>
              <a:t>угодий </a:t>
            </a:r>
          </a:p>
        </p:txBody>
      </p:sp>
      <p:sp>
        <p:nvSpPr>
          <p:cNvPr id="376" name="Rectangle 376"/>
          <p:cNvSpPr/>
          <p:nvPr/>
        </p:nvSpPr>
        <p:spPr>
          <a:xfrm rot="0" flipH="0" flipV="0">
            <a:off x="6019756" y="1858328"/>
            <a:ext cx="576047" cy="37335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9" pitchFamily="0" charset="1"/>
              </a:rPr>
              <a:t>337,0</a:t>
            </a:r>
          </a:p>
        </p:txBody>
      </p:sp>
      <p:sp>
        <p:nvSpPr>
          <p:cNvPr id="377" name="Rectangle 377"/>
          <p:cNvSpPr/>
          <p:nvPr/>
        </p:nvSpPr>
        <p:spPr>
          <a:xfrm rot="0" flipH="0" flipV="0">
            <a:off x="2206735" y="2682847"/>
            <a:ext cx="4389712" cy="78477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3813665" algn="l"/>
              </a:tabLst>
            </a:pPr>
            <a:r>
              <a:rPr lang="en-US" sz="1595" baseline="0" b="0" i="0" dirty="0" spc="3899">
                <a:ln w="2027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2</a:t>
            </a:r>
            <a:r>
              <a:rPr lang="en-US" sz="1595" baseline="0" b="0" i="0" dirty="0" spc="0">
                <a:latin typeface="CIDFont+F9" pitchFamily="0" charset="1"/>
              </a:rPr>
              <a:t>Пашн</a:t>
            </a:r>
            <a:r>
              <a:rPr lang="en-US" sz="1595" baseline="0" b="0" i="0" dirty="0" spc="526">
                <a:latin typeface="CIDFont+F9" pitchFamily="0" charset="1"/>
              </a:rPr>
              <a:t>я</a:t>
            </a:r>
            <a:r>
              <a:rPr lang="en-US" sz="1595" baseline="0" b="0" i="0" dirty="0" spc="520">
                <a:latin typeface="CIDFont+F9" pitchFamily="0" charset="1"/>
              </a:rPr>
              <a:t>в</a:t>
            </a:r>
            <a:r>
              <a:rPr lang="en-US" sz="1595" baseline="0" b="0" i="0" dirty="0" spc="0">
                <a:latin typeface="CIDFont+F9" pitchFamily="0" charset="1"/>
              </a:rPr>
              <a:t>обр</a:t>
            </a:r>
            <a:r>
              <a:rPr lang="en-US" sz="1595" baseline="0" b="0" i="0" dirty="0" spc="-19">
                <a:latin typeface="CIDFont+F9" pitchFamily="0" charset="1"/>
              </a:rPr>
              <a:t>а</a:t>
            </a:r>
            <a:r>
              <a:rPr lang="en-US" sz="1595" baseline="0" b="0" i="0" dirty="0" spc="0">
                <a:latin typeface="CIDFont+F9" pitchFamily="0" charset="1"/>
              </a:rPr>
              <a:t>ботке	204,6</a:t>
            </a:r>
          </a:p>
          <a:p>
            <a:pPr marL="623313">
              <a:lnSpc>
                <a:spcPts val="3239"/>
              </a:lnSpc>
            </a:pPr>
            <a:r>
              <a:rPr lang="en-US" sz="1595" baseline="0" b="0" i="0" dirty="0" spc="504">
                <a:latin typeface="CIDFont+F9" pitchFamily="0" charset="1"/>
              </a:rPr>
              <a:t>в</a:t>
            </a:r>
            <a:r>
              <a:rPr lang="en-US" sz="1595" baseline="0" b="0" i="0" dirty="0" spc="0">
                <a:latin typeface="CIDFont+F9" pitchFamily="0" charset="1"/>
              </a:rPr>
              <a:t>то</a:t>
            </a:r>
            <a:r>
              <a:rPr lang="en-US" sz="1595" baseline="0" b="0" i="0" dirty="0" spc="517">
                <a:latin typeface="CIDFont+F9" pitchFamily="0" charset="1"/>
              </a:rPr>
              <a:t>м</a:t>
            </a:r>
            <a:r>
              <a:rPr lang="en-US" sz="1595" baseline="0" b="0" i="0" dirty="0" spc="0">
                <a:latin typeface="CIDFont+F9" pitchFamily="0" charset="1"/>
              </a:rPr>
              <a:t>числ</a:t>
            </a:r>
            <a:r>
              <a:rPr lang="en-US" sz="1595" baseline="0" b="0" i="0" dirty="0" spc="-11">
                <a:latin typeface="CIDFont+F9" pitchFamily="0" charset="1"/>
              </a:rPr>
              <a:t>е</a:t>
            </a:r>
            <a:r>
              <a:rPr lang="en-US" sz="1595" baseline="0" b="0" i="0" dirty="0" spc="0">
                <a:latin typeface="CIDFont+F9" pitchFamily="0" charset="1"/>
              </a:rPr>
              <a:t>:</a:t>
            </a:r>
          </a:p>
        </p:txBody>
      </p:sp>
      <p:sp>
        <p:nvSpPr>
          <p:cNvPr id="378" name="Rectangle 378"/>
          <p:cNvSpPr/>
          <p:nvPr/>
        </p:nvSpPr>
        <p:spPr>
          <a:xfrm rot="0" flipH="0" flipV="0">
            <a:off x="2830049" y="3505784"/>
            <a:ext cx="3766399" cy="78487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>
              <a:tabLst>
                <a:tab pos="3190351" algn="l"/>
              </a:tabLst>
            </a:pPr>
            <a:r>
              <a:rPr lang="en-US" sz="1595" baseline="0" b="0" i="0" dirty="0" spc="0">
                <a:latin typeface="CIDFont+F9" pitchFamily="0" charset="1"/>
              </a:rPr>
              <a:t>посевная площадь	154,6</a:t>
            </a:r>
          </a:p>
          <a:p>
            <a:pPr marL="0">
              <a:lnSpc>
                <a:spcPts val="3240"/>
              </a:lnSpc>
              <a:tabLst>
                <a:tab pos="3190351" algn="l"/>
              </a:tabLst>
            </a:pPr>
            <a:r>
              <a:rPr lang="en-US" sz="1595" baseline="0" b="0" i="0" dirty="0" spc="0">
                <a:latin typeface="CIDFont+F9" pitchFamily="0" charset="1"/>
              </a:rPr>
              <a:t>пары	50,1</a:t>
            </a:r>
          </a:p>
        </p:txBody>
      </p:sp>
      <p:sp>
        <p:nvSpPr>
          <p:cNvPr id="379" name="Rectangle 379"/>
          <p:cNvSpPr/>
          <p:nvPr/>
        </p:nvSpPr>
        <p:spPr>
          <a:xfrm rot="0" flipH="0" flipV="0">
            <a:off x="2206735" y="4330303"/>
            <a:ext cx="3672390" cy="61711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3899">
                <a:ln w="2027">
                  <a:solidFill>
                    <a:srgbClr val="000000"/>
                  </a:solidFill>
                  <a:prstDash val="solid"/>
                </a:ln>
                <a:latin typeface="CIDFont+F9" pitchFamily="0" charset="1"/>
              </a:rPr>
              <a:t>3</a:t>
            </a:r>
            <a:r>
              <a:rPr lang="en-US" sz="2416" baseline="3027" b="0" i="0" dirty="0" spc="0">
                <a:latin typeface="CIDFont+F9" pitchFamily="0" charset="1"/>
              </a:rPr>
              <a:t>Посевна</a:t>
            </a:r>
            <a:r>
              <a:rPr lang="en-US" sz="2416" baseline="3027" b="0" i="0" dirty="0" spc="1851">
                <a:latin typeface="CIDFont+F9" pitchFamily="0" charset="1"/>
              </a:rPr>
              <a:t>я</a:t>
            </a:r>
            <a:r>
              <a:rPr lang="en-US" sz="2416" baseline="3027" b="0" i="0" dirty="0" spc="0">
                <a:latin typeface="CIDFont+F9" pitchFamily="0" charset="1"/>
              </a:rPr>
              <a:t>площад</a:t>
            </a:r>
            <a:r>
              <a:rPr lang="en-US" sz="2416" baseline="3027" b="0" i="0" dirty="0" spc="1841">
                <a:latin typeface="CIDFont+F9" pitchFamily="0" charset="1"/>
              </a:rPr>
              <a:t>ь</a:t>
            </a:r>
            <a:r>
              <a:rPr lang="en-US" sz="2416" baseline="3027" b="0" i="0" dirty="0" spc="0">
                <a:latin typeface="CIDFont+F9" pitchFamily="0" charset="1"/>
              </a:rPr>
              <a:t>яровых</a:t>
            </a:r>
          </a:p>
          <a:p>
            <a:pPr marL="623313">
              <a:lnSpc>
                <a:spcPts val="1919"/>
              </a:lnSpc>
            </a:pPr>
            <a:r>
              <a:rPr lang="en-US" sz="1595" baseline="0" b="0" i="0" dirty="0" spc="-11">
                <a:latin typeface="CIDFont+F9" pitchFamily="0" charset="1"/>
              </a:rPr>
              <a:t>к</a:t>
            </a:r>
            <a:r>
              <a:rPr lang="en-US" sz="1595" baseline="0" b="0" i="0" dirty="0" spc="0">
                <a:latin typeface="CIDFont+F9" pitchFamily="0" charset="1"/>
              </a:rPr>
              <a:t>ультур</a:t>
            </a:r>
          </a:p>
        </p:txBody>
      </p:sp>
      <p:sp>
        <p:nvSpPr>
          <p:cNvPr id="380" name="Rectangle 380"/>
          <p:cNvSpPr/>
          <p:nvPr/>
        </p:nvSpPr>
        <p:spPr>
          <a:xfrm rot="0" flipH="0" flipV="0">
            <a:off x="6019756" y="4330303"/>
            <a:ext cx="576047" cy="37335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595" baseline="0" b="0" i="0" dirty="0" spc="0">
                <a:latin typeface="CIDFont+F9" pitchFamily="0" charset="1"/>
              </a:rPr>
              <a:t>146,7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/>
      </p:grpSpPr>
      <p:sp>
        <p:nvSpPr>
          <p:cNvPr id="381" name="Freeform 381"/>
          <p:cNvSpPr/>
          <p:nvPr/>
        </p:nvSpPr>
        <p:spPr>
          <a:xfrm rot="0" flipH="0" flipV="1">
            <a:off x="772668" y="350520"/>
            <a:ext cx="9143999" cy="6858000"/>
          </a:xfrm>
          <a:custGeom>
            <a:pathLst>
              <a:path w="12191999" h="9144000">
                <a:moveTo>
                  <a:pt x="0" y="9144000"/>
                </a:moveTo>
                <a:lnTo>
                  <a:pt x="12191999" y="9144000"/>
                </a:lnTo>
                <a:lnTo>
                  <a:pt x="12191999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382" name="Picture 101"/>
          <p:cNvPicPr>
            <a:picLocks noChangeAspect="0" noChangeArrowheads="1"/>
          </p:cNvPicPr>
          <p:nvPr/>
        </p:nvPicPr>
        <p:blipFill>
          <a:blip r:embed="rId3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66444" y="6289549"/>
            <a:ext cx="4951476" cy="923544"/>
          </a:xfrm>
          <a:prstGeom prst="rect">
            <a:avLst/>
          </a:prstGeom>
          <a:noFill/>
          <a:extLst/>
        </p:spPr>
      </p:pic>
      <p:pic>
        <p:nvPicPr>
          <p:cNvPr id="383" name="Picture 383"/>
          <p:cNvPicPr>
            <a:picLocks noChangeAspect="0" noChangeArrowheads="1"/>
          </p:cNvPicPr>
          <p:nvPr/>
        </p:nvPicPr>
        <p:blipFill>
          <a:blip r:embed="rId3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1246124" y="6276848"/>
            <a:ext cx="3716528" cy="944371"/>
          </a:xfrm>
          <a:prstGeom prst="rect">
            <a:avLst/>
          </a:prstGeom>
          <a:noFill/>
          <a:extLst/>
        </p:spPr>
      </p:pic>
      <p:pic>
        <p:nvPicPr>
          <p:cNvPr id="384" name="Picture 103"/>
          <p:cNvPicPr>
            <a:picLocks noChangeAspect="0" noChangeArrowheads="1"/>
          </p:cNvPicPr>
          <p:nvPr/>
        </p:nvPicPr>
        <p:blipFill>
          <a:blip r:embed="rId3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68095" y="6135624"/>
            <a:ext cx="3404615" cy="1077468"/>
          </a:xfrm>
          <a:prstGeom prst="rect">
            <a:avLst/>
          </a:prstGeom>
          <a:noFill/>
          <a:extLst/>
        </p:spPr>
      </p:pic>
      <p:pic>
        <p:nvPicPr>
          <p:cNvPr id="385" name="Picture 385"/>
          <p:cNvPicPr>
            <a:picLocks noChangeAspect="0" noChangeArrowheads="1"/>
          </p:cNvPicPr>
          <p:nvPr/>
        </p:nvPicPr>
        <p:blipFill>
          <a:blip r:embed="rId3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759968" y="6119876"/>
            <a:ext cx="3423919" cy="1101343"/>
          </a:xfrm>
          <a:prstGeom prst="rect">
            <a:avLst/>
          </a:prstGeom>
          <a:noFill/>
          <a:extLst/>
        </p:spPr>
      </p:pic>
      <p:pic>
        <p:nvPicPr>
          <p:cNvPr id="386" name="Picture 107"/>
          <p:cNvPicPr>
            <a:picLocks noChangeAspect="0" noChangeArrowheads="1"/>
          </p:cNvPicPr>
          <p:nvPr/>
        </p:nvPicPr>
        <p:blipFill>
          <a:blip r:embed="rId3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8947403" y="467868"/>
            <a:ext cx="652272" cy="647700"/>
          </a:xfrm>
          <a:prstGeom prst="rect">
            <a:avLst/>
          </a:prstGeom>
          <a:noFill/>
          <a:extLst/>
        </p:spPr>
      </p:pic>
      <p:pic>
        <p:nvPicPr>
          <p:cNvPr id="387" name="Picture 387"/>
          <p:cNvPicPr>
            <a:picLocks noChangeAspect="0" noChangeArrowheads="1"/>
          </p:cNvPicPr>
          <p:nvPr/>
        </p:nvPicPr>
        <p:blipFill>
          <a:blip r:embed="rId3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 flipH="0" flipV="0">
            <a:off x="3901440" y="699516"/>
            <a:ext cx="2313432" cy="201168"/>
          </a:xfrm>
          <a:prstGeom prst="rect">
            <a:avLst/>
          </a:prstGeom>
          <a:noFill/>
          <a:extLst/>
        </p:spPr>
      </p:pic>
      <p:sp>
        <p:nvSpPr>
          <p:cNvPr id="388" name="Rectangle 388"/>
          <p:cNvSpPr/>
          <p:nvPr/>
        </p:nvSpPr>
        <p:spPr>
          <a:xfrm rot="0" flipH="0" flipV="0">
            <a:off x="1117110" y="6757897"/>
            <a:ext cx="640044" cy="16939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995" baseline="0" b="0" i="0" dirty="0" spc="0">
                <a:latin typeface="CIDFont+F1" pitchFamily="0" charset="1"/>
              </a:rPr>
              <a:t>varna74.ru</a:t>
            </a:r>
          </a:p>
        </p:txBody>
      </p:sp>
      <p:sp>
        <p:nvSpPr>
          <p:cNvPr id="389" name="Rectangle 389"/>
          <p:cNvSpPr/>
          <p:nvPr/>
        </p:nvSpPr>
        <p:spPr>
          <a:xfrm rot="0" flipH="0" flipV="0">
            <a:off x="1225261" y="1167644"/>
            <a:ext cx="8414744" cy="112653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57198"/>
            <a:r>
              <a:rPr lang="en-US" sz="1799" baseline="0" b="0" i="0" dirty="0" spc="457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201</a:t>
            </a:r>
            <a:r>
              <a:rPr lang="en-US" sz="1799" baseline="0" b="0" i="0" dirty="0" spc="449">
                <a:latin typeface="CIDFont+F3" pitchFamily="0" charset="1"/>
              </a:rPr>
              <a:t>9</a:t>
            </a:r>
            <a:r>
              <a:rPr lang="en-US" sz="1799" baseline="0" b="0" i="0" dirty="0" spc="-35">
                <a:latin typeface="CIDFont+F3" pitchFamily="0" charset="1"/>
              </a:rPr>
              <a:t>г</a:t>
            </a:r>
            <a:r>
              <a:rPr lang="en-US" sz="1799" baseline="0" b="0" i="0" dirty="0" spc="-53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467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основно</a:t>
            </a:r>
            <a:r>
              <a:rPr lang="en-US" sz="1799" baseline="0" b="0" i="0" dirty="0" spc="440">
                <a:latin typeface="CIDFont+F3" pitchFamily="0" charset="1"/>
              </a:rPr>
              <a:t>й</a:t>
            </a:r>
            <a:r>
              <a:rPr lang="en-US" sz="1799" baseline="0" b="0" i="0" dirty="0" spc="0">
                <a:latin typeface="CIDFont+F3" pitchFamily="0" charset="1"/>
              </a:rPr>
              <a:t>укло</a:t>
            </a:r>
            <a:r>
              <a:rPr lang="en-US" sz="1799" baseline="0" b="0" i="0" dirty="0" spc="458">
                <a:latin typeface="CIDFont+F3" pitchFamily="0" charset="1"/>
              </a:rPr>
              <a:t>н</a:t>
            </a:r>
            <a:r>
              <a:rPr lang="en-US" sz="1799" baseline="0" b="0" i="0" dirty="0" spc="464">
                <a:latin typeface="CIDFont+F3" pitchFamily="0" charset="1"/>
              </a:rPr>
              <a:t>в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астение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-14">
                <a:latin typeface="CIDFont+F3" pitchFamily="0" charset="1"/>
              </a:rPr>
              <a:t>д</a:t>
            </a:r>
            <a:r>
              <a:rPr lang="en-US" sz="1799" baseline="0" b="0" i="0" dirty="0" spc="0">
                <a:latin typeface="CIDFont+F3" pitchFamily="0" charset="1"/>
              </a:rPr>
              <a:t>ств</a:t>
            </a:r>
            <a:r>
              <a:rPr lang="en-US" sz="1799" baseline="0" b="0" i="0" dirty="0" spc="444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сдела</a:t>
            </a:r>
            <a:r>
              <a:rPr lang="en-US" sz="1799" baseline="0" b="0" i="0" dirty="0" spc="458">
                <a:latin typeface="CIDFont+F3" pitchFamily="0" charset="1"/>
              </a:rPr>
              <a:t>н</a:t>
            </a:r>
            <a:r>
              <a:rPr lang="en-US" sz="1799" baseline="0" b="0" i="0" dirty="0" spc="0">
                <a:latin typeface="CIDFont+F3" pitchFamily="0" charset="1"/>
              </a:rPr>
              <a:t>н</a:t>
            </a:r>
            <a:r>
              <a:rPr lang="en-US" sz="1799" baseline="0" b="0" i="0" dirty="0" spc="462">
                <a:latin typeface="CIDFont+F3" pitchFamily="0" charset="1"/>
              </a:rPr>
              <a:t>а</a:t>
            </a:r>
            <a:r>
              <a:rPr lang="en-US" sz="1799" baseline="0" b="0" i="0" dirty="0" spc="0">
                <a:latin typeface="CIDFont+F3" pitchFamily="0" charset="1"/>
              </a:rPr>
              <a:t>вы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ащи</a:t>
            </a:r>
            <a:r>
              <a:rPr lang="en-US" sz="1799" baseline="0" b="0" i="0" dirty="0" spc="-21">
                <a:latin typeface="CIDFont+F3" pitchFamily="0" charset="1"/>
              </a:rPr>
              <a:t>в</a:t>
            </a:r>
            <a:r>
              <a:rPr lang="en-US" sz="1799" baseline="0" b="0" i="0" dirty="0" spc="0">
                <a:latin typeface="CIDFont+F3" pitchFamily="0" charset="1"/>
              </a:rPr>
              <a:t>ани</a:t>
            </a:r>
            <a:r>
              <a:rPr lang="en-US" sz="1799" baseline="0" b="0" i="0" dirty="0" spc="462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пшен</a:t>
            </a:r>
            <a:r>
              <a:rPr lang="en-US" sz="1799" baseline="0" b="0" i="0" dirty="0" spc="-26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цы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0">
                <a:latin typeface="CIDFont+F3" pitchFamily="0" charset="1"/>
              </a:rPr>
              <a:t>тве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ды</a:t>
            </a:r>
            <a:r>
              <a:rPr lang="en-US" sz="1799" baseline="0" b="0" i="0" dirty="0" spc="881">
                <a:latin typeface="CIDFont+F3" pitchFamily="0" charset="1"/>
              </a:rPr>
              <a:t>х</a:t>
            </a:r>
            <a:r>
              <a:rPr lang="en-US" sz="1799" baseline="0" b="0" i="0" dirty="0" spc="872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си</a:t>
            </a:r>
            <a:r>
              <a:rPr lang="en-US" sz="1799" baseline="0" b="0" i="0" dirty="0" spc="-16">
                <a:latin typeface="CIDFont+F3" pitchFamily="0" charset="1"/>
              </a:rPr>
              <a:t>л</a:t>
            </a:r>
            <a:r>
              <a:rPr lang="en-US" sz="1799" baseline="0" b="0" i="0" dirty="0" spc="-10">
                <a:latin typeface="CIDFont+F3" pitchFamily="0" charset="1"/>
              </a:rPr>
              <a:t>ь</a:t>
            </a:r>
            <a:r>
              <a:rPr lang="en-US" sz="1799" baseline="0" b="0" i="0" dirty="0" spc="0">
                <a:latin typeface="CIDFont+F3" pitchFamily="0" charset="1"/>
              </a:rPr>
              <a:t>ны</a:t>
            </a:r>
            <a:r>
              <a:rPr lang="en-US" sz="1799" baseline="0" b="0" i="0" dirty="0" spc="881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со</a:t>
            </a:r>
            <a:r>
              <a:rPr lang="en-US" sz="1799" baseline="0" b="0" i="0" dirty="0" spc="-17">
                <a:latin typeface="CIDFont+F3" pitchFamily="0" charset="1"/>
              </a:rPr>
              <a:t>р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878">
                <a:latin typeface="CIDFont+F3" pitchFamily="0" charset="1"/>
              </a:rPr>
              <a:t>в</a:t>
            </a:r>
            <a:r>
              <a:rPr lang="en-US" sz="1799" baseline="0" b="0" i="0" dirty="0" spc="863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90,</a:t>
            </a:r>
            <a:r>
              <a:rPr lang="en-US" sz="1799" baseline="0" b="0" i="0" dirty="0" spc="863">
                <a:latin typeface="CIDFont+F3" pitchFamily="0" charset="1"/>
              </a:rPr>
              <a:t>7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881">
                <a:latin typeface="CIDFont+F3" pitchFamily="0" charset="1"/>
              </a:rPr>
              <a:t>.</a:t>
            </a:r>
            <a:r>
              <a:rPr lang="en-US" sz="1799" baseline="0" b="0" i="0" dirty="0" spc="-17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863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серы</a:t>
            </a:r>
            <a:r>
              <a:rPr lang="en-US" sz="1799" baseline="0" b="0" i="0" dirty="0" spc="881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хле</a:t>
            </a:r>
            <a:r>
              <a:rPr lang="en-US" sz="1799" baseline="0" b="0" i="0" dirty="0" spc="-14">
                <a:latin typeface="CIDFont+F3" pitchFamily="0" charset="1"/>
              </a:rPr>
              <a:t>б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878">
                <a:latin typeface="CIDFont+F3" pitchFamily="0" charset="1"/>
              </a:rPr>
              <a:t>в</a:t>
            </a:r>
            <a:r>
              <a:rPr lang="en-US" sz="1799" baseline="0" b="0" i="0" dirty="0" spc="881">
                <a:latin typeface="CIDFont+F3" pitchFamily="0" charset="1"/>
              </a:rPr>
              <a:t>–</a:t>
            </a:r>
            <a:r>
              <a:rPr lang="en-US" sz="1799" baseline="0" b="0" i="0" dirty="0" spc="0">
                <a:latin typeface="CIDFont+F3" pitchFamily="0" charset="1"/>
              </a:rPr>
              <a:t>28,</a:t>
            </a:r>
            <a:r>
              <a:rPr lang="en-US" sz="1799" baseline="0" b="0" i="0" dirty="0" spc="863">
                <a:latin typeface="CIDFont+F3" pitchFamily="0" charset="1"/>
              </a:rPr>
              <a:t>4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882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га.</a:t>
            </a:r>
            <a:r>
              <a:rPr lang="en-US" sz="1799" baseline="0" b="0" i="0" dirty="0" spc="881">
                <a:latin typeface="CIDFont+F3" pitchFamily="0" charset="1"/>
              </a:rPr>
              <a:t>,</a:t>
            </a:r>
            <a:r>
              <a:rPr lang="en-US" sz="1799" baseline="0" b="0" i="0" dirty="0" spc="0">
                <a:latin typeface="CIDFont+F3" pitchFamily="0" charset="1"/>
              </a:rPr>
              <a:t>гр</a:t>
            </a:r>
            <a:r>
              <a:rPr lang="en-US" sz="1799" baseline="0" b="0" i="0" dirty="0" spc="-41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чихи</a:t>
            </a:r>
          </a:p>
          <a:p>
            <a:pPr marL="0">
              <a:lnSpc>
                <a:spcPts val="2160"/>
              </a:lnSpc>
            </a:pPr>
            <a:r>
              <a:rPr lang="en-US" sz="1799" baseline="0" b="0" i="0" dirty="0" spc="0">
                <a:latin typeface="CIDFont+F3" pitchFamily="0" charset="1"/>
              </a:rPr>
              <a:t>посеян</a:t>
            </a:r>
            <a:r>
              <a:rPr lang="en-US" sz="1799" baseline="0" b="0" i="0" dirty="0" spc="737">
                <a:latin typeface="CIDFont+F3" pitchFamily="0" charset="1"/>
              </a:rPr>
              <a:t>о</a:t>
            </a:r>
            <a:r>
              <a:rPr lang="en-US" sz="1799" baseline="0" b="0" i="0" dirty="0" spc="750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2,</a:t>
            </a:r>
            <a:r>
              <a:rPr lang="en-US" sz="1799" baseline="0" b="0" i="0" dirty="0" spc="755">
                <a:latin typeface="CIDFont+F3" pitchFamily="0" charset="1"/>
              </a:rPr>
              <a:t>5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ыс</a:t>
            </a:r>
            <a:r>
              <a:rPr lang="en-US" sz="1799" baseline="0" b="0" i="0" dirty="0" spc="755">
                <a:latin typeface="CIDFont+F3" pitchFamily="0" charset="1"/>
              </a:rPr>
              <a:t>.</a:t>
            </a:r>
            <a:r>
              <a:rPr lang="en-US" sz="1799" baseline="0" b="0" i="0" dirty="0" spc="-17">
                <a:latin typeface="CIDFont+F3" pitchFamily="0" charset="1"/>
              </a:rPr>
              <a:t>г</a:t>
            </a:r>
            <a:r>
              <a:rPr lang="en-US" sz="1799" baseline="0" b="0" i="0" dirty="0" spc="0">
                <a:latin typeface="CIDFont+F3" pitchFamily="0" charset="1"/>
              </a:rPr>
              <a:t>а</a:t>
            </a:r>
            <a:r>
              <a:rPr lang="en-US" sz="1799" baseline="0" b="0" i="0" dirty="0" spc="755">
                <a:latin typeface="CIDFont+F3" pitchFamily="0" charset="1"/>
              </a:rPr>
              <a:t>,</a:t>
            </a:r>
            <a:r>
              <a:rPr lang="en-US" sz="1799" baseline="0" b="0" i="0" dirty="0" spc="-21">
                <a:latin typeface="CIDFont+F3" pitchFamily="0" charset="1"/>
              </a:rPr>
              <a:t>м</a:t>
            </a:r>
            <a:r>
              <a:rPr lang="en-US" sz="1799" baseline="0" b="0" i="0" dirty="0" spc="0">
                <a:latin typeface="CIDFont+F3" pitchFamily="0" charset="1"/>
              </a:rPr>
              <a:t>асличны</a:t>
            </a:r>
            <a:r>
              <a:rPr lang="en-US" sz="1799" baseline="0" b="0" i="0" dirty="0" spc="755">
                <a:latin typeface="CIDFont+F3" pitchFamily="0" charset="1"/>
              </a:rPr>
              <a:t>х</a:t>
            </a:r>
            <a:r>
              <a:rPr lang="en-US" sz="1799" baseline="0" b="0" i="0" dirty="0" spc="0">
                <a:latin typeface="CIDFont+F3" pitchFamily="0" charset="1"/>
              </a:rPr>
              <a:t>(п</a:t>
            </a:r>
            <a:r>
              <a:rPr lang="en-US" sz="1799" baseline="0" b="0" i="0" dirty="0" spc="-54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дс</a:t>
            </a:r>
            <a:r>
              <a:rPr lang="en-US" sz="1799" baseline="0" b="0" i="0" dirty="0" spc="-35">
                <a:latin typeface="CIDFont+F3" pitchFamily="0" charset="1"/>
              </a:rPr>
              <a:t>о</a:t>
            </a:r>
            <a:r>
              <a:rPr lang="en-US" sz="1799" baseline="0" b="0" i="0" dirty="0" spc="0">
                <a:latin typeface="CIDFont+F3" pitchFamily="0" charset="1"/>
              </a:rPr>
              <a:t>лн</a:t>
            </a:r>
            <a:r>
              <a:rPr lang="en-US" sz="1799" baseline="0" b="0" i="0" dirty="0" spc="-59">
                <a:latin typeface="CIDFont+F3" pitchFamily="0" charset="1"/>
              </a:rPr>
              <a:t>е</a:t>
            </a:r>
            <a:r>
              <a:rPr lang="en-US" sz="1799" baseline="0" b="0" i="0" dirty="0" spc="0">
                <a:latin typeface="CIDFont+F3" pitchFamily="0" charset="1"/>
              </a:rPr>
              <a:t>чни</a:t>
            </a: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768">
                <a:latin typeface="CIDFont+F3" pitchFamily="0" charset="1"/>
              </a:rPr>
              <a:t>а</a:t>
            </a:r>
            <a:r>
              <a:rPr lang="en-US" sz="1799" baseline="0" b="0" i="0" dirty="0" spc="728">
                <a:latin typeface="CIDFont+F3" pitchFamily="0" charset="1"/>
              </a:rPr>
              <a:t>и</a:t>
            </a:r>
            <a:r>
              <a:rPr lang="en-US" sz="1799" baseline="0" b="0" i="0" dirty="0" spc="0">
                <a:latin typeface="CIDFont+F3" pitchFamily="0" charset="1"/>
              </a:rPr>
              <a:t>льна</a:t>
            </a:r>
            <a:r>
              <a:rPr lang="en-US" sz="1799" baseline="0" b="0" i="0" dirty="0" spc="732">
                <a:latin typeface="CIDFont+F3" pitchFamily="0" charset="1"/>
              </a:rPr>
              <a:t>)</a:t>
            </a:r>
            <a:r>
              <a:rPr lang="en-US" sz="1799" baseline="0" b="0" i="0" dirty="0" spc="768">
                <a:latin typeface="CIDFont+F3" pitchFamily="0" charset="1"/>
              </a:rPr>
              <a:t>-</a:t>
            </a:r>
            <a:r>
              <a:rPr lang="en-US" sz="1799" baseline="0" b="0" i="0" dirty="0" spc="0">
                <a:latin typeface="CIDFont+F3" pitchFamily="0" charset="1"/>
              </a:rPr>
              <a:t>19,</a:t>
            </a:r>
            <a:r>
              <a:rPr lang="en-US" sz="1799" baseline="0" b="0" i="0" dirty="0" spc="737">
                <a:latin typeface="CIDFont+F3" pitchFamily="0" charset="1"/>
              </a:rPr>
              <a:t>8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738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га</a:t>
            </a:r>
            <a:r>
              <a:rPr lang="en-US" sz="1799" baseline="0" b="0" i="0" dirty="0" spc="756">
                <a:latin typeface="CIDFont+F3" pitchFamily="0" charset="1"/>
              </a:rPr>
              <a:t>,</a:t>
            </a:r>
            <a:r>
              <a:rPr lang="en-US" sz="1799" baseline="0" b="0" i="0" dirty="0" spc="-98">
                <a:latin typeface="CIDFont+F3" pitchFamily="0" charset="1"/>
              </a:rPr>
              <a:t>к</a:t>
            </a:r>
            <a:r>
              <a:rPr lang="en-US" sz="1799" baseline="0" b="0" i="0" dirty="0" spc="0">
                <a:latin typeface="CIDFont+F3" pitchFamily="0" charset="1"/>
              </a:rPr>
              <a:t>о</a:t>
            </a:r>
            <a:r>
              <a:rPr lang="en-US" sz="1799" baseline="0" b="0" i="0" dirty="0" spc="-18">
                <a:latin typeface="CIDFont+F3" pitchFamily="0" charset="1"/>
              </a:rPr>
              <a:t>р</a:t>
            </a:r>
            <a:r>
              <a:rPr lang="en-US" sz="1799" baseline="0" b="0" i="0" dirty="0" spc="0">
                <a:latin typeface="CIDFont+F3" pitchFamily="0" charset="1"/>
              </a:rPr>
              <a:t>мовых</a:t>
            </a:r>
          </a:p>
          <a:p>
            <a:pPr marL="0">
              <a:lnSpc>
                <a:spcPts val="2159"/>
              </a:lnSpc>
            </a:pPr>
            <a:r>
              <a:rPr lang="en-US" sz="1799" baseline="0" b="0" i="0" dirty="0" spc="-26">
                <a:latin typeface="CIDFont+F3" pitchFamily="0" charset="1"/>
              </a:rPr>
              <a:t>к</a:t>
            </a:r>
            <a:r>
              <a:rPr lang="en-US" sz="1799" baseline="0" b="0" i="0" dirty="0" spc="-53">
                <a:latin typeface="CIDFont+F3" pitchFamily="0" charset="1"/>
              </a:rPr>
              <a:t>у</a:t>
            </a:r>
            <a:r>
              <a:rPr lang="en-US" sz="1799" baseline="0" b="0" i="0" dirty="0" spc="0">
                <a:latin typeface="CIDFont+F3" pitchFamily="0" charset="1"/>
              </a:rPr>
              <a:t>л</a:t>
            </a:r>
            <a:r>
              <a:rPr lang="en-US" sz="1799" baseline="0" b="0" i="0" dirty="0" spc="-82">
                <a:latin typeface="CIDFont+F3" pitchFamily="0" charset="1"/>
              </a:rPr>
              <a:t>ь</a:t>
            </a:r>
            <a:r>
              <a:rPr lang="en-US" sz="1799" baseline="0" b="0" i="0" dirty="0" spc="-12">
                <a:latin typeface="CIDFont+F3" pitchFamily="0" charset="1"/>
              </a:rPr>
              <a:t>т</a:t>
            </a:r>
            <a:r>
              <a:rPr lang="en-US" sz="1799" baseline="0" b="0" i="0" dirty="0" spc="0">
                <a:latin typeface="CIDFont+F3" pitchFamily="0" charset="1"/>
              </a:rPr>
              <a:t>у</a:t>
            </a:r>
            <a:r>
              <a:rPr lang="en-US" sz="1799" baseline="0" b="0" i="0" dirty="0" spc="413">
                <a:latin typeface="CIDFont+F3" pitchFamily="0" charset="1"/>
              </a:rPr>
              <a:t>р</a:t>
            </a:r>
            <a:r>
              <a:rPr lang="en-US" sz="1799" baseline="0" b="0" i="0" dirty="0" spc="462">
                <a:latin typeface="CIDFont+F3" pitchFamily="0" charset="1"/>
              </a:rPr>
              <a:t>-</a:t>
            </a:r>
            <a:r>
              <a:rPr lang="en-US" sz="1799" baseline="0" b="0" i="0" dirty="0" spc="-71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1,</a:t>
            </a:r>
            <a:r>
              <a:rPr lang="en-US" sz="1799" baseline="0" b="0" i="0" dirty="0" spc="449">
                <a:latin typeface="CIDFont+F3" pitchFamily="0" charset="1"/>
              </a:rPr>
              <a:t>1</a:t>
            </a:r>
            <a:r>
              <a:rPr lang="en-US" sz="1799" baseline="0" b="0" i="0" dirty="0" spc="0">
                <a:latin typeface="CIDFont+F3" pitchFamily="0" charset="1"/>
              </a:rPr>
              <a:t>тыс</a:t>
            </a:r>
            <a:r>
              <a:rPr lang="en-US" sz="1799" baseline="0" b="0" i="0" dirty="0" spc="449">
                <a:latin typeface="CIDFont+F3" pitchFamily="0" charset="1"/>
              </a:rPr>
              <a:t>.</a:t>
            </a:r>
            <a:r>
              <a:rPr lang="en-US" sz="1799" baseline="0" b="0" i="0" dirty="0" spc="0">
                <a:latin typeface="CIDFont+F3" pitchFamily="0" charset="1"/>
              </a:rPr>
              <a:t>га.</a:t>
            </a:r>
          </a:p>
        </p:txBody>
      </p:sp>
      <p:sp>
        <p:nvSpPr>
          <p:cNvPr id="390" name="Rectangle 390"/>
          <p:cNvSpPr/>
          <p:nvPr/>
        </p:nvSpPr>
        <p:spPr>
          <a:xfrm rot="0" flipH="0" flipV="0">
            <a:off x="1225326" y="2525341"/>
            <a:ext cx="8023798" cy="54657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449512"/>
            <a:r>
              <a:rPr lang="en-US" sz="1704" baseline="0" b="0" i="0" dirty="0" spc="-132">
                <a:latin typeface="CIDFont+F3" pitchFamily="0" charset="1"/>
              </a:rPr>
              <a:t>У</a:t>
            </a:r>
            <a:r>
              <a:rPr lang="en-US" sz="1704" baseline="0" b="0" i="0" dirty="0" spc="0">
                <a:latin typeface="CIDFont+F3" pitchFamily="0" charset="1"/>
              </a:rPr>
              <a:t>р</a:t>
            </a:r>
            <a:r>
              <a:rPr lang="en-US" sz="1704" baseline="0" b="0" i="0" dirty="0" spc="-51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жайнос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ь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зерновых </a:t>
            </a:r>
            <a:r>
              <a:rPr lang="en-US" sz="1704" baseline="0" b="0" i="0" dirty="0" spc="-25">
                <a:latin typeface="CIDFont+F3" pitchFamily="0" charset="1"/>
              </a:rPr>
              <a:t>к</a:t>
            </a:r>
            <a:r>
              <a:rPr lang="en-US" sz="1704" baseline="0" b="0" i="0" dirty="0" spc="-68">
                <a:latin typeface="CIDFont+F3" pitchFamily="0" charset="1"/>
              </a:rPr>
              <a:t>у</a:t>
            </a:r>
            <a:r>
              <a:rPr lang="en-US" sz="1704" baseline="0" b="0" i="0" dirty="0" spc="0">
                <a:latin typeface="CIDFont+F3" pitchFamily="0" charset="1"/>
              </a:rPr>
              <a:t>л</a:t>
            </a:r>
            <a:r>
              <a:rPr lang="en-US" sz="1704" baseline="0" b="0" i="0" dirty="0" spc="-61">
                <a:latin typeface="CIDFont+F3" pitchFamily="0" charset="1"/>
              </a:rPr>
              <a:t>ь</a:t>
            </a:r>
            <a:r>
              <a:rPr lang="en-US" sz="1704" baseline="0" b="0" i="0" dirty="0" spc="-28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ур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по </a:t>
            </a:r>
            <a:r>
              <a:rPr lang="en-US" sz="1704" baseline="0" b="0" i="0" dirty="0" spc="-20">
                <a:latin typeface="CIDFont+F3" pitchFamily="0" charset="1"/>
              </a:rPr>
              <a:t>в</a:t>
            </a:r>
            <a:r>
              <a:rPr lang="en-US" sz="1704" baseline="0" b="0" i="0" dirty="0" spc="0">
                <a:latin typeface="CIDFont+F3" pitchFamily="0" charset="1"/>
              </a:rPr>
              <a:t>сем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-25">
                <a:latin typeface="CIDFont+F3" pitchFamily="0" charset="1"/>
              </a:rPr>
              <a:t>к</a:t>
            </a:r>
            <a:r>
              <a:rPr lang="en-US" sz="1704" baseline="0" b="0" i="0" dirty="0" spc="-56">
                <a:latin typeface="CIDFont+F3" pitchFamily="0" charset="1"/>
              </a:rPr>
              <a:t>а</a:t>
            </a:r>
            <a:r>
              <a:rPr lang="en-US" sz="1704" baseline="0" b="0" i="0" dirty="0" spc="0">
                <a:latin typeface="CIDFont+F3" pitchFamily="0" charset="1"/>
              </a:rPr>
              <a:t>те</a:t>
            </a:r>
            <a:r>
              <a:rPr lang="en-US" sz="1704" baseline="0" b="0" i="0" dirty="0" spc="-51">
                <a:latin typeface="CIDFont+F3" pitchFamily="0" charset="1"/>
              </a:rPr>
              <a:t>г</a:t>
            </a:r>
            <a:r>
              <a:rPr lang="en-US" sz="1704" baseline="0" b="0" i="0" dirty="0" spc="0">
                <a:latin typeface="CIDFont+F3" pitchFamily="0" charset="1"/>
              </a:rPr>
              <a:t>ориям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-51">
                <a:latin typeface="CIDFont+F3" pitchFamily="0" charset="1"/>
              </a:rPr>
              <a:t>х</a:t>
            </a:r>
            <a:r>
              <a:rPr lang="en-US" sz="1704" baseline="0" b="0" i="0" dirty="0" spc="0">
                <a:latin typeface="CIDFont+F3" pitchFamily="0" charset="1"/>
              </a:rPr>
              <a:t>озяйс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в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составила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-68">
                <a:latin typeface="CIDFont+F3" pitchFamily="0" charset="1"/>
              </a:rPr>
              <a:t>1</a:t>
            </a:r>
            <a:r>
              <a:rPr lang="en-US" sz="1704" baseline="0" b="0" i="0" dirty="0" spc="0">
                <a:latin typeface="CIDFont+F3" pitchFamily="0" charset="1"/>
              </a:rPr>
              <a:t>1,3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ц/ га. </a:t>
            </a:r>
          </a:p>
          <a:p>
            <a:pPr marL="0">
              <a:lnSpc>
                <a:spcPts val="2040"/>
              </a:lnSpc>
            </a:pPr>
            <a:r>
              <a:rPr lang="en-US" sz="1704" baseline="0" b="0" i="0" dirty="0" spc="0">
                <a:latin typeface="CIDFont+F3" pitchFamily="0" charset="1"/>
              </a:rPr>
              <a:t>Низкий по</a:t>
            </a:r>
            <a:r>
              <a:rPr lang="en-US" sz="1704" baseline="0" b="0" i="0" dirty="0" spc="-25">
                <a:latin typeface="CIDFont+F3" pitchFamily="0" charset="1"/>
              </a:rPr>
              <a:t>к</a:t>
            </a:r>
            <a:r>
              <a:rPr lang="en-US" sz="1704" baseline="0" b="0" i="0" dirty="0" spc="0">
                <a:latin typeface="CIDFont+F3" pitchFamily="0" charset="1"/>
              </a:rPr>
              <a:t>аз</a:t>
            </a:r>
            <a:r>
              <a:rPr lang="en-US" sz="1704" baseline="0" b="0" i="0" dirty="0" spc="-39">
                <a:latin typeface="CIDFont+F3" pitchFamily="0" charset="1"/>
              </a:rPr>
              <a:t>а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ель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о</a:t>
            </a:r>
            <a:r>
              <a:rPr lang="en-US" sz="1704" baseline="0" b="0" i="0" dirty="0" spc="-64">
                <a:latin typeface="CIDFont+F3" pitchFamily="0" charset="1"/>
              </a:rPr>
              <a:t>б</a:t>
            </a:r>
            <a:r>
              <a:rPr lang="en-US" sz="1704" baseline="0" b="0" i="0" dirty="0" spc="0">
                <a:latin typeface="CIDFont+F3" pitchFamily="0" charset="1"/>
              </a:rPr>
              <a:t>усло</a:t>
            </a:r>
            <a:r>
              <a:rPr lang="en-US" sz="1704" baseline="0" b="0" i="0" dirty="0" spc="-20">
                <a:latin typeface="CIDFont+F3" pitchFamily="0" charset="1"/>
              </a:rPr>
              <a:t>в</a:t>
            </a:r>
            <a:r>
              <a:rPr lang="en-US" sz="1704" baseline="0" b="0" i="0" dirty="0" spc="0">
                <a:latin typeface="CIDFont+F3" pitchFamily="0" charset="1"/>
              </a:rPr>
              <a:t>лен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-37">
                <a:latin typeface="CIDFont+F3" pitchFamily="0" charset="1"/>
              </a:rPr>
              <a:t>в</a:t>
            </a:r>
            <a:r>
              <a:rPr lang="en-US" sz="1704" baseline="0" b="0" i="0" dirty="0" spc="0">
                <a:latin typeface="CIDFont+F3" pitchFamily="0" charset="1"/>
              </a:rPr>
              <a:t>лиянием п</a:t>
            </a:r>
            <a:r>
              <a:rPr lang="en-US" sz="1704" baseline="0" b="0" i="0" dirty="0" spc="-51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ч</a:t>
            </a:r>
            <a:r>
              <a:rPr lang="en-US" sz="1704" baseline="0" b="0" i="0" dirty="0" spc="-20">
                <a:latin typeface="CIDFont+F3" pitchFamily="0" charset="1"/>
              </a:rPr>
              <a:t>в</a:t>
            </a:r>
            <a:r>
              <a:rPr lang="en-US" sz="1704" baseline="0" b="0" i="0" dirty="0" spc="0">
                <a:latin typeface="CIDFont+F3" pitchFamily="0" charset="1"/>
              </a:rPr>
              <a:t>енной за</a:t>
            </a:r>
            <a:r>
              <a:rPr lang="en-US" sz="1704" baseline="0" b="0" i="0" dirty="0" spc="-22">
                <a:latin typeface="CIDFont+F3" pitchFamily="0" charset="1"/>
              </a:rPr>
              <a:t>с</a:t>
            </a:r>
            <a:r>
              <a:rPr lang="en-US" sz="1704" baseline="0" b="0" i="0" dirty="0" spc="0">
                <a:latin typeface="CIDFont+F3" pitchFamily="0" charset="1"/>
              </a:rPr>
              <a:t>ухи (ЧС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районно</a:t>
            </a:r>
            <a:r>
              <a:rPr lang="en-US" sz="1704" baseline="0" b="0" i="0" dirty="0" spc="-51">
                <a:latin typeface="CIDFont+F3" pitchFamily="0" charset="1"/>
              </a:rPr>
              <a:t>г</a:t>
            </a:r>
            <a:r>
              <a:rPr lang="en-US" sz="1704" baseline="0" b="0" i="0" dirty="0" spc="0">
                <a:latin typeface="CIDFont+F3" pitchFamily="0" charset="1"/>
              </a:rPr>
              <a:t>о мас</a:t>
            </a:r>
            <a:r>
              <a:rPr lang="en-US" sz="1704" baseline="0" b="0" i="0" dirty="0" spc="-17">
                <a:latin typeface="CIDFont+F3" pitchFamily="0" charset="1"/>
              </a:rPr>
              <a:t>ш</a:t>
            </a:r>
            <a:r>
              <a:rPr lang="en-US" sz="1704" baseline="0" b="0" i="0" dirty="0" spc="0">
                <a:latin typeface="CIDFont+F3" pitchFamily="0" charset="1"/>
              </a:rPr>
              <a:t>та</a:t>
            </a:r>
            <a:r>
              <a:rPr lang="en-US" sz="1704" baseline="0" b="0" i="0" dirty="0" spc="-13">
                <a:latin typeface="CIDFont+F3" pitchFamily="0" charset="1"/>
              </a:rPr>
              <a:t>б</a:t>
            </a:r>
            <a:r>
              <a:rPr lang="en-US" sz="1704" baseline="0" b="0" i="0" dirty="0" spc="0">
                <a:latin typeface="CIDFont+F3" pitchFamily="0" charset="1"/>
              </a:rPr>
              <a:t>а).</a:t>
            </a:r>
          </a:p>
        </p:txBody>
      </p:sp>
      <p:sp>
        <p:nvSpPr>
          <p:cNvPr id="391" name="Rectangle 391"/>
          <p:cNvSpPr/>
          <p:nvPr/>
        </p:nvSpPr>
        <p:spPr>
          <a:xfrm rot="0" flipH="0" flipV="0">
            <a:off x="1335024" y="3302530"/>
            <a:ext cx="5391385" cy="59687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339814"/>
            <a:r>
              <a:rPr lang="en-US" sz="1704" baseline="0" b="0" i="0" dirty="0" spc="0">
                <a:latin typeface="CIDFont+F3" pitchFamily="0" charset="1"/>
              </a:rPr>
              <a:t>Наивысшу</a:t>
            </a:r>
            <a:r>
              <a:rPr lang="en-US" sz="1704" baseline="0" b="0" i="0" dirty="0" spc="-11">
                <a:latin typeface="CIDFont+F3" pitchFamily="0" charset="1"/>
              </a:rPr>
              <a:t>ю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ур</a:t>
            </a:r>
            <a:r>
              <a:rPr lang="en-US" sz="1704" baseline="0" b="0" i="0" dirty="0" spc="-51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жайность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в 2019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-34">
                <a:latin typeface="CIDFont+F3" pitchFamily="0" charset="1"/>
              </a:rPr>
              <a:t>г</a:t>
            </a:r>
            <a:r>
              <a:rPr lang="en-US" sz="1704" baseline="0" b="0" i="0" dirty="0" spc="-51">
                <a:latin typeface="CIDFont+F3" pitchFamily="0" charset="1"/>
              </a:rPr>
              <a:t>о</a:t>
            </a:r>
            <a:r>
              <a:rPr lang="en-US" sz="1704" baseline="0" b="0" i="0" dirty="0" spc="-13">
                <a:latin typeface="CIDFont+F3" pitchFamily="0" charset="1"/>
              </a:rPr>
              <a:t>д</a:t>
            </a:r>
            <a:r>
              <a:rPr lang="en-US" sz="1704" baseline="0" b="0" i="0" dirty="0" spc="0">
                <a:latin typeface="CIDFont+F3" pitchFamily="0" charset="1"/>
              </a:rPr>
              <a:t>у п</a:t>
            </a:r>
            <a:r>
              <a:rPr lang="en-US" sz="1704" baseline="0" b="0" i="0" dirty="0" spc="-17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лучили :</a:t>
            </a:r>
          </a:p>
          <a:p>
            <a:pPr marL="0">
              <a:lnSpc>
                <a:spcPts val="2436"/>
              </a:lnSpc>
            </a:pPr>
            <a:r>
              <a:rPr lang="en-US" sz="1151" baseline="0" b="0" i="0" dirty="0" spc="1406">
                <a:solidFill>
                  <a:srgbClr val="2DA2BF"/>
                </a:solidFill>
                <a:latin typeface="CIDFont+F10" pitchFamily="0" charset="1"/>
              </a:rPr>
              <a:t></a:t>
            </a:r>
            <a:r>
              <a:rPr lang="en-US" sz="1704" baseline="0" b="0" i="0" dirty="0" spc="0">
                <a:latin typeface="CIDFont+F3" pitchFamily="0" charset="1"/>
              </a:rPr>
              <a:t>ИП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ГК(Ф)Х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-95">
                <a:latin typeface="CIDFont+F3" pitchFamily="0" charset="1"/>
              </a:rPr>
              <a:t>К</a:t>
            </a:r>
            <a:r>
              <a:rPr lang="en-US" sz="1704" baseline="0" b="0" i="0" dirty="0" spc="0">
                <a:latin typeface="CIDFont+F3" pitchFamily="0" charset="1"/>
              </a:rPr>
              <a:t>орса</a:t>
            </a:r>
            <a:r>
              <a:rPr lang="en-US" sz="1704" baseline="0" b="0" i="0" dirty="0" spc="-93">
                <a:latin typeface="CIDFont+F3" pitchFamily="0" charset="1"/>
              </a:rPr>
              <a:t>к</a:t>
            </a:r>
            <a:r>
              <a:rPr lang="en-US" sz="1704" baseline="0" b="0" i="0" dirty="0" spc="0">
                <a:latin typeface="CIDFont+F3" pitchFamily="0" charset="1"/>
              </a:rPr>
              <a:t>ов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Дмитрий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Валерьевич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425">
                <a:latin typeface="CIDFont+F3" pitchFamily="0" charset="1"/>
              </a:rPr>
              <a:t>–</a:t>
            </a:r>
            <a:r>
              <a:rPr lang="en-US" sz="1704" baseline="0" b="0" i="0" dirty="0" spc="0">
                <a:latin typeface="CIDFont+F3" pitchFamily="0" charset="1"/>
              </a:rPr>
              <a:t>21,6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ц</a:t>
            </a:r>
            <a:r>
              <a:rPr lang="en-US" sz="1704" baseline="0" b="0" i="0" dirty="0" spc="-11">
                <a:latin typeface="CIDFont+F3" pitchFamily="0" charset="1"/>
              </a:rPr>
              <a:t>/</a:t>
            </a:r>
            <a:r>
              <a:rPr lang="en-US" sz="1704" baseline="0" b="0" i="0" dirty="0" spc="0">
                <a:latin typeface="CIDFont+F3" pitchFamily="0" charset="1"/>
              </a:rPr>
              <a:t>га, </a:t>
            </a:r>
          </a:p>
        </p:txBody>
      </p:sp>
      <p:sp>
        <p:nvSpPr>
          <p:cNvPr id="393" name="Rectangle 393"/>
          <p:cNvSpPr/>
          <p:nvPr/>
        </p:nvSpPr>
        <p:spPr>
          <a:xfrm rot="0" flipH="0" flipV="0">
            <a:off x="1335024" y="3922860"/>
            <a:ext cx="5443324" cy="2874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51" baseline="0" b="0" i="0" dirty="0" spc="1406">
                <a:solidFill>
                  <a:srgbClr val="2DA2BF"/>
                </a:solidFill>
                <a:latin typeface="CIDFont+F10" pitchFamily="0" charset="1"/>
              </a:rPr>
              <a:t></a:t>
            </a:r>
            <a:r>
              <a:rPr lang="en-US" sz="1704" baseline="0" b="0" i="0" dirty="0" spc="0">
                <a:latin typeface="CIDFont+F3" pitchFamily="0" charset="1"/>
              </a:rPr>
              <a:t>ИП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ГК(Ф)Х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Бе</a:t>
            </a:r>
            <a:r>
              <a:rPr lang="en-US" sz="1704" baseline="0" b="0" i="0" dirty="0" spc="-22">
                <a:latin typeface="CIDFont+F3" pitchFamily="0" charset="1"/>
              </a:rPr>
              <a:t>с</a:t>
            </a:r>
            <a:r>
              <a:rPr lang="en-US" sz="1704" baseline="0" b="0" i="0" dirty="0" spc="0">
                <a:latin typeface="CIDFont+F3" pitchFamily="0" charset="1"/>
              </a:rPr>
              <a:t>четно</a:t>
            </a:r>
            <a:r>
              <a:rPr lang="en-US" sz="1704" baseline="0" b="0" i="0" dirty="0" spc="388">
                <a:latin typeface="CIDFont+F3" pitchFamily="0" charset="1"/>
              </a:rPr>
              <a:t>в</a:t>
            </a:r>
            <a:r>
              <a:rPr lang="en-US" sz="1704" baseline="0" b="0" i="0" dirty="0" spc="0">
                <a:latin typeface="CIDFont+F3" pitchFamily="0" charset="1"/>
              </a:rPr>
              <a:t>Ни</a:t>
            </a:r>
            <a:r>
              <a:rPr lang="en-US" sz="1704" baseline="0" b="0" i="0" dirty="0" spc="-76">
                <a:latin typeface="CIDFont+F3" pitchFamily="0" charset="1"/>
              </a:rPr>
              <a:t>к</a:t>
            </a:r>
            <a:r>
              <a:rPr lang="en-US" sz="1704" baseline="0" b="0" i="0" dirty="0" spc="-34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лай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Васильевич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408">
                <a:latin typeface="CIDFont+F3" pitchFamily="0" charset="1"/>
              </a:rPr>
              <a:t>–</a:t>
            </a:r>
            <a:r>
              <a:rPr lang="en-US" sz="1704" baseline="0" b="0" i="0" dirty="0" spc="0">
                <a:latin typeface="CIDFont+F3" pitchFamily="0" charset="1"/>
              </a:rPr>
              <a:t>19,2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ц</a:t>
            </a:r>
            <a:r>
              <a:rPr lang="en-US" sz="1704" baseline="0" b="0" i="0" dirty="0" spc="-11">
                <a:latin typeface="CIDFont+F3" pitchFamily="0" charset="1"/>
              </a:rPr>
              <a:t>/</a:t>
            </a:r>
            <a:r>
              <a:rPr lang="en-US" sz="1704" baseline="0" b="0" i="0" dirty="0" spc="0">
                <a:latin typeface="CIDFont+F3" pitchFamily="0" charset="1"/>
              </a:rPr>
              <a:t>га, </a:t>
            </a:r>
          </a:p>
        </p:txBody>
      </p:sp>
      <p:sp>
        <p:nvSpPr>
          <p:cNvPr id="394" name="Rectangle 394"/>
          <p:cNvSpPr/>
          <p:nvPr/>
        </p:nvSpPr>
        <p:spPr>
          <a:xfrm rot="0" flipH="0" flipV="0">
            <a:off x="1335024" y="4232193"/>
            <a:ext cx="5620779" cy="28748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51" baseline="0" b="0" i="0" dirty="0" spc="1406">
                <a:solidFill>
                  <a:srgbClr val="2DA2BF"/>
                </a:solidFill>
                <a:latin typeface="CIDFont+F10" pitchFamily="0" charset="1"/>
              </a:rPr>
              <a:t></a:t>
            </a:r>
            <a:r>
              <a:rPr lang="en-US" sz="1704" baseline="0" b="0" i="0" dirty="0" spc="0">
                <a:latin typeface="CIDFont+F3" pitchFamily="0" charset="1"/>
              </a:rPr>
              <a:t>ИП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ГК(Ф)Х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-13">
                <a:latin typeface="CIDFont+F3" pitchFamily="0" charset="1"/>
              </a:rPr>
              <a:t>Л</a:t>
            </a:r>
            <a:r>
              <a:rPr lang="en-US" sz="1704" baseline="0" b="0" i="0" dirty="0" spc="0">
                <a:latin typeface="CIDFont+F3" pitchFamily="0" charset="1"/>
              </a:rPr>
              <a:t>ычагин </a:t>
            </a:r>
            <a:r>
              <a:rPr lang="en-US" sz="1704" baseline="0" b="0" i="0" dirty="0" spc="-78">
                <a:latin typeface="CIDFont+F3" pitchFamily="0" charset="1"/>
              </a:rPr>
              <a:t>К</a:t>
            </a:r>
            <a:r>
              <a:rPr lang="en-US" sz="1704" baseline="0" b="0" i="0" dirty="0" spc="0">
                <a:latin typeface="CIDFont+F3" pitchFamily="0" charset="1"/>
              </a:rPr>
              <a:t>онстан</a:t>
            </a:r>
            <a:r>
              <a:rPr lang="en-US" sz="1704" baseline="0" b="0" i="0" dirty="0" spc="-11">
                <a:latin typeface="CIDFont+F3" pitchFamily="0" charset="1"/>
              </a:rPr>
              <a:t>т</a:t>
            </a:r>
            <a:r>
              <a:rPr lang="en-US" sz="1704" baseline="0" b="0" i="0" dirty="0" spc="0">
                <a:latin typeface="CIDFont+F3" pitchFamily="0" charset="1"/>
              </a:rPr>
              <a:t>ин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Васильевич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426">
                <a:latin typeface="CIDFont+F3" pitchFamily="0" charset="1"/>
              </a:rPr>
              <a:t>–</a:t>
            </a:r>
            <a:r>
              <a:rPr lang="en-US" sz="1704" baseline="0" b="0" i="0" dirty="0" spc="0">
                <a:latin typeface="CIDFont+F3" pitchFamily="0" charset="1"/>
              </a:rPr>
              <a:t>18,1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ц/га; </a:t>
            </a:r>
          </a:p>
        </p:txBody>
      </p:sp>
      <p:sp>
        <p:nvSpPr>
          <p:cNvPr id="395" name="Rectangle 395"/>
          <p:cNvSpPr/>
          <p:nvPr/>
        </p:nvSpPr>
        <p:spPr>
          <a:xfrm rot="0" flipH="0" flipV="0">
            <a:off x="1335024" y="4541562"/>
            <a:ext cx="5672717" cy="28750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51" baseline="0" b="0" i="0" dirty="0" spc="1406">
                <a:solidFill>
                  <a:srgbClr val="2DA2BF"/>
                </a:solidFill>
                <a:latin typeface="CIDFont+F10" pitchFamily="0" charset="1"/>
              </a:rPr>
              <a:t></a:t>
            </a:r>
            <a:r>
              <a:rPr lang="en-US" sz="1704" baseline="0" b="0" i="0" dirty="0" spc="0">
                <a:latin typeface="CIDFont+F3" pitchFamily="0" charset="1"/>
              </a:rPr>
              <a:t>ИП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ГК(Ф)Х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-13">
                <a:latin typeface="CIDFont+F3" pitchFamily="0" charset="1"/>
              </a:rPr>
              <a:t>Ш</a:t>
            </a:r>
            <a:r>
              <a:rPr lang="en-US" sz="1704" baseline="0" b="0" i="0" dirty="0" spc="-22">
                <a:latin typeface="CIDFont+F3" pitchFamily="0" charset="1"/>
              </a:rPr>
              <a:t>а</a:t>
            </a:r>
            <a:r>
              <a:rPr lang="en-US" sz="1704" baseline="0" b="0" i="0" dirty="0" spc="0">
                <a:latin typeface="CIDFont+F3" pitchFamily="0" charset="1"/>
              </a:rPr>
              <a:t>по</a:t>
            </a:r>
            <a:r>
              <a:rPr lang="en-US" sz="1704" baseline="0" b="0" i="0" dirty="0" spc="-37">
                <a:latin typeface="CIDFont+F3" pitchFamily="0" charset="1"/>
              </a:rPr>
              <a:t>в</a:t>
            </a:r>
            <a:r>
              <a:rPr lang="en-US" sz="1704" baseline="0" b="0" i="0" dirty="0" spc="0">
                <a:latin typeface="CIDFont+F3" pitchFamily="0" charset="1"/>
              </a:rPr>
              <a:t>алов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Але</a:t>
            </a:r>
            <a:r>
              <a:rPr lang="en-US" sz="1704" baseline="0" b="0" i="0" dirty="0" spc="-59">
                <a:latin typeface="CIDFont+F3" pitchFamily="0" charset="1"/>
              </a:rPr>
              <a:t>к</a:t>
            </a:r>
            <a:r>
              <a:rPr lang="en-US" sz="1704" baseline="0" b="0" i="0" dirty="0" spc="0">
                <a:latin typeface="CIDFont+F3" pitchFamily="0" charset="1"/>
              </a:rPr>
              <a:t>сандр</a:t>
            </a:r>
            <a:r>
              <a:rPr lang="en-US" sz="1704" baseline="0" b="0" i="0" dirty="0" spc="-51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Ни</a:t>
            </a:r>
            <a:r>
              <a:rPr lang="en-US" sz="1704" baseline="0" b="0" i="0" dirty="0" spc="-76">
                <a:latin typeface="CIDFont+F3" pitchFamily="0" charset="1"/>
              </a:rPr>
              <a:t>к</a:t>
            </a:r>
            <a:r>
              <a:rPr lang="en-US" sz="1704" baseline="0" b="0" i="0" dirty="0" spc="-17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лаевич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-17,9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ц/</a:t>
            </a:r>
            <a:r>
              <a:rPr lang="en-US" sz="1704" baseline="0" b="0" i="0" dirty="0" spc="-17">
                <a:latin typeface="CIDFont+F3" pitchFamily="0" charset="1"/>
              </a:rPr>
              <a:t>г</a:t>
            </a:r>
            <a:r>
              <a:rPr lang="en-US" sz="1704" baseline="0" b="0" i="0" dirty="0" spc="0">
                <a:latin typeface="CIDFont+F3" pitchFamily="0" charset="1"/>
              </a:rPr>
              <a:t>а, </a:t>
            </a:r>
          </a:p>
        </p:txBody>
      </p:sp>
      <p:sp>
        <p:nvSpPr>
          <p:cNvPr id="396" name="Rectangle 396"/>
          <p:cNvSpPr/>
          <p:nvPr/>
        </p:nvSpPr>
        <p:spPr>
          <a:xfrm rot="0" flipH="0" flipV="0">
            <a:off x="1335024" y="4852494"/>
            <a:ext cx="8051043" cy="28745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51" baseline="0" b="0" i="0" dirty="0" spc="1406">
                <a:solidFill>
                  <a:srgbClr val="2DA2BF"/>
                </a:solidFill>
                <a:latin typeface="CIDFont+F10" pitchFamily="0" charset="1"/>
              </a:rPr>
              <a:t></a:t>
            </a:r>
            <a:r>
              <a:rPr lang="en-US" sz="1704" baseline="0" b="0" i="0" dirty="0" spc="0">
                <a:latin typeface="CIDFont+F3" pitchFamily="0" charset="1"/>
              </a:rPr>
              <a:t>ООО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-17">
                <a:latin typeface="CIDFont+F3" pitchFamily="0" charset="1"/>
              </a:rPr>
              <a:t>«</a:t>
            </a:r>
            <a:r>
              <a:rPr lang="en-US" sz="1704" baseline="0" b="0" i="0" dirty="0" spc="0">
                <a:latin typeface="CIDFont+F3" pitchFamily="0" charset="1"/>
              </a:rPr>
              <a:t>Лидер» </a:t>
            </a:r>
            <a:r>
              <a:rPr lang="en-US" sz="1704" baseline="0" b="0" i="0" dirty="0" spc="420">
                <a:latin typeface="CIDFont+F3" pitchFamily="0" charset="1"/>
              </a:rPr>
              <a:t>-</a:t>
            </a:r>
            <a:r>
              <a:rPr lang="en-US" sz="1704" baseline="0" b="0" i="0" dirty="0" spc="-34">
                <a:latin typeface="CIDFont+F3" pitchFamily="0" charset="1"/>
              </a:rPr>
              <a:t>р</a:t>
            </a:r>
            <a:r>
              <a:rPr lang="en-US" sz="1704" baseline="0" b="0" i="0" dirty="0" spc="0">
                <a:latin typeface="CIDFont+F3" pitchFamily="0" charset="1"/>
              </a:rPr>
              <a:t>у</a:t>
            </a:r>
            <a:r>
              <a:rPr lang="en-US" sz="1704" baseline="0" b="0" i="0" dirty="0" spc="-76">
                <a:latin typeface="CIDFont+F3" pitchFamily="0" charset="1"/>
              </a:rPr>
              <a:t>к</a:t>
            </a:r>
            <a:r>
              <a:rPr lang="en-US" sz="1704" baseline="0" b="0" i="0" dirty="0" spc="0">
                <a:latin typeface="CIDFont+F3" pitchFamily="0" charset="1"/>
              </a:rPr>
              <a:t>о</a:t>
            </a:r>
            <a:r>
              <a:rPr lang="en-US" sz="1704" baseline="0" b="0" i="0" dirty="0" spc="-20">
                <a:latin typeface="CIDFont+F3" pitchFamily="0" charset="1"/>
              </a:rPr>
              <a:t>в</a:t>
            </a:r>
            <a:r>
              <a:rPr lang="en-US" sz="1704" baseline="0" b="0" i="0" dirty="0" spc="-34">
                <a:latin typeface="CIDFont+F3" pitchFamily="0" charset="1"/>
              </a:rPr>
              <a:t>о</a:t>
            </a:r>
            <a:r>
              <a:rPr lang="en-US" sz="1704" baseline="0" b="0" i="0" dirty="0" spc="-13">
                <a:latin typeface="CIDFont+F3" pitchFamily="0" charset="1"/>
              </a:rPr>
              <a:t>д</a:t>
            </a:r>
            <a:r>
              <a:rPr lang="en-US" sz="1704" baseline="0" b="0" i="0" dirty="0" spc="0">
                <a:latin typeface="CIDFont+F3" pitchFamily="0" charset="1"/>
              </a:rPr>
              <a:t>итель</a:t>
            </a:r>
            <a:r>
              <a:rPr lang="en-US" sz="1704" baseline="0" b="0" i="0" dirty="0" spc="-51">
                <a:latin typeface="CIDFont+F3" pitchFamily="0" charset="1"/>
              </a:rPr>
              <a:t> </a:t>
            </a:r>
            <a:r>
              <a:rPr lang="en-US" sz="1704" baseline="0" b="0" i="0" dirty="0" spc="-78">
                <a:latin typeface="CIDFont+F3" pitchFamily="0" charset="1"/>
              </a:rPr>
              <a:t>К</a:t>
            </a:r>
            <a:r>
              <a:rPr lang="en-US" sz="1704" baseline="0" b="0" i="0" dirty="0" spc="0">
                <a:latin typeface="CIDFont+F3" pitchFamily="0" charset="1"/>
              </a:rPr>
              <a:t>оно</a:t>
            </a:r>
            <a:r>
              <a:rPr lang="en-US" sz="1704" baseline="0" b="0" i="0" dirty="0" spc="-37">
                <a:latin typeface="CIDFont+F3" pitchFamily="0" charset="1"/>
              </a:rPr>
              <a:t>в</a:t>
            </a:r>
            <a:r>
              <a:rPr lang="en-US" sz="1704" baseline="0" b="0" i="0" dirty="0" spc="0">
                <a:latin typeface="CIDFont+F3" pitchFamily="0" charset="1"/>
              </a:rPr>
              <a:t>алов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Владимир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Ни</a:t>
            </a:r>
            <a:r>
              <a:rPr lang="en-US" sz="1704" baseline="0" b="0" i="0" dirty="0" spc="-76">
                <a:latin typeface="CIDFont+F3" pitchFamily="0" charset="1"/>
              </a:rPr>
              <a:t>к</a:t>
            </a:r>
            <a:r>
              <a:rPr lang="en-US" sz="1704" baseline="0" b="0" i="0" dirty="0" spc="-34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лаевич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425">
                <a:latin typeface="CIDFont+F3" pitchFamily="0" charset="1"/>
              </a:rPr>
              <a:t>–</a:t>
            </a:r>
            <a:r>
              <a:rPr lang="en-US" sz="1704" baseline="0" b="0" i="0" dirty="0" spc="0">
                <a:latin typeface="CIDFont+F3" pitchFamily="0" charset="1"/>
              </a:rPr>
              <a:t>ур</a:t>
            </a:r>
            <a:r>
              <a:rPr lang="en-US" sz="1704" baseline="0" b="0" i="0" dirty="0" spc="-51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жайность</a:t>
            </a:r>
            <a:r>
              <a:rPr lang="en-US" sz="1704" baseline="0" b="0" i="0" dirty="0" spc="-34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17,1 </a:t>
            </a:r>
          </a:p>
        </p:txBody>
      </p:sp>
      <p:sp>
        <p:nvSpPr>
          <p:cNvPr id="397" name="Rectangle 397"/>
          <p:cNvSpPr/>
          <p:nvPr/>
        </p:nvSpPr>
        <p:spPr>
          <a:xfrm rot="0" flipH="0" flipV="0">
            <a:off x="1591044" y="5111567"/>
            <a:ext cx="473933" cy="2874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704" baseline="0" b="0" i="0" dirty="0" spc="0">
                <a:latin typeface="CIDFont+F3" pitchFamily="0" charset="1"/>
              </a:rPr>
              <a:t>ц</a:t>
            </a:r>
            <a:r>
              <a:rPr lang="en-US" sz="1704" baseline="0" b="0" i="0" dirty="0" spc="-11">
                <a:latin typeface="CIDFont+F3" pitchFamily="0" charset="1"/>
              </a:rPr>
              <a:t>/</a:t>
            </a:r>
            <a:r>
              <a:rPr lang="en-US" sz="1704" baseline="0" b="0" i="0" dirty="0" spc="0">
                <a:latin typeface="CIDFont+F3" pitchFamily="0" charset="1"/>
              </a:rPr>
              <a:t>га; </a:t>
            </a:r>
          </a:p>
        </p:txBody>
      </p:sp>
      <p:sp>
        <p:nvSpPr>
          <p:cNvPr id="398" name="Rectangle 398"/>
          <p:cNvSpPr/>
          <p:nvPr/>
        </p:nvSpPr>
        <p:spPr>
          <a:xfrm rot="0" flipH="0" flipV="0">
            <a:off x="1335024" y="5420913"/>
            <a:ext cx="6337090" cy="287525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/>
            <a:r>
              <a:rPr lang="en-US" sz="1151" baseline="0" b="0" i="0" dirty="0" spc="1406">
                <a:solidFill>
                  <a:srgbClr val="2DA2BF"/>
                </a:solidFill>
                <a:latin typeface="CIDFont+F10" pitchFamily="0" charset="1"/>
              </a:rPr>
              <a:t></a:t>
            </a:r>
            <a:r>
              <a:rPr lang="en-US" sz="1704" baseline="0" b="0" i="0" dirty="0" spc="0">
                <a:latin typeface="CIDFont+F3" pitchFamily="0" charset="1"/>
              </a:rPr>
              <a:t>ИП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ГК(Ф)Х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Е</a:t>
            </a:r>
            <a:r>
              <a:rPr lang="en-US" sz="1704" baseline="0" b="0" i="0" dirty="0" spc="-34">
                <a:latin typeface="CIDFont+F3" pitchFamily="0" charset="1"/>
              </a:rPr>
              <a:t>р</a:t>
            </a:r>
            <a:r>
              <a:rPr lang="en-US" sz="1704" baseline="0" b="0" i="0" dirty="0" spc="0">
                <a:latin typeface="CIDFont+F3" pitchFamily="0" charset="1"/>
              </a:rPr>
              <a:t>ушев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Сер</a:t>
            </a:r>
            <a:r>
              <a:rPr lang="en-US" sz="1704" baseline="0" b="0" i="0" dirty="0" spc="-34">
                <a:latin typeface="CIDFont+F3" pitchFamily="0" charset="1"/>
              </a:rPr>
              <a:t>г</a:t>
            </a:r>
            <a:r>
              <a:rPr lang="en-US" sz="1704" baseline="0" b="0" i="0" dirty="0" spc="0">
                <a:latin typeface="CIDFont+F3" pitchFamily="0" charset="1"/>
              </a:rPr>
              <a:t>ей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 Васильевич</a:t>
            </a:r>
            <a:r>
              <a:rPr lang="en-US" sz="1704" baseline="0" b="0" i="0" dirty="0" spc="-51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 </a:t>
            </a:r>
            <a:r>
              <a:rPr lang="en-US" sz="1704" baseline="0" b="0" i="0" dirty="0" spc="403">
                <a:latin typeface="CIDFont+F3" pitchFamily="0" charset="1"/>
              </a:rPr>
              <a:t>-</a:t>
            </a:r>
            <a:r>
              <a:rPr lang="en-US" sz="1704" baseline="0" b="0" i="0" dirty="0" spc="0">
                <a:latin typeface="CIDFont+F3" pitchFamily="0" charset="1"/>
              </a:rPr>
              <a:t>ур</a:t>
            </a:r>
            <a:r>
              <a:rPr lang="en-US" sz="1704" baseline="0" b="0" i="0" dirty="0" spc="-51">
                <a:latin typeface="CIDFont+F3" pitchFamily="0" charset="1"/>
              </a:rPr>
              <a:t>о</a:t>
            </a:r>
            <a:r>
              <a:rPr lang="en-US" sz="1704" baseline="0" b="0" i="0" dirty="0" spc="0">
                <a:latin typeface="CIDFont+F3" pitchFamily="0" charset="1"/>
              </a:rPr>
              <a:t>жайност</a:t>
            </a:r>
            <a:r>
              <a:rPr lang="en-US" sz="1704" baseline="0" b="0" i="0" dirty="0" spc="-10">
                <a:latin typeface="CIDFont+F3" pitchFamily="0" charset="1"/>
              </a:rPr>
              <a:t>ь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16,8</a:t>
            </a:r>
            <a:r>
              <a:rPr lang="en-US" sz="1704" baseline="0" b="0" i="0" dirty="0" spc="-17">
                <a:latin typeface="CIDFont+F3" pitchFamily="0" charset="1"/>
              </a:rPr>
              <a:t> </a:t>
            </a:r>
            <a:r>
              <a:rPr lang="en-US" sz="1704" baseline="0" b="0" i="0" dirty="0" spc="0">
                <a:latin typeface="CIDFont+F3" pitchFamily="0" charset="1"/>
              </a:rPr>
              <a:t>ц</a:t>
            </a:r>
            <a:r>
              <a:rPr lang="en-US" sz="1704" baseline="0" b="0" i="0" dirty="0" spc="-11">
                <a:latin typeface="CIDFont+F3" pitchFamily="0" charset="1"/>
              </a:rPr>
              <a:t>/</a:t>
            </a:r>
            <a:r>
              <a:rPr lang="en-US" sz="1704" baseline="0" b="0" i="0" dirty="0" spc="0">
                <a:latin typeface="CIDFont+F3" pitchFamily="0" charset="1"/>
              </a:rPr>
              <a:t>га.</a:t>
            </a:r>
          </a:p>
        </p:txBody>
      </p:sp>
    </p:spTree>
  </p:cSld>
  <p:clrMapOvr>
    <a:masterClrMapping/>
  </p:clrMapOvr>
</p:sld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Application>Microsoft Office PowerPoint</Application>
  <PresentationFormat>Custom</PresentationFormat>
  <Slides>75</Slides>
  <Notes>0</Notes>
  <HiddenSlides>0</HiddenSlides>
  <ScaleCrop>false</ScaleCrop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</cp:coreProperties>
</file>