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88" r:id="rId1"/>
  </p:sldMasterIdLst>
  <p:notesMasterIdLst>
    <p:notesMasterId r:id="rId13"/>
  </p:notesMasterIdLst>
  <p:sldIdLst>
    <p:sldId id="265" r:id="rId2"/>
    <p:sldId id="257" r:id="rId3"/>
    <p:sldId id="284" r:id="rId4"/>
    <p:sldId id="268" r:id="rId5"/>
    <p:sldId id="293" r:id="rId6"/>
    <p:sldId id="288" r:id="rId7"/>
    <p:sldId id="290" r:id="rId8"/>
    <p:sldId id="292" r:id="rId9"/>
    <p:sldId id="278" r:id="rId10"/>
    <p:sldId id="274" r:id="rId11"/>
    <p:sldId id="264" r:id="rId12"/>
  </p:sldIdLst>
  <p:sldSz cx="9144000" cy="6858000" type="screen4x3"/>
  <p:notesSz cx="6797675" cy="987266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5A58E"/>
    <a:srgbClr val="E0A381"/>
    <a:srgbClr val="C78F8B"/>
    <a:srgbClr val="304E42"/>
    <a:srgbClr val="B56612"/>
    <a:srgbClr val="897246"/>
    <a:srgbClr val="839944"/>
    <a:srgbClr val="4F5D3A"/>
    <a:srgbClr val="8F280C"/>
    <a:srgbClr val="8CA2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47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1710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6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Доходы 2024г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18161.38</c:v>
                </c:pt>
                <c:pt idx="1">
                  <c:v>14815.76</c:v>
                </c:pt>
                <c:pt idx="2" formatCode="General">
                  <c:v>17333.580000000002</c:v>
                </c:pt>
                <c:pt idx="3" formatCode="General">
                  <c:v>138076.23000000001</c:v>
                </c:pt>
                <c:pt idx="4" formatCode="General">
                  <c:v>6517.18</c:v>
                </c:pt>
                <c:pt idx="5" formatCode="General">
                  <c:v>30718.63</c:v>
                </c:pt>
                <c:pt idx="6" formatCode="General">
                  <c:v>35264.25</c:v>
                </c:pt>
                <c:pt idx="7" formatCode="General">
                  <c:v>24584.880000000001</c:v>
                </c:pt>
                <c:pt idx="8" formatCode="General">
                  <c:v>12333.2</c:v>
                </c:pt>
                <c:pt idx="9" formatCode="General">
                  <c:v>12207.97</c:v>
                </c:pt>
                <c:pt idx="10" formatCode="General">
                  <c:v>46045.78</c:v>
                </c:pt>
                <c:pt idx="11" formatCode="General">
                  <c:v>21917.57</c:v>
                </c:pt>
                <c:pt idx="12" formatCode="General">
                  <c:v>10649.31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Доходы 2025 г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dLbl>
              <c:idx val="0"/>
              <c:layout>
                <c:manualLayout>
                  <c:x val="7.0050661520939831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General</c:formatCode>
                <c:ptCount val="13"/>
                <c:pt idx="0">
                  <c:v>13725.18</c:v>
                </c:pt>
                <c:pt idx="1">
                  <c:v>14235.6</c:v>
                </c:pt>
                <c:pt idx="2">
                  <c:v>16238.31</c:v>
                </c:pt>
                <c:pt idx="3">
                  <c:v>134766.43</c:v>
                </c:pt>
                <c:pt idx="4">
                  <c:v>5754.83</c:v>
                </c:pt>
                <c:pt idx="5">
                  <c:v>164398.75</c:v>
                </c:pt>
                <c:pt idx="6">
                  <c:v>27106.65</c:v>
                </c:pt>
                <c:pt idx="7">
                  <c:v>17334.46</c:v>
                </c:pt>
                <c:pt idx="8">
                  <c:v>11976.02</c:v>
                </c:pt>
                <c:pt idx="9">
                  <c:v>10789.15</c:v>
                </c:pt>
                <c:pt idx="10">
                  <c:v>31674.52</c:v>
                </c:pt>
                <c:pt idx="11">
                  <c:v>17684.7</c:v>
                </c:pt>
                <c:pt idx="12">
                  <c:v>20979.68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C2E1-4C77-BC15-85CE744B069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C2E1-4C77-BC15-85CE744B069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C2E1-4C77-BC15-85CE744B069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6277.62</c:v>
                </c:pt>
                <c:pt idx="1">
                  <c:v>188.36</c:v>
                </c:pt>
                <c:pt idx="2">
                  <c:v>2051</c:v>
                </c:pt>
                <c:pt idx="3">
                  <c:v>1878.82</c:v>
                </c:pt>
                <c:pt idx="4">
                  <c:v>1154.67</c:v>
                </c:pt>
                <c:pt idx="6">
                  <c:v>5949.51</c:v>
                </c:pt>
                <c:pt idx="7">
                  <c:v>150.61000000000001</c:v>
                </c:pt>
                <c:pt idx="8">
                  <c:v>243.9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2E1-4C77-BC15-85CE744B06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8E5-4366-9458-F96A910D728C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8E5-4366-9458-F96A910D728C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8E5-4366-9458-F96A910D72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5198.72</c:v>
                </c:pt>
                <c:pt idx="1">
                  <c:v>188.36</c:v>
                </c:pt>
                <c:pt idx="2">
                  <c:v>1756.9</c:v>
                </c:pt>
                <c:pt idx="3">
                  <c:v>2103.6799999999998</c:v>
                </c:pt>
                <c:pt idx="4">
                  <c:v>603.15</c:v>
                </c:pt>
                <c:pt idx="6">
                  <c:v>2007.09</c:v>
                </c:pt>
                <c:pt idx="7">
                  <c:v>89.81</c:v>
                </c:pt>
                <c:pt idx="8">
                  <c:v>149.16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E5-4366-9458-F96A910D7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00C-4770-AEBE-2D271B892FA6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00C-4770-AEBE-2D271B892FA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00C-4770-AEBE-2D271B892F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3850.99</c:v>
                </c:pt>
                <c:pt idx="1">
                  <c:v>163.69999999999999</c:v>
                </c:pt>
                <c:pt idx="2">
                  <c:v>2006.93</c:v>
                </c:pt>
                <c:pt idx="3">
                  <c:v>997.32</c:v>
                </c:pt>
                <c:pt idx="4">
                  <c:v>1092.95</c:v>
                </c:pt>
                <c:pt idx="6">
                  <c:v>1974.96</c:v>
                </c:pt>
                <c:pt idx="7">
                  <c:v>64.55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00C-4770-AEBE-2D271B892F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577-4020-8DA5-BAF56F9A041A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577-4020-8DA5-BAF56F9A041A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577-4020-8DA5-BAF56F9A04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5405.68</c:v>
                </c:pt>
                <c:pt idx="1">
                  <c:v>470.95</c:v>
                </c:pt>
                <c:pt idx="2">
                  <c:v>100</c:v>
                </c:pt>
                <c:pt idx="3">
                  <c:v>3973.53</c:v>
                </c:pt>
                <c:pt idx="4">
                  <c:v>7833.54</c:v>
                </c:pt>
                <c:pt idx="6">
                  <c:v>13149.1</c:v>
                </c:pt>
                <c:pt idx="7">
                  <c:v>301.20999999999998</c:v>
                </c:pt>
                <c:pt idx="8">
                  <c:v>217.28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577-4020-8DA5-BAF56F9A04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9.9631290329628246E-3"/>
                  <c:y val="-0.15405939001294267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E158-408C-97E2-96604836BC36}"/>
                </c:ext>
              </c:extLst>
            </c:dLbl>
            <c:dLbl>
              <c:idx val="2"/>
              <c:layout>
                <c:manualLayout>
                  <c:x val="-3.9450906609400363E-3"/>
                  <c:y val="0.2238847006003348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49D-4065-852A-FDAF4390FE0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158-408C-97E2-96604836BC36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E158-408C-97E2-96604836BC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5459.13</c:v>
                </c:pt>
                <c:pt idx="1">
                  <c:v>188.36</c:v>
                </c:pt>
                <c:pt idx="3">
                  <c:v>1503.22</c:v>
                </c:pt>
                <c:pt idx="4">
                  <c:v>4745.28</c:v>
                </c:pt>
                <c:pt idx="6">
                  <c:v>5956.84</c:v>
                </c:pt>
                <c:pt idx="7">
                  <c:v>139.78</c:v>
                </c:pt>
                <c:pt idx="8">
                  <c:v>201.6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158-408C-97E2-96604836BC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F02-47A7-A372-C924B1B9027E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F02-47A7-A372-C924B1B9027E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F02-47A7-A372-C924B1B9027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3526.07</c:v>
                </c:pt>
                <c:pt idx="1">
                  <c:v>188.36</c:v>
                </c:pt>
                <c:pt idx="2">
                  <c:v>1682.79</c:v>
                </c:pt>
                <c:pt idx="3">
                  <c:v>10141.93</c:v>
                </c:pt>
                <c:pt idx="4">
                  <c:v>2329.35</c:v>
                </c:pt>
                <c:pt idx="6">
                  <c:v>3147.95</c:v>
                </c:pt>
                <c:pt idx="7">
                  <c:v>86.06</c:v>
                </c:pt>
                <c:pt idx="8">
                  <c:v>120.96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F02-47A7-A372-C924B1B902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6.0736211299299969E-3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B39-4C6B-9F5F-6BD0E6AF563B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B39-4C6B-9F5F-6BD0E6AF563B}"/>
                </c:ext>
              </c:extLst>
            </c:dLbl>
            <c:dLbl>
              <c:idx val="7"/>
              <c:layout>
                <c:manualLayout>
                  <c:x val="-0.15919929985002299"/>
                  <c:y val="2.3804265960791771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B39-4C6B-9F5F-6BD0E6AF563B}"/>
                </c:ext>
              </c:extLst>
            </c:dLbl>
            <c:dLbl>
              <c:idx val="8"/>
              <c:layout>
                <c:manualLayout>
                  <c:x val="0.15899720993832564"/>
                  <c:y val="1.683935740035244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6096-4161-8948-FBFA10F124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2809.64</c:v>
                </c:pt>
                <c:pt idx="1">
                  <c:v>188.36</c:v>
                </c:pt>
                <c:pt idx="3">
                  <c:v>747.99</c:v>
                </c:pt>
                <c:pt idx="4">
                  <c:v>352.12</c:v>
                </c:pt>
                <c:pt idx="6">
                  <c:v>1403.6</c:v>
                </c:pt>
                <c:pt idx="7">
                  <c:v>32.200000000000003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B39-4C6B-9F5F-6BD0E6AF56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F7F7-45DD-9B23-548F52D4CC2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F7F7-45DD-9B23-548F52D4CC2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F7F7-45DD-9B23-548F52D4CC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137944.32000000001</c:v>
                </c:pt>
                <c:pt idx="1">
                  <c:v>188.36</c:v>
                </c:pt>
                <c:pt idx="2">
                  <c:v>2484.4899999999998</c:v>
                </c:pt>
                <c:pt idx="3">
                  <c:v>1873.54</c:v>
                </c:pt>
                <c:pt idx="4">
                  <c:v>2843.94</c:v>
                </c:pt>
                <c:pt idx="6">
                  <c:v>18500.23</c:v>
                </c:pt>
                <c:pt idx="7">
                  <c:v>266.23</c:v>
                </c:pt>
                <c:pt idx="8">
                  <c:v>217.7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7F7-45DD-9B23-548F52D4CC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6553200" h="6553200"/>
              <a:bevelB w="6553200" h="6553200"/>
            </a:sp3d>
          </c:spPr>
          <c:explosion val="25"/>
          <c:dPt>
            <c:idx val="0"/>
            <c:bubble3D val="0"/>
            <c:spPr>
              <a:solidFill>
                <a:srgbClr val="00B050"/>
              </a:solidFill>
              <a:scene3d>
                <a:camera prst="orthographicFront"/>
                <a:lightRig rig="threePt" dir="t"/>
              </a:scene3d>
              <a:sp3d>
                <a:bevelT w="6553200" h="6553200"/>
                <a:bevelB w="6553200" h="6553200"/>
              </a:sp3d>
            </c:spPr>
            <c:extLst>
              <c:ext xmlns:c16="http://schemas.microsoft.com/office/drawing/2014/chart" uri="{C3380CC4-5D6E-409C-BE32-E72D297353CC}">
                <c16:uniqueId val="{00000001-6D45-4E4A-9002-17427FFFB8F1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3.2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45-4E4A-9002-17427FFFB8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895089326470277"/>
          <c:y val="7.7841994397101114E-2"/>
          <c:w val="0.55725402507738542"/>
          <c:h val="0.92215800560289884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Лист1!$B$2</c:f>
              <c:strCache>
                <c:ptCount val="1"/>
                <c:pt idx="0">
                  <c:v>Столбец2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latin typeface="Arial Black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Лист1!$A$3:$A$21</c:f>
              <c:strCache>
                <c:ptCount val="19"/>
                <c:pt idx="0">
                  <c:v>Модернизация и ремонт систем теплоснабжения</c:v>
                </c:pt>
                <c:pt idx="1">
                  <c:v>Разработка и корректировка схем теплоснабжения</c:v>
                </c:pt>
                <c:pt idx="2">
                  <c:v>Оплата взносов за капитальный ремонт многоквартирных домов на территории Варненского муниципального района</c:v>
                </c:pt>
                <c:pt idx="3">
                  <c:v>Модернизация, реконструкция, капитальный ремонт и строительство котельных, систем водоснабжения, водоотведения, систем электроснабжения, теплоснабжения, включая центральные тепловые пункты, в том числе проектно-изыскательские работы, капитальный ремонт га</c:v>
                </c:pt>
                <c:pt idx="4">
                  <c:v>Предупреждение чрезвычайных ситуаций</c:v>
                </c:pt>
                <c:pt idx="5">
                  <c:v>Обеспечение первичных мер пожарной безопасности в границах муниципального района</c:v>
                </c:pt>
                <c:pt idx="6">
                  <c:v>Обеспечение первичных мер пожарной безопасности в части создания условий для организации добровольной пожарной охраны</c:v>
                </c:pt>
                <c:pt idx="7">
                  <c:v>Осуществление мер социальной поддержки граждан, работающих и проживающих в сельских населенных пунктах и рабочих поселках</c:v>
                </c:pt>
                <c:pt idx="8">
                  <c:v>Осуществление первичного воинского учета органами местного самоуправления поселений</c:v>
                </c:pt>
                <c:pt idx="9">
                  <c:v>Культурно-массовые мероприятия районного масштаба</c:v>
                </c:pt>
                <c:pt idx="10">
                  <c:v>Обустройство мест (площадок) накопления твердых коммунальных отходов, обеспечение контейнерным сбором образующихся в жилом фонде ТКО</c:v>
                </c:pt>
                <c:pt idx="11">
                  <c:v>Капитальный ремонт, ремонт и содержание автомобильных дорог общего пользования местного значения</c:v>
                </c:pt>
                <c:pt idx="12">
                  <c:v>Мероприятия по совершенствованию движения пешеходов и предупреждению аварийности с участием пешеходов</c:v>
                </c:pt>
                <c:pt idx="13">
                  <c:v>Обустройство остановок муниципального пассажирского транспорта</c:v>
                </c:pt>
                <c:pt idx="14">
                  <c:v>Расходы на мероприятия по благоустройству поселений</c:v>
                </c:pt>
                <c:pt idx="15">
                  <c:v>Мероприятия по охране окружающей среды</c:v>
                </c:pt>
                <c:pt idx="16">
                  <c:v>Водоснабжение сельских территорий</c:v>
                </c:pt>
                <c:pt idx="17">
                  <c:v>Приобретение зданий для размещения муниципальных учреждений культуры</c:v>
                </c:pt>
                <c:pt idx="18">
                  <c:v>Дотации</c:v>
                </c:pt>
              </c:strCache>
            </c:strRef>
          </c:cat>
          <c:val>
            <c:numRef>
              <c:f>Лист1!$B$3:$B$21</c:f>
              <c:numCache>
                <c:formatCode>#\ ##0.0</c:formatCode>
                <c:ptCount val="19"/>
                <c:pt idx="0">
                  <c:v>960.39</c:v>
                </c:pt>
                <c:pt idx="1">
                  <c:v>303.98</c:v>
                </c:pt>
                <c:pt idx="2">
                  <c:v>512.62</c:v>
                </c:pt>
                <c:pt idx="3">
                  <c:v>6289.4</c:v>
                </c:pt>
                <c:pt idx="4">
                  <c:v>1463.93</c:v>
                </c:pt>
                <c:pt idx="5">
                  <c:v>123.47</c:v>
                </c:pt>
                <c:pt idx="6">
                  <c:v>5415.04</c:v>
                </c:pt>
                <c:pt idx="7">
                  <c:v>1528.54</c:v>
                </c:pt>
                <c:pt idx="8">
                  <c:v>3359.47</c:v>
                </c:pt>
                <c:pt idx="9">
                  <c:v>2051.5100000000002</c:v>
                </c:pt>
                <c:pt idx="10">
                  <c:v>5589.63</c:v>
                </c:pt>
                <c:pt idx="11">
                  <c:v>84578.98</c:v>
                </c:pt>
                <c:pt idx="12">
                  <c:v>10001.65</c:v>
                </c:pt>
                <c:pt idx="13">
                  <c:v>113.64</c:v>
                </c:pt>
                <c:pt idx="14">
                  <c:v>252.29</c:v>
                </c:pt>
                <c:pt idx="15">
                  <c:v>25001.47</c:v>
                </c:pt>
                <c:pt idx="16">
                  <c:v>2200</c:v>
                </c:pt>
                <c:pt idx="17">
                  <c:v>136122.92000000001</c:v>
                </c:pt>
                <c:pt idx="18">
                  <c:v>124543.8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91-45B6-AFCD-2FA055FED4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5377792"/>
        <c:axId val="255375616"/>
      </c:barChart>
      <c:valAx>
        <c:axId val="255375616"/>
        <c:scaling>
          <c:orientation val="minMax"/>
        </c:scaling>
        <c:delete val="1"/>
        <c:axPos val="b"/>
        <c:majorGridlines/>
        <c:numFmt formatCode="#\ ##0.0" sourceLinked="1"/>
        <c:majorTickMark val="out"/>
        <c:minorTickMark val="none"/>
        <c:tickLblPos val="none"/>
        <c:crossAx val="255377792"/>
        <c:crosses val="autoZero"/>
        <c:crossBetween val="between"/>
      </c:valAx>
      <c:catAx>
        <c:axId val="255377792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 b="1"/>
            </a:pPr>
            <a:endParaRPr lang="ru-RU"/>
          </a:p>
        </c:txPr>
        <c:crossAx val="2553756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/>
    </a:sp3d>
  </c:spPr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1.4630880449665677E-2"/>
          <c:y val="0"/>
          <c:w val="0.97708218145040837"/>
          <c:h val="0.93040837630088891"/>
        </c:manualLayout>
      </c:layout>
      <c:bar3DChart>
        <c:barDir val="col"/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2024 год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A42-49F8-9411-A5165D25022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A42-49F8-9411-A5165D250223}"/>
              </c:ext>
            </c:extLst>
          </c:dPt>
          <c:dLbls>
            <c:dLbl>
              <c:idx val="0"/>
              <c:layout>
                <c:manualLayout>
                  <c:x val="2.8020264608375985E-3"/>
                  <c:y val="8.206159401092517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42-49F8-9411-A5165D250223}"/>
                </c:ext>
              </c:extLst>
            </c:dLbl>
            <c:dLbl>
              <c:idx val="1"/>
              <c:layout>
                <c:manualLayout>
                  <c:x val="2.8020264608375985E-3"/>
                  <c:y val="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A42-49F8-9411-A5165D250223}"/>
                </c:ext>
              </c:extLst>
            </c:dLbl>
            <c:dLbl>
              <c:idx val="2"/>
              <c:layout>
                <c:manualLayout>
                  <c:x val="2.802026460837573E-3"/>
                  <c:y val="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A351-4A21-8D67-2A38E97261C8}"/>
                </c:ext>
              </c:extLst>
            </c:dLbl>
            <c:dLbl>
              <c:idx val="3"/>
              <c:layout>
                <c:manualLayout>
                  <c:x val="2.8020264608375469E-3"/>
                  <c:y val="5.74431158076476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351-4A21-8D67-2A38E97261C8}"/>
                </c:ext>
              </c:extLst>
            </c:dLbl>
            <c:dLbl>
              <c:idx val="5"/>
              <c:layout>
                <c:manualLayout>
                  <c:x val="1.4010132304187993E-3"/>
                  <c:y val="6.017850227467846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351-4A21-8D67-2A38E97261C8}"/>
                </c:ext>
              </c:extLst>
            </c:dLbl>
            <c:dLbl>
              <c:idx val="6"/>
              <c:layout>
                <c:manualLayout>
                  <c:x val="0"/>
                  <c:y val="4.10307970054625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A351-4A21-8D67-2A38E97261C8}"/>
                </c:ext>
              </c:extLst>
            </c:dLbl>
            <c:dLbl>
              <c:idx val="10"/>
              <c:layout>
                <c:manualLayout>
                  <c:x val="-1.4010132304187993E-3"/>
                  <c:y val="5.19723428735859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A351-4A21-8D67-2A38E97261C8}"/>
                </c:ext>
              </c:extLst>
            </c:dLbl>
            <c:dLbl>
              <c:idx val="11"/>
              <c:layout>
                <c:manualLayout>
                  <c:x val="-2.8020264608375985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A351-4A21-8D67-2A38E97261C8}"/>
                </c:ext>
              </c:extLst>
            </c:dLbl>
            <c:dLbl>
              <c:idx val="12"/>
              <c:layout>
                <c:manualLayout>
                  <c:x val="-4.2030396912565004E-3"/>
                  <c:y val="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Лист1!$B$2:$B$14</c:f>
              <c:numCache>
                <c:formatCode>0.0</c:formatCode>
                <c:ptCount val="13"/>
                <c:pt idx="0" formatCode="#,##0.00">
                  <c:v>14370.11</c:v>
                </c:pt>
                <c:pt idx="1">
                  <c:v>17820.45</c:v>
                </c:pt>
                <c:pt idx="2" formatCode="#,##0.00">
                  <c:v>18400.54</c:v>
                </c:pt>
                <c:pt idx="3" formatCode="#,##0.00">
                  <c:v>138498.12</c:v>
                </c:pt>
                <c:pt idx="4" formatCode="#,##0.00">
                  <c:v>6423.84</c:v>
                </c:pt>
                <c:pt idx="5" formatCode="#,##0.00">
                  <c:v>25662.5</c:v>
                </c:pt>
                <c:pt idx="6" formatCode="#,##0.00">
                  <c:v>34623.1</c:v>
                </c:pt>
                <c:pt idx="7" formatCode="#,##0.00">
                  <c:v>25092.83</c:v>
                </c:pt>
                <c:pt idx="8" formatCode="#,##0.00">
                  <c:v>12336.46</c:v>
                </c:pt>
                <c:pt idx="9" formatCode="#,##0.00">
                  <c:v>12571.35</c:v>
                </c:pt>
                <c:pt idx="10" formatCode="#,##0.00">
                  <c:v>45246.81</c:v>
                </c:pt>
                <c:pt idx="11" formatCode="#,##0.00">
                  <c:v>21463.38</c:v>
                </c:pt>
                <c:pt idx="12" formatCode="#,##0.00">
                  <c:v>10465.5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42-49F8-9411-A5165D25022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2025 год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dLbls>
            <c:dLbl>
              <c:idx val="0"/>
              <c:layout>
                <c:manualLayout>
                  <c:x val="-1.2609119073769194E-2"/>
                  <c:y val="-3.00892511373392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351-4A21-8D67-2A38E97261C8}"/>
                </c:ext>
              </c:extLst>
            </c:dLbl>
            <c:dLbl>
              <c:idx val="1"/>
              <c:layout>
                <c:manualLayout>
                  <c:x val="2.8020264608375985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351-4A21-8D67-2A38E97261C8}"/>
                </c:ext>
              </c:extLst>
            </c:dLbl>
            <c:dLbl>
              <c:idx val="2"/>
              <c:layout>
                <c:manualLayout>
                  <c:x val="2.5684945842991825E-17"/>
                  <c:y val="-2.4618478203277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351-4A21-8D67-2A38E97261C8}"/>
                </c:ext>
              </c:extLst>
            </c:dLbl>
            <c:dLbl>
              <c:idx val="3"/>
              <c:layout>
                <c:manualLayout>
                  <c:x val="1.4010132304187993E-3"/>
                  <c:y val="-2.1883091736246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351-4A21-8D67-2A38E97261C8}"/>
                </c:ext>
              </c:extLst>
            </c:dLbl>
            <c:dLbl>
              <c:idx val="4"/>
              <c:layout>
                <c:manualLayout>
                  <c:x val="0"/>
                  <c:y val="-3.28246376043700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351-4A21-8D67-2A38E97261C8}"/>
                </c:ext>
              </c:extLst>
            </c:dLbl>
            <c:dLbl>
              <c:idx val="5"/>
              <c:layout>
                <c:manualLayout>
                  <c:x val="2.8020264608375985E-3"/>
                  <c:y val="-1.36769323351541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351-4A21-8D67-2A38E97261C8}"/>
                </c:ext>
              </c:extLst>
            </c:dLbl>
            <c:dLbl>
              <c:idx val="6"/>
              <c:layout>
                <c:manualLayout>
                  <c:x val="-1.401013230418799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351-4A21-8D67-2A38E97261C8}"/>
                </c:ext>
              </c:extLst>
            </c:dLbl>
            <c:dLbl>
              <c:idx val="7"/>
              <c:layout>
                <c:manualLayout>
                  <c:x val="-1.4010132304189021E-3"/>
                  <c:y val="-3.8295410538431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351-4A21-8D67-2A38E97261C8}"/>
                </c:ext>
              </c:extLst>
            </c:dLbl>
            <c:dLbl>
              <c:idx val="8"/>
              <c:layout>
                <c:manualLayout>
                  <c:x val="-2.8020264608377013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351-4A21-8D67-2A38E97261C8}"/>
                </c:ext>
              </c:extLst>
            </c:dLbl>
            <c:dLbl>
              <c:idx val="9"/>
              <c:layout>
                <c:manualLayout>
                  <c:x val="-2.8020264608377013E-3"/>
                  <c:y val="-3.282463760437016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351-4A21-8D67-2A38E97261C8}"/>
                </c:ext>
              </c:extLst>
            </c:dLbl>
            <c:dLbl>
              <c:idx val="10"/>
              <c:layout>
                <c:manualLayout>
                  <c:x val="-2.8020264608375985E-3"/>
                  <c:y val="-3.5560024071400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351-4A21-8D67-2A38E97261C8}"/>
                </c:ext>
              </c:extLst>
            </c:dLbl>
            <c:dLbl>
              <c:idx val="11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351-4A21-8D67-2A38E97261C8}"/>
                </c:ext>
              </c:extLst>
            </c:dLbl>
            <c:dLbl>
              <c:idx val="12"/>
              <c:layout>
                <c:manualLayout>
                  <c:x val="-4.203039691256398E-3"/>
                  <c:y val="-3.829541053843175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351-4A21-8D67-2A38E97261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Лист1!$A$2:$A$14</c:f>
              <c:strCache>
                <c:ptCount val="13"/>
                <c:pt idx="0">
                  <c:v>Алексеевское</c:v>
                </c:pt>
                <c:pt idx="1">
                  <c:v>Аятское</c:v>
                </c:pt>
                <c:pt idx="2">
                  <c:v>Бородиновское</c:v>
                </c:pt>
                <c:pt idx="3">
                  <c:v>Варненское</c:v>
                </c:pt>
                <c:pt idx="4">
                  <c:v>Казановское</c:v>
                </c:pt>
                <c:pt idx="5">
                  <c:v>Катенинское</c:v>
                </c:pt>
                <c:pt idx="6">
                  <c:v>Кр.Октябрьское</c:v>
                </c:pt>
                <c:pt idx="7">
                  <c:v>Кулевчинское</c:v>
                </c:pt>
                <c:pt idx="8">
                  <c:v>Лейпцигское</c:v>
                </c:pt>
                <c:pt idx="9">
                  <c:v>Николаевское</c:v>
                </c:pt>
                <c:pt idx="10">
                  <c:v>Новоуральское</c:v>
                </c:pt>
                <c:pt idx="11">
                  <c:v>Покровское</c:v>
                </c:pt>
                <c:pt idx="12">
                  <c:v>Толстинское</c:v>
                </c:pt>
              </c:strCache>
            </c:strRef>
          </c:cat>
          <c:val>
            <c:numRef>
              <c:f>Лист1!$C$2:$C$14</c:f>
              <c:numCache>
                <c:formatCode>#,##0.00</c:formatCode>
                <c:ptCount val="13"/>
                <c:pt idx="0">
                  <c:v>13683.96</c:v>
                </c:pt>
                <c:pt idx="1">
                  <c:v>14416.13</c:v>
                </c:pt>
                <c:pt idx="2">
                  <c:v>15407.92</c:v>
                </c:pt>
                <c:pt idx="3">
                  <c:v>132053.51999999999</c:v>
                </c:pt>
                <c:pt idx="4">
                  <c:v>5533.92</c:v>
                </c:pt>
                <c:pt idx="5">
                  <c:v>164318.81</c:v>
                </c:pt>
                <c:pt idx="6">
                  <c:v>27107.78</c:v>
                </c:pt>
                <c:pt idx="7">
                  <c:v>17894.47</c:v>
                </c:pt>
                <c:pt idx="8">
                  <c:v>12096.86</c:v>
                </c:pt>
                <c:pt idx="9">
                  <c:v>10272.36</c:v>
                </c:pt>
                <c:pt idx="10">
                  <c:v>31451.279999999999</c:v>
                </c:pt>
                <c:pt idx="11">
                  <c:v>18194.189999999999</c:v>
                </c:pt>
                <c:pt idx="12">
                  <c:v>21223.46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42-49F8-9411-A5165D250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cylinder"/>
        <c:axId val="144431360"/>
        <c:axId val="144472704"/>
        <c:axId val="40843904"/>
      </c:bar3DChart>
      <c:catAx>
        <c:axId val="14443136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one"/>
        <c:crossAx val="144472704"/>
        <c:crosses val="autoZero"/>
        <c:auto val="1"/>
        <c:lblAlgn val="ctr"/>
        <c:lblOffset val="100"/>
        <c:noMultiLvlLbl val="0"/>
      </c:catAx>
      <c:valAx>
        <c:axId val="144472704"/>
        <c:scaling>
          <c:orientation val="minMax"/>
        </c:scaling>
        <c:delete val="1"/>
        <c:axPos val="l"/>
        <c:numFmt formatCode="#,##0.00" sourceLinked="1"/>
        <c:majorTickMark val="out"/>
        <c:minorTickMark val="none"/>
        <c:tickLblPos val="none"/>
        <c:crossAx val="144431360"/>
        <c:crosses val="autoZero"/>
        <c:crossBetween val="between"/>
      </c:valAx>
      <c:serAx>
        <c:axId val="40843904"/>
        <c:scaling>
          <c:orientation val="minMax"/>
        </c:scaling>
        <c:delete val="1"/>
        <c:axPos val="b"/>
        <c:majorTickMark val="none"/>
        <c:minorTickMark val="none"/>
        <c:tickLblPos val="none"/>
        <c:crossAx val="144472704"/>
        <c:crosses val="autoZero"/>
      </c:ser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4E98-4695-AF9D-415DBB7913B0}"/>
                </c:ext>
              </c:extLst>
            </c:dLbl>
            <c:dLbl>
              <c:idx val="2"/>
              <c:layout>
                <c:manualLayout>
                  <c:x val="-0.16321410992406055"/>
                  <c:y val="-0.1857308949450486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4E98-4695-AF9D-415DBB7913B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4E98-4695-AF9D-415DBB7913B0}"/>
                </c:ext>
              </c:extLst>
            </c:dLbl>
            <c:dLbl>
              <c:idx val="6"/>
              <c:layout>
                <c:manualLayout>
                  <c:x val="0.18769622641266953"/>
                  <c:y val="8.3578902725271839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4E98-4695-AF9D-415DBB7913B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4E98-4695-AF9D-415DBB7913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4324.6499999999996</c:v>
                </c:pt>
                <c:pt idx="1">
                  <c:v>188.36</c:v>
                </c:pt>
                <c:pt idx="2">
                  <c:v>1689.37</c:v>
                </c:pt>
                <c:pt idx="3">
                  <c:v>1665.68</c:v>
                </c:pt>
                <c:pt idx="4">
                  <c:v>2867.25</c:v>
                </c:pt>
                <c:pt idx="6">
                  <c:v>2724.06</c:v>
                </c:pt>
                <c:pt idx="7">
                  <c:v>64.55</c:v>
                </c:pt>
                <c:pt idx="8">
                  <c:v>160.06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B3-47BA-BBB7-4430E3005E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3EE0-4827-976B-67768831EA84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3EE0-4827-976B-67768831EA84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3EE0-4827-976B-67768831EA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5287.19</c:v>
                </c:pt>
                <c:pt idx="1">
                  <c:v>188.36</c:v>
                </c:pt>
                <c:pt idx="3">
                  <c:v>2242.13</c:v>
                </c:pt>
                <c:pt idx="4">
                  <c:v>3568.34</c:v>
                </c:pt>
                <c:pt idx="6">
                  <c:v>2772.16</c:v>
                </c:pt>
                <c:pt idx="7">
                  <c:v>100.36</c:v>
                </c:pt>
                <c:pt idx="8">
                  <c:v>257.60000000000002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EE0-4827-976B-67768831EA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267E-4A33-A32C-96BCD49C4CF0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267E-4A33-A32C-96BCD49C4CF0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267E-4A33-A32C-96BCD49C4C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5088.4399999999996</c:v>
                </c:pt>
                <c:pt idx="1">
                  <c:v>188.36</c:v>
                </c:pt>
                <c:pt idx="2">
                  <c:v>1589.23</c:v>
                </c:pt>
                <c:pt idx="3">
                  <c:v>1520.51</c:v>
                </c:pt>
                <c:pt idx="4">
                  <c:v>3325.32</c:v>
                </c:pt>
                <c:pt idx="6">
                  <c:v>3389.25</c:v>
                </c:pt>
                <c:pt idx="7">
                  <c:v>86.06</c:v>
                </c:pt>
                <c:pt idx="8">
                  <c:v>220.76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67E-4A33-A32C-96BCD49C4C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E77F-45CA-A25B-D9FA75ACF98F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E77F-45CA-A25B-D9FA75ACF98F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E77F-45CA-A25B-D9FA75ACF9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30528.91</c:v>
                </c:pt>
                <c:pt idx="1">
                  <c:v>932.57</c:v>
                </c:pt>
                <c:pt idx="2">
                  <c:v>1463.93</c:v>
                </c:pt>
                <c:pt idx="3">
                  <c:v>63825.55</c:v>
                </c:pt>
                <c:pt idx="4">
                  <c:v>26523.98</c:v>
                </c:pt>
                <c:pt idx="5">
                  <c:v>7</c:v>
                </c:pt>
                <c:pt idx="6">
                  <c:v>1949.87</c:v>
                </c:pt>
                <c:pt idx="8">
                  <c:v>6821.72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77F-45CA-A25B-D9FA75ACF9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0555555555555582E-2"/>
          <c:y val="0"/>
          <c:w val="0.96944444444444566"/>
          <c:h val="0.9480366057376948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20116800" h="20116800"/>
              <a:bevelB h="7112000"/>
            </a:sp3d>
          </c:spPr>
          <c:explosion val="17"/>
          <c:dLbls>
            <c:dLbl>
              <c:idx val="1"/>
              <c:layout>
                <c:manualLayout>
                  <c:x val="-2.6284861312986831E-2"/>
                  <c:y val="9.667731816287283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9A6B-40FF-BAF5-284BEE3E6363}"/>
                </c:ext>
              </c:extLst>
            </c:dLbl>
            <c:dLbl>
              <c:idx val="5"/>
              <c:layout>
                <c:manualLayout>
                  <c:x val="3.4131990094060163E-2"/>
                  <c:y val="-0.1747691160233114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9A6B-40FF-BAF5-284BEE3E6363}"/>
                </c:ext>
              </c:extLst>
            </c:dLbl>
            <c:dLbl>
              <c:idx val="7"/>
              <c:layout>
                <c:manualLayout>
                  <c:x val="-0.11839609365662579"/>
                  <c:y val="-2.26752561112045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9A6B-40FF-BAF5-284BEE3E63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Лист1!$A$2:$A$10</c:f>
              <c:strCache>
                <c:ptCount val="9"/>
                <c:pt idx="0">
                  <c:v>ОБЩЕГОСУДАРСТВЕННЫЕ ВОПРОСЫ</c:v>
                </c:pt>
                <c:pt idx="1">
                  <c:v>НАЦИОНАЛЬНАЯ ОБОРОНА</c:v>
                </c:pt>
                <c:pt idx="2">
                  <c:v>НАЦИОНАЛЬНАЯ БЕЗОПАСНОСТЬ И ПРАВООХРАНИТЕЛЬНАЯ ДЕЯТЕЛЬНОСТЬ</c:v>
                </c:pt>
                <c:pt idx="3">
                  <c:v>НАЦИОНАЛЬНАЯ ЭКОНОМИКА</c:v>
                </c:pt>
                <c:pt idx="4">
                  <c:v>ЖИЛИЩНО-КОММУНАЛЬНОЕ ХОЗЯЙСТВО</c:v>
                </c:pt>
                <c:pt idx="5">
                  <c:v>ОБРАЗОВАНИЕ</c:v>
                </c:pt>
                <c:pt idx="6">
                  <c:v>КУЛЬТУРА, КИНЕМАТОГРАФИЯ</c:v>
                </c:pt>
                <c:pt idx="7">
                  <c:v>СОЦИАЛЬНАЯ ПОЛИТИКА</c:v>
                </c:pt>
                <c:pt idx="8">
                  <c:v>ФИЗИЧЕСКАЯ КУЛЬТУРА И СПОРТ</c:v>
                </c:pt>
              </c:strCache>
            </c:strRef>
          </c:cat>
          <c:val>
            <c:numRef>
              <c:f>Лист1!$B$2:$B$10</c:f>
              <c:numCache>
                <c:formatCode>#,##0.00</c:formatCode>
                <c:ptCount val="9"/>
                <c:pt idx="0">
                  <c:v>4190.1400000000003</c:v>
                </c:pt>
                <c:pt idx="1">
                  <c:v>97.01</c:v>
                </c:pt>
                <c:pt idx="2">
                  <c:v>2449.6999999999998</c:v>
                </c:pt>
                <c:pt idx="3">
                  <c:v>2516</c:v>
                </c:pt>
                <c:pt idx="4">
                  <c:v>12744.99</c:v>
                </c:pt>
                <c:pt idx="6">
                  <c:v>4745.9799999999996</c:v>
                </c:pt>
                <c:pt idx="7">
                  <c:v>147.13999999999999</c:v>
                </c:pt>
                <c:pt idx="8">
                  <c:v>216.82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A6B-40FF-BAF5-284BEE3E63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9" y="0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/>
          <a:lstStyle>
            <a:lvl1pPr algn="r">
              <a:defRPr sz="1200"/>
            </a:lvl1pPr>
          </a:lstStyle>
          <a:p>
            <a:fld id="{3057F4AD-A219-47BB-8F1E-18442B461760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1863" y="739775"/>
            <a:ext cx="493395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126" tIns="45563" rIns="91126" bIns="45563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1" y="4690069"/>
            <a:ext cx="5438775" cy="4442225"/>
          </a:xfrm>
          <a:prstGeom prst="rect">
            <a:avLst/>
          </a:prstGeom>
        </p:spPr>
        <p:txBody>
          <a:bodyPr vert="horz" lIns="91126" tIns="45563" rIns="91126" bIns="45563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9" y="9376979"/>
            <a:ext cx="2946400" cy="494107"/>
          </a:xfrm>
          <a:prstGeom prst="rect">
            <a:avLst/>
          </a:prstGeom>
        </p:spPr>
        <p:txBody>
          <a:bodyPr vert="horz" lIns="91126" tIns="45563" rIns="91126" bIns="45563" rtlCol="0" anchor="b"/>
          <a:lstStyle>
            <a:lvl1pPr algn="r">
              <a:defRPr sz="1200"/>
            </a:lvl1pPr>
          </a:lstStyle>
          <a:p>
            <a:fld id="{B17B5195-E34D-4BA9-9AA5-C2540610BF5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67395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7B5195-E34D-4BA9-9AA5-C2540610BF52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9684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42416" y="2514601"/>
            <a:ext cx="6600451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42416" y="4777380"/>
            <a:ext cx="6600451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8"/>
          <p:cNvSpPr/>
          <p:nvPr/>
        </p:nvSpPr>
        <p:spPr bwMode="auto">
          <a:xfrm>
            <a:off x="-31719" y="4321158"/>
            <a:ext cx="1395473" cy="781781"/>
          </a:xfrm>
          <a:custGeom>
            <a:avLst/>
            <a:gdLst/>
            <a:ahLst/>
            <a:cxnLst/>
            <a:rect l="l" t="t" r="r" b="b"/>
            <a:pathLst>
              <a:path w="8042" h="10000">
                <a:moveTo>
                  <a:pt x="5799" y="10000"/>
                </a:moveTo>
                <a:cubicBezTo>
                  <a:pt x="5880" y="10000"/>
                  <a:pt x="5934" y="9940"/>
                  <a:pt x="5961" y="9880"/>
                </a:cubicBezTo>
                <a:cubicBezTo>
                  <a:pt x="5961" y="9820"/>
                  <a:pt x="5988" y="9820"/>
                  <a:pt x="5988" y="9820"/>
                </a:cubicBezTo>
                <a:lnTo>
                  <a:pt x="8042" y="5260"/>
                </a:lnTo>
                <a:cubicBezTo>
                  <a:pt x="8096" y="5140"/>
                  <a:pt x="8096" y="4901"/>
                  <a:pt x="8042" y="4721"/>
                </a:cubicBezTo>
                <a:lnTo>
                  <a:pt x="5988" y="221"/>
                </a:lnTo>
                <a:cubicBezTo>
                  <a:pt x="5988" y="160"/>
                  <a:pt x="5961" y="160"/>
                  <a:pt x="5961" y="160"/>
                </a:cubicBezTo>
                <a:cubicBezTo>
                  <a:pt x="5934" y="101"/>
                  <a:pt x="5880" y="41"/>
                  <a:pt x="5799" y="41"/>
                </a:cubicBezTo>
                <a:lnTo>
                  <a:pt x="18" y="0"/>
                </a:lnTo>
                <a:cubicBezTo>
                  <a:pt x="12" y="3330"/>
                  <a:pt x="6" y="6661"/>
                  <a:pt x="0" y="9991"/>
                </a:cubicBezTo>
                <a:lnTo>
                  <a:pt x="5799" y="1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23334" y="4529541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423281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609600"/>
            <a:ext cx="6591985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18622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415972" y="3505200"/>
            <a:ext cx="5653888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4354046"/>
            <a:ext cx="6591985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9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6812001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438401"/>
            <a:ext cx="6591985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30440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2188123" y="609600"/>
            <a:ext cx="6109587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688292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688292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808316" y="648005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169533" y="2905306"/>
            <a:ext cx="457319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472028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6" y="627407"/>
            <a:ext cx="6591984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942415" y="4343400"/>
            <a:ext cx="6591985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181600"/>
            <a:ext cx="6591985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323445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218453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8535" y="627406"/>
            <a:ext cx="1656132" cy="5283817"/>
          </a:xfrm>
        </p:spPr>
        <p:txBody>
          <a:bodyPr vert="eaVert" anchor="ctr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42416" y="627406"/>
            <a:ext cx="4716348" cy="528381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9987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1" y="624110"/>
            <a:ext cx="6589199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42415" y="2133600"/>
            <a:ext cx="6591985" cy="377762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40226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2074562"/>
            <a:ext cx="6591985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3581400"/>
            <a:ext cx="6591985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3166527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3244140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130011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42416" y="2136706"/>
            <a:ext cx="3197531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37307" y="2136706"/>
            <a:ext cx="3197093" cy="376739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50805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65352" y="2226626"/>
            <a:ext cx="287459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942415" y="2802888"/>
            <a:ext cx="3197532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6154" y="2223398"/>
            <a:ext cx="28732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333715" y="2799660"/>
            <a:ext cx="3195680" cy="3105703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11228" y="787783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88165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83915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98874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46088"/>
            <a:ext cx="2629584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43494" y="446089"/>
            <a:ext cx="3790906" cy="5414963"/>
          </a:xfrm>
        </p:spPr>
        <p:txBody>
          <a:bodyPr anchor="ctr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1598613"/>
            <a:ext cx="2629584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711194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53407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2415" y="4800600"/>
            <a:ext cx="6591985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942415" y="634965"/>
            <a:ext cx="6591985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2415" y="5367338"/>
            <a:ext cx="6591985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58" y="4910660"/>
            <a:ext cx="1358356" cy="508005"/>
          </a:xfrm>
          <a:custGeom>
            <a:avLst/>
            <a:gdLst/>
            <a:ahLst/>
            <a:cxnLst/>
            <a:rect l="l" t="t" r="r" b="b"/>
            <a:pathLst>
              <a:path w="7908" h="10000">
                <a:moveTo>
                  <a:pt x="7908" y="4694"/>
                </a:moveTo>
                <a:lnTo>
                  <a:pt x="6575" y="188"/>
                </a:lnTo>
                <a:cubicBezTo>
                  <a:pt x="6566" y="157"/>
                  <a:pt x="6555" y="125"/>
                  <a:pt x="6546" y="94"/>
                </a:cubicBezTo>
                <a:cubicBezTo>
                  <a:pt x="6519" y="0"/>
                  <a:pt x="6491" y="0"/>
                  <a:pt x="6463" y="0"/>
                </a:cubicBezTo>
                <a:lnTo>
                  <a:pt x="5935" y="0"/>
                </a:lnTo>
                <a:lnTo>
                  <a:pt x="0" y="62"/>
                </a:lnTo>
                <a:lnTo>
                  <a:pt x="0" y="10000"/>
                </a:lnTo>
                <a:lnTo>
                  <a:pt x="5935" y="9952"/>
                </a:lnTo>
                <a:lnTo>
                  <a:pt x="6463" y="9952"/>
                </a:lnTo>
                <a:cubicBezTo>
                  <a:pt x="6491" y="9952"/>
                  <a:pt x="6519" y="9859"/>
                  <a:pt x="6546" y="9859"/>
                </a:cubicBezTo>
                <a:cubicBezTo>
                  <a:pt x="6546" y="9764"/>
                  <a:pt x="6575" y="9764"/>
                  <a:pt x="6575" y="9764"/>
                </a:cubicBezTo>
                <a:lnTo>
                  <a:pt x="7908" y="5258"/>
                </a:lnTo>
                <a:cubicBezTo>
                  <a:pt x="7963" y="5070"/>
                  <a:pt x="7963" y="4883"/>
                  <a:pt x="7908" y="4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11228" y="4983088"/>
            <a:ext cx="584978" cy="365125"/>
          </a:xfrm>
        </p:spPr>
        <p:txBody>
          <a:bodyPr/>
          <a:lstStyle/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05303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" y="228600"/>
            <a:ext cx="1981200" cy="6638628"/>
            <a:chOff x="2487613" y="285750"/>
            <a:chExt cx="2428875" cy="5654676"/>
          </a:xfrm>
        </p:grpSpPr>
        <p:sp>
          <p:nvSpPr>
            <p:cNvPr id="37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8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9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0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1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2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3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4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5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6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7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48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49" name="Group 48"/>
          <p:cNvGrpSpPr/>
          <p:nvPr/>
        </p:nvGrpSpPr>
        <p:grpSpPr>
          <a:xfrm>
            <a:off x="20421" y="285"/>
            <a:ext cx="1952272" cy="6852968"/>
            <a:chOff x="6627813" y="195717"/>
            <a:chExt cx="1952625" cy="5678034"/>
          </a:xfrm>
        </p:grpSpPr>
        <p:sp>
          <p:nvSpPr>
            <p:cNvPr id="50" name="Freeform 27"/>
            <p:cNvSpPr/>
            <p:nvPr/>
          </p:nvSpPr>
          <p:spPr bwMode="auto">
            <a:xfrm>
              <a:off x="6627813" y="195717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1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2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3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4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5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6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7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8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59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0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61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62" name="Rectangle 61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945200" y="624110"/>
            <a:ext cx="6589200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42415" y="2133600"/>
            <a:ext cx="6591985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772400" y="6135089"/>
            <a:ext cx="766380" cy="3701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7F88D6-E41A-4B53-BF62-3C85A6D78A75}" type="datetimeFigureOut">
              <a:rPr lang="ru-RU" smtClean="0"/>
              <a:pPr/>
              <a:t>09.04.2026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42415" y="6135809"/>
            <a:ext cx="5716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1228" y="787783"/>
            <a:ext cx="58497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78E54F99-B830-4DEF-87B6-608EDFF52A9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4538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2" r:id="rId14"/>
    <p:sldLayoutId id="2147483903" r:id="rId15"/>
    <p:sldLayoutId id="2147483904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13" Type="http://schemas.openxmlformats.org/officeDocument/2006/relationships/chart" Target="../charts/chart14.xml"/><Relationship Id="rId3" Type="http://schemas.openxmlformats.org/officeDocument/2006/relationships/chart" Target="../charts/chart5.xml"/><Relationship Id="rId7" Type="http://schemas.openxmlformats.org/officeDocument/2006/relationships/chart" Target="../charts/chart8.xml"/><Relationship Id="rId12" Type="http://schemas.openxmlformats.org/officeDocument/2006/relationships/chart" Target="../charts/chart13.xml"/><Relationship Id="rId2" Type="http://schemas.openxmlformats.org/officeDocument/2006/relationships/notesSlide" Target="../notesSlides/notesSlide1.xml"/><Relationship Id="rId16" Type="http://schemas.openxmlformats.org/officeDocument/2006/relationships/chart" Target="../charts/chart1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.xml"/><Relationship Id="rId11" Type="http://schemas.openxmlformats.org/officeDocument/2006/relationships/chart" Target="../charts/chart12.xml"/><Relationship Id="rId5" Type="http://schemas.openxmlformats.org/officeDocument/2006/relationships/chart" Target="../charts/chart6.xml"/><Relationship Id="rId15" Type="http://schemas.openxmlformats.org/officeDocument/2006/relationships/chart" Target="../charts/chart16.xml"/><Relationship Id="rId10" Type="http://schemas.openxmlformats.org/officeDocument/2006/relationships/chart" Target="../charts/chart11.xml"/><Relationship Id="rId4" Type="http://schemas.openxmlformats.org/officeDocument/2006/relationships/image" Target="../media/image1.png"/><Relationship Id="rId9" Type="http://schemas.openxmlformats.org/officeDocument/2006/relationships/chart" Target="../charts/chart10.xml"/><Relationship Id="rId14" Type="http://schemas.openxmlformats.org/officeDocument/2006/relationships/chart" Target="../charts/char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54000" y="2349500"/>
            <a:ext cx="8890000" cy="1676399"/>
          </a:xfrm>
        </p:spPr>
        <p:txBody>
          <a:bodyPr>
            <a:normAutofit fontScale="90000"/>
          </a:bodyPr>
          <a:lstStyle/>
          <a:p>
            <a:pPr algn="ctr"/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b="1" dirty="0" smtClean="0"/>
              <a:t>«</a:t>
            </a:r>
            <a:r>
              <a:rPr lang="ru-RU" sz="4000" b="1" dirty="0" smtClean="0"/>
              <a:t>Отчет об исполнении бюджетов сельских поселений Варненского муниципального района за 2025 год»</a:t>
            </a:r>
            <a:endParaRPr lang="ru-RU" sz="4000" b="1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66011" y="5572897"/>
            <a:ext cx="8743211" cy="1136822"/>
          </a:xfrm>
        </p:spPr>
        <p:txBody>
          <a:bodyPr>
            <a:normAutofit/>
          </a:bodyPr>
          <a:lstStyle/>
          <a:p>
            <a:pPr algn="just">
              <a:defRPr/>
            </a:pPr>
            <a:r>
              <a:rPr lang="ru-RU" b="1" dirty="0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Докладчик: Заместитель</a:t>
            </a:r>
            <a:r>
              <a:rPr lang="ru-RU" b="1" dirty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 </a:t>
            </a:r>
            <a:r>
              <a:rPr lang="ru-RU" b="1" dirty="0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начальника Финансового управления – начальник отдела исполнения бюджетов </a:t>
            </a:r>
            <a:r>
              <a:rPr lang="ru-RU" b="1" dirty="0" err="1" smtClean="0">
                <a:solidFill>
                  <a:schemeClr val="accent2">
                    <a:lumMod val="25000"/>
                  </a:schemeClr>
                </a:solidFill>
                <a:latin typeface="Antiqua" pitchFamily="2" charset="0"/>
              </a:rPr>
              <a:t>Л.И.Радченко</a:t>
            </a:r>
            <a:endParaRPr lang="ru-RU" b="1" dirty="0">
              <a:solidFill>
                <a:schemeClr val="accent2">
                  <a:lumMod val="25000"/>
                </a:schemeClr>
              </a:solidFill>
              <a:latin typeface="Antiqua" pitchFamily="2" charset="0"/>
            </a:endParaRPr>
          </a:p>
        </p:txBody>
      </p:sp>
      <p:pic>
        <p:nvPicPr>
          <p:cNvPr id="4" name="Рисунок 3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66011" y="77638"/>
            <a:ext cx="772160" cy="914400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814717" y="1059851"/>
            <a:ext cx="7556500" cy="7540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3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Публичные слушания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639683" y="4502989"/>
            <a:ext cx="42873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30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</a:t>
            </a:r>
            <a:r>
              <a:rPr lang="en-US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04</a:t>
            </a:r>
            <a:r>
              <a:rPr lang="ru-RU" sz="2800" b="1" dirty="0" smtClean="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rPr>
              <a:t>.2026 г.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из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92166" y="91812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79058" y="721285"/>
            <a:ext cx="468642" cy="606365"/>
          </a:xfrm>
          <a:prstGeom prst="rect">
            <a:avLst/>
          </a:prstGeom>
          <a:noFill/>
        </p:spPr>
      </p:pic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5873584"/>
              </p:ext>
            </p:extLst>
          </p:nvPr>
        </p:nvGraphicFramePr>
        <p:xfrm>
          <a:off x="501165" y="1396999"/>
          <a:ext cx="8554911" cy="51641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2440">
                  <a:extLst>
                    <a:ext uri="{9D8B030D-6E8A-4147-A177-3AD203B41FA5}">
                      <a16:colId xmlns:a16="http://schemas.microsoft.com/office/drawing/2014/main" val="207249367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7970640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996390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4048400258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04175363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495121456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91732493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13118949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2698365214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516818895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81896949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1826437717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65099722"/>
                    </a:ext>
                  </a:extLst>
                </a:gridCol>
                <a:gridCol w="523267">
                  <a:extLst>
                    <a:ext uri="{9D8B030D-6E8A-4147-A177-3AD203B41FA5}">
                      <a16:colId xmlns:a16="http://schemas.microsoft.com/office/drawing/2014/main" val="3101976728"/>
                    </a:ext>
                  </a:extLst>
                </a:gridCol>
              </a:tblGrid>
              <a:tr h="1583593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 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Аятское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Бородиновское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Варненское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Казановское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>
                          <a:effectLst/>
                        </a:rPr>
                        <a:t>Катенинское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Кр.Октябрьское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Кулевчинское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Лейпцигское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Николаевское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Н.Уральское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>
                          <a:effectLst/>
                        </a:rPr>
                        <a:t>Покровское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u="none" strike="noStrike" dirty="0" err="1">
                          <a:effectLst/>
                        </a:rPr>
                        <a:t>Толстинское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vert="vert270" anchor="b"/>
                </a:tc>
                <a:extLst>
                  <a:ext uri="{0D108BD9-81ED-4DB2-BD59-A6C34878D82A}">
                    <a16:rowId xmlns:a16="http://schemas.microsoft.com/office/drawing/2014/main" val="1733257377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 ч.1 ст.14 № 131-ФЗ – осуществление внешнего и внутреннего финансового контроля в рамках заключенных соглашений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69,5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69,5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2519037453"/>
                  </a:ext>
                </a:extLst>
              </a:tr>
              <a:tr h="1143000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п.14 ч.1 ст.14 № 131-ФЗ - обеспечение условий для развития на территории поселения физической культуры, школьного спорта и массового спорта, организация проведения официальных физкультурно-оздоровительных и спортивных мероприятий поселения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121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 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201,6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201,6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121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756578756"/>
                  </a:ext>
                </a:extLst>
              </a:tr>
              <a:tr h="809447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п.12 ч.1. ст.14 № 131-ФЗ – создание условий для организации досуга и обеспечения жителей поселения услугами организаций культуры, в части содержания учреждений культуры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706,8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807,7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855,09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 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484,1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1312,7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1654,8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542,2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681,5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4123,3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1699,9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975,5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1251767592"/>
                  </a:ext>
                </a:extLst>
              </a:tr>
              <a:tr h="942355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u="none" strike="noStrike" dirty="0">
                          <a:effectLst/>
                        </a:rPr>
                        <a:t>п.19 ч.1 ст.14 № 131-ФЗ - организация благоустройства территории поселения, в части реализации мероприятия по благоустройству общественной территории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 smtClean="0">
                          <a:effectLst/>
                        </a:rPr>
                        <a:t>1634,1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>
                          <a:effectLst/>
                        </a:rPr>
                        <a:t>0</a:t>
                      </a:r>
                      <a:endParaRPr lang="ru-RU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0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u="none" strike="noStrike" dirty="0">
                          <a:effectLst/>
                        </a:rPr>
                        <a:t>197,3</a:t>
                      </a:r>
                      <a:endParaRPr lang="ru-RU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79" marR="6479" marT="6479" marB="0" anchor="b"/>
                </a:tc>
                <a:extLst>
                  <a:ext uri="{0D108BD9-81ED-4DB2-BD59-A6C34878D82A}">
                    <a16:rowId xmlns:a16="http://schemas.microsoft.com/office/drawing/2014/main" val="3975264189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2500306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solidFill>
                  <a:schemeClr val="tx2">
                    <a:lumMod val="50000"/>
                  </a:schemeClr>
                </a:solidFill>
              </a:rPr>
              <a:t>СПАСИБО ЗА ВНИМАНИЕ!</a:t>
            </a:r>
            <a:endParaRPr lang="ru-RU" sz="32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Доходы 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47724098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Доходы  2024 г.       </a:t>
            </a:r>
            <a:r>
              <a:rPr lang="ru-RU" sz="1600" b="1" dirty="0" smtClean="0">
                <a:solidFill>
                  <a:srgbClr val="FF0000"/>
                </a:solidFill>
              </a:rPr>
              <a:t>Доходы  2025 г.</a:t>
            </a:r>
            <a:endParaRPr lang="ru-RU" sz="1600" b="1" dirty="0">
              <a:solidFill>
                <a:srgbClr val="FF0000"/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19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24,43%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3,92%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6,32%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2,40%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11,70%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23,13%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29,49%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2,90%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11,62%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31,21%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19,31%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7"/>
            <a:ext cx="369332" cy="781371"/>
            <a:chOff x="650527" y="2401995"/>
            <a:chExt cx="369332" cy="812463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467522"/>
              <a:ext cx="369332" cy="639380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97,01%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43802" y="116055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000" b="1" dirty="0" smtClean="0">
                <a:solidFill>
                  <a:schemeClr val="tx2">
                    <a:lumMod val="50000"/>
                  </a:schemeClr>
                </a:solidFill>
              </a:rPr>
              <a:t>Налоговые </a:t>
            </a:r>
            <a:r>
              <a:rPr lang="ru-RU" sz="3000" b="1" dirty="0">
                <a:solidFill>
                  <a:schemeClr val="tx2">
                    <a:lumMod val="50000"/>
                  </a:schemeClr>
                </a:solidFill>
              </a:rPr>
              <a:t>и неналоговые доходы  бюджетов сельских поселений за 2025 год</a:t>
            </a: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9973" y="692198"/>
            <a:ext cx="467035" cy="534838"/>
          </a:xfrm>
          <a:prstGeom prst="rect">
            <a:avLst/>
          </a:prstGeom>
          <a:noFill/>
        </p:spPr>
      </p:pic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908613"/>
              </p:ext>
            </p:extLst>
          </p:nvPr>
        </p:nvGraphicFramePr>
        <p:xfrm>
          <a:off x="336788" y="1553675"/>
          <a:ext cx="8728081" cy="4908671"/>
        </p:xfrm>
        <a:graphic>
          <a:graphicData uri="http://schemas.openxmlformats.org/drawingml/2006/table">
            <a:tbl>
              <a:tblPr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1787684">
                  <a:extLst>
                    <a:ext uri="{9D8B030D-6E8A-4147-A177-3AD203B41FA5}">
                      <a16:colId xmlns:a16="http://schemas.microsoft.com/office/drawing/2014/main" val="4130353246"/>
                    </a:ext>
                  </a:extLst>
                </a:gridCol>
                <a:gridCol w="794574">
                  <a:extLst>
                    <a:ext uri="{9D8B030D-6E8A-4147-A177-3AD203B41FA5}">
                      <a16:colId xmlns:a16="http://schemas.microsoft.com/office/drawing/2014/main" val="126704722"/>
                    </a:ext>
                  </a:extLst>
                </a:gridCol>
                <a:gridCol w="870439">
                  <a:extLst>
                    <a:ext uri="{9D8B030D-6E8A-4147-A177-3AD203B41FA5}">
                      <a16:colId xmlns:a16="http://schemas.microsoft.com/office/drawing/2014/main" val="1111991175"/>
                    </a:ext>
                  </a:extLst>
                </a:gridCol>
                <a:gridCol w="1090246">
                  <a:extLst>
                    <a:ext uri="{9D8B030D-6E8A-4147-A177-3AD203B41FA5}">
                      <a16:colId xmlns:a16="http://schemas.microsoft.com/office/drawing/2014/main" val="3456395598"/>
                    </a:ext>
                  </a:extLst>
                </a:gridCol>
                <a:gridCol w="720895">
                  <a:extLst>
                    <a:ext uri="{9D8B030D-6E8A-4147-A177-3AD203B41FA5}">
                      <a16:colId xmlns:a16="http://schemas.microsoft.com/office/drawing/2014/main" val="922681450"/>
                    </a:ext>
                  </a:extLst>
                </a:gridCol>
                <a:gridCol w="1131325">
                  <a:extLst>
                    <a:ext uri="{9D8B030D-6E8A-4147-A177-3AD203B41FA5}">
                      <a16:colId xmlns:a16="http://schemas.microsoft.com/office/drawing/2014/main" val="1897234504"/>
                    </a:ext>
                  </a:extLst>
                </a:gridCol>
                <a:gridCol w="878358">
                  <a:extLst>
                    <a:ext uri="{9D8B030D-6E8A-4147-A177-3AD203B41FA5}">
                      <a16:colId xmlns:a16="http://schemas.microsoft.com/office/drawing/2014/main" val="2681999825"/>
                    </a:ext>
                  </a:extLst>
                </a:gridCol>
                <a:gridCol w="724799">
                  <a:extLst>
                    <a:ext uri="{9D8B030D-6E8A-4147-A177-3AD203B41FA5}">
                      <a16:colId xmlns:a16="http://schemas.microsoft.com/office/drawing/2014/main" val="1763212443"/>
                    </a:ext>
                  </a:extLst>
                </a:gridCol>
                <a:gridCol w="729761">
                  <a:extLst>
                    <a:ext uri="{9D8B030D-6E8A-4147-A177-3AD203B41FA5}">
                      <a16:colId xmlns:a16="http://schemas.microsoft.com/office/drawing/2014/main" val="906972212"/>
                    </a:ext>
                  </a:extLst>
                </a:gridCol>
              </a:tblGrid>
              <a:tr h="1495443"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u="none" strike="noStrike" dirty="0">
                          <a:effectLst/>
                        </a:rPr>
                        <a:t> 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9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 НА ДОХОДЫ ФЛ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НАЛОГИ НА ИМУЩЕСТВО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 smtClean="0">
                          <a:effectLst/>
                        </a:rPr>
                        <a:t>ГОС. ПОШЛИНА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ИСПОЛЬЗОВАНИЯ ИМУЩЕСТВА, НАХОДЯЩЕГОСЯ В  МУНИЦИПАЛЬНОЙ СОБСТВЕННОСТИ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ОКАЗАНИЯ ПЛАТНЫХ УСЛУГ И КОМПЕНСАЦИИ ЗАТРАТ ГОСУДАРСТВА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ДОХОДЫ ОТ ПРОДАЖИ МАТЕРИАЛЬНЫХ И НЕМАТЕРИАЛЬНЫХ АКТИВОВ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u="none" strike="noStrike" dirty="0">
                          <a:effectLst/>
                        </a:rPr>
                        <a:t>ШТРАФЫ, САНКЦИИ, ВОЗМЕЩЕНИЕ УЩЕРБА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ctr"/>
                </a:tc>
                <a:extLst>
                  <a:ext uri="{0D108BD9-81ED-4DB2-BD59-A6C34878D82A}">
                    <a16:rowId xmlns:a16="http://schemas.microsoft.com/office/drawing/2014/main" val="2304913867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>
                          <a:effectLst/>
                        </a:rPr>
                        <a:t>Алексеевское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1811,79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65,91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1103,42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153,37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30764196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Аятское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3853,81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149,74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2539,26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999,03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164,38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48562076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Бородиновское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3067,65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80,64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2406,95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496,72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78,51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5,88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57163997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Варненское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19828,2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5297,07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12374,1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504,53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777,08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877,88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5,71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246414029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Казановское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1241,89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61,63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997,72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193,13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15,36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3,46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47249972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 dirty="0" err="1">
                          <a:effectLst/>
                        </a:rPr>
                        <a:t>Катенинское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25296,94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11833,08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13041,55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223,3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288,4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920939611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Кр.Октябрьское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4247,76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218,58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1512,53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1670,15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846,5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454870024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Кулевчинское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2823,88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1978,23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2,5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586,44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73,18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22,08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35,23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783452213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Лейпцигское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1751,82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72,23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935,99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1,92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739,89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1,8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276201590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Николаевское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1395,2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68,72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968,56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8,08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349,84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18061080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Новоуральское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6048,86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640,26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3965,53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4,6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1254,14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129,33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70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201165428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Покровское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2874,49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92,95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2163,06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0,5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507,76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107,84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2,47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1587973950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u="none" strike="noStrike">
                          <a:effectLst/>
                        </a:rPr>
                        <a:t>Толстинское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1936,29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80,14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1288,01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0,9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556,22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10,967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>
                          <a:effectLst/>
                        </a:rPr>
                        <a:t>0</a:t>
                      </a:r>
                      <a:endParaRPr lang="ru-RU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u="none" strike="noStrike" dirty="0">
                          <a:effectLst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3037517695"/>
                  </a:ext>
                </a:extLst>
              </a:tr>
              <a:tr h="243802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u="none" strike="noStrike" dirty="0">
                          <a:effectLst/>
                        </a:rPr>
                        <a:t>ИТОГО: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marL="0" algn="r" defTabSz="457200" rtl="0" eaLnBrk="1" fontAlgn="b" latinLnBrk="0" hangingPunct="1"/>
                      <a:r>
                        <a:rPr lang="ru-RU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76178,58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18787,17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45274,91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12,52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8228,39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2708,157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1264,29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u="none" strike="noStrike" dirty="0">
                          <a:effectLst/>
                        </a:rPr>
                        <a:t>46,82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803" marR="7803" marT="7803" marB="0" anchor="b"/>
                </a:tc>
                <a:extLst>
                  <a:ext uri="{0D108BD9-81ED-4DB2-BD59-A6C34878D82A}">
                    <a16:rowId xmlns:a16="http://schemas.microsoft.com/office/drawing/2014/main" val="41873468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189936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429520" y="1357298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Трансферты сельским поселениям из бюджета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7" name="Содержимое 6"/>
          <p:cNvGraphicFramePr>
            <a:graphicFrameLocks noGrp="1"/>
          </p:cNvGraphicFramePr>
          <p:nvPr>
            <p:ph idx="1"/>
          </p:nvPr>
        </p:nvGraphicFramePr>
        <p:xfrm>
          <a:off x="0" y="428604"/>
          <a:ext cx="2543164" cy="2935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Стрелка вправо 8"/>
          <p:cNvSpPr/>
          <p:nvPr/>
        </p:nvSpPr>
        <p:spPr>
          <a:xfrm>
            <a:off x="2643174" y="1928802"/>
            <a:ext cx="1285884" cy="2857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11"/>
          <p:cNvGrpSpPr/>
          <p:nvPr/>
        </p:nvGrpSpPr>
        <p:grpSpPr>
          <a:xfrm>
            <a:off x="4143372" y="1571612"/>
            <a:ext cx="2928958" cy="714380"/>
            <a:chOff x="4286248" y="1714488"/>
            <a:chExt cx="2928958" cy="714380"/>
          </a:xfrm>
        </p:grpSpPr>
        <p:sp>
          <p:nvSpPr>
            <p:cNvPr id="10" name="Скругленный прямоугольник 9"/>
            <p:cNvSpPr/>
            <p:nvPr/>
          </p:nvSpPr>
          <p:spPr>
            <a:xfrm>
              <a:off x="4286248" y="1714488"/>
              <a:ext cx="2928958" cy="714380"/>
            </a:xfrm>
            <a:prstGeom prst="roundRect">
              <a:avLst/>
            </a:prstGeom>
            <a:solidFill>
              <a:schemeClr val="accent1">
                <a:alpha val="47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357686" y="1785926"/>
              <a:ext cx="27146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2800" b="1" smtClean="0"/>
                <a:t>410 412,7</a:t>
              </a:r>
              <a:endParaRPr lang="ru-RU" dirty="0"/>
            </a:p>
          </p:txBody>
        </p:sp>
      </p:grpSp>
      <p:graphicFrame>
        <p:nvGraphicFramePr>
          <p:cNvPr id="17" name="Диаграмма 16"/>
          <p:cNvGraphicFramePr/>
          <p:nvPr>
            <p:extLst>
              <p:ext uri="{D42A27DB-BD31-4B8C-83A1-F6EECF244321}">
                <p14:modId xmlns:p14="http://schemas.microsoft.com/office/powerpoint/2010/main" val="630203554"/>
              </p:ext>
            </p:extLst>
          </p:nvPr>
        </p:nvGraphicFramePr>
        <p:xfrm>
          <a:off x="428596" y="2000240"/>
          <a:ext cx="8501122" cy="4564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Рисунок 11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 txBox="1">
            <a:spLocks/>
          </p:cNvSpPr>
          <p:nvPr/>
        </p:nvSpPr>
        <p:spPr>
          <a:xfrm>
            <a:off x="0" y="0"/>
            <a:ext cx="9144000" cy="127000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Межбюджетные трансферты сельским  	поселениям из района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970629"/>
              </p:ext>
            </p:extLst>
          </p:nvPr>
        </p:nvGraphicFramePr>
        <p:xfrm>
          <a:off x="203404" y="1285593"/>
          <a:ext cx="8893231" cy="4139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80234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Межбюджетные трансферты сельским поселениям</a:t>
                      </a:r>
                      <a:endParaRPr lang="ru-RU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223553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11913,4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10381,8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13170,7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114938,2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4512,9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139101,8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/>
                        <a:t>22858,9</a:t>
                      </a:r>
                      <a:endParaRPr lang="ru-RU" sz="9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14510,6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10224,2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9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9393,9</a:t>
                      </a:r>
                      <a:endParaRPr lang="ru-RU" sz="9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25625,7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14810,2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19043,4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322337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выполнение передаваемых полномочий субъектов РФ (субвенция с областного бюджета)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26380"/>
                  </a:ext>
                </a:extLst>
              </a:tr>
              <a:tr h="164001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252,9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288,7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274,4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932,6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454,6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244,2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339,0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228,2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772,2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328,1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274,4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4565511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На решение вопросов местного значения муниципального района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3926,2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2155,9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3819,6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67152,4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658,3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1720,8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6310,5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1926,3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1885,4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938,7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8498,9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3076,8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10041,8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3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dirty="0" smtClean="0"/>
                        <a:t>Прочие межбюджетные трансферты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7734,3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7937,2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9076,7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46853,2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3634,0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8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136926,4</a:t>
                      </a:r>
                      <a:endParaRPr lang="ru-RU" sz="8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9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16304,2</a:t>
                      </a:r>
                      <a:endParaRPr lang="ru-RU" sz="9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12245,3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8060,6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8227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16281,6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11405,3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8727,2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036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bg2">
                <a:tint val="90000"/>
                <a:satMod val="92000"/>
                <a:lumMod val="120000"/>
              </a:schemeClr>
            </a:gs>
            <a:gs pos="100000">
              <a:schemeClr val="bg2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634167" y="78349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/>
              <a:t>Расходы бюджетов сельских поселений </a:t>
            </a:r>
            <a:br>
              <a:rPr lang="ru-RU" sz="3200" b="1" dirty="0"/>
            </a:br>
            <a:r>
              <a:rPr lang="ru-RU" sz="3200" b="1" dirty="0"/>
              <a:t>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32004939"/>
              </p:ext>
            </p:extLst>
          </p:nvPr>
        </p:nvGraphicFramePr>
        <p:xfrm>
          <a:off x="1" y="1775532"/>
          <a:ext cx="9064868" cy="464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-67279" y="6125998"/>
            <a:ext cx="9009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0070C0"/>
                </a:solidFill>
              </a:rPr>
              <a:t>                                                                                     </a:t>
            </a:r>
            <a:r>
              <a:rPr lang="ru-RU" sz="16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Расходы </a:t>
            </a:r>
            <a:r>
              <a:rPr lang="ru-RU" sz="1600" b="1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2024 г.      </a:t>
            </a:r>
            <a:r>
              <a:rPr lang="ru-RU" sz="1600" b="1" dirty="0" smtClean="0">
                <a:solidFill>
                  <a:srgbClr val="00B050"/>
                </a:solidFill>
              </a:rPr>
              <a:t>Расходы 2025 г.</a:t>
            </a:r>
            <a:r>
              <a:rPr lang="ru-RU" sz="1600" b="1" dirty="0" smtClean="0">
                <a:solidFill>
                  <a:srgbClr val="0070C0"/>
                </a:solidFill>
              </a:rPr>
              <a:t> </a:t>
            </a:r>
            <a:endParaRPr lang="ru-RU" sz="1600" b="1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3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39480" y="592840"/>
            <a:ext cx="544048" cy="702399"/>
          </a:xfrm>
          <a:prstGeom prst="rect">
            <a:avLst/>
          </a:prstGeom>
          <a:noFill/>
        </p:spPr>
      </p:pic>
      <p:sp>
        <p:nvSpPr>
          <p:cNvPr id="2" name="TextBox 1"/>
          <p:cNvSpPr txBox="1"/>
          <p:nvPr/>
        </p:nvSpPr>
        <p:spPr>
          <a:xfrm rot="16200000">
            <a:off x="240035" y="373540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804777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Аятское</a:t>
            </a:r>
            <a:endParaRPr lang="ru-RU" sz="1100" b="1" dirty="0"/>
          </a:p>
        </p:txBody>
      </p:sp>
      <p:sp>
        <p:nvSpPr>
          <p:cNvPr id="13" name="TextBox 12"/>
          <p:cNvSpPr txBox="1"/>
          <p:nvPr/>
        </p:nvSpPr>
        <p:spPr>
          <a:xfrm rot="16200000">
            <a:off x="1333303" y="3554342"/>
            <a:ext cx="14637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Бородиновское</a:t>
            </a:r>
            <a:endParaRPr lang="ru-RU" sz="1100" b="1" dirty="0"/>
          </a:p>
        </p:txBody>
      </p:sp>
      <p:sp>
        <p:nvSpPr>
          <p:cNvPr id="14" name="TextBox 13"/>
          <p:cNvSpPr txBox="1"/>
          <p:nvPr/>
        </p:nvSpPr>
        <p:spPr>
          <a:xfrm rot="16200000">
            <a:off x="2041073" y="2514986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Варненское</a:t>
            </a:r>
            <a:endParaRPr lang="ru-RU" sz="1100" b="1" dirty="0"/>
          </a:p>
        </p:txBody>
      </p:sp>
      <p:sp>
        <p:nvSpPr>
          <p:cNvPr id="15" name="TextBox 14"/>
          <p:cNvSpPr txBox="1"/>
          <p:nvPr/>
        </p:nvSpPr>
        <p:spPr>
          <a:xfrm rot="16200000">
            <a:off x="2662440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Казановское</a:t>
            </a:r>
            <a:endParaRPr lang="ru-RU" sz="1100" b="1" dirty="0"/>
          </a:p>
        </p:txBody>
      </p:sp>
      <p:sp>
        <p:nvSpPr>
          <p:cNvPr id="16" name="TextBox 15"/>
          <p:cNvSpPr txBox="1"/>
          <p:nvPr/>
        </p:nvSpPr>
        <p:spPr>
          <a:xfrm rot="16200000">
            <a:off x="3284524" y="222722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Катенинское</a:t>
            </a:r>
            <a:endParaRPr lang="ru-RU" sz="1100" b="1" dirty="0"/>
          </a:p>
        </p:txBody>
      </p:sp>
      <p:sp>
        <p:nvSpPr>
          <p:cNvPr id="17" name="TextBox 16"/>
          <p:cNvSpPr txBox="1"/>
          <p:nvPr/>
        </p:nvSpPr>
        <p:spPr>
          <a:xfrm rot="16200000">
            <a:off x="3670748" y="3187412"/>
            <a:ext cx="17072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Краснооктябрьское</a:t>
            </a:r>
            <a:endParaRPr lang="ru-RU" sz="1100" b="1" dirty="0"/>
          </a:p>
        </p:txBody>
      </p:sp>
      <p:sp>
        <p:nvSpPr>
          <p:cNvPr id="18" name="TextBox 17"/>
          <p:cNvSpPr txBox="1"/>
          <p:nvPr/>
        </p:nvSpPr>
        <p:spPr>
          <a:xfrm rot="16200000">
            <a:off x="4524957" y="3587779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Кулевчинское</a:t>
            </a:r>
            <a:endParaRPr lang="ru-RU" sz="1100" b="1" dirty="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5123162" y="3691004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Лейпцигское</a:t>
            </a:r>
            <a:endParaRPr lang="ru-RU" sz="1100" b="1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5709895" y="366988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Николаевское</a:t>
            </a:r>
            <a:endParaRPr lang="ru-RU" sz="1100" b="1" dirty="0"/>
          </a:p>
        </p:txBody>
      </p:sp>
      <p:sp>
        <p:nvSpPr>
          <p:cNvPr id="21" name="TextBox 20"/>
          <p:cNvSpPr txBox="1"/>
          <p:nvPr/>
        </p:nvSpPr>
        <p:spPr>
          <a:xfrm rot="16200000">
            <a:off x="6214762" y="3240571"/>
            <a:ext cx="1451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Новоуральское</a:t>
            </a:r>
            <a:endParaRPr lang="ru-RU" sz="1100" b="1" dirty="0"/>
          </a:p>
        </p:txBody>
      </p:sp>
      <p:sp>
        <p:nvSpPr>
          <p:cNvPr id="22" name="TextBox 21"/>
          <p:cNvSpPr txBox="1"/>
          <p:nvPr/>
        </p:nvSpPr>
        <p:spPr>
          <a:xfrm rot="16200000">
            <a:off x="6933049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smtClean="0"/>
              <a:t>Покровское</a:t>
            </a:r>
            <a:endParaRPr lang="ru-RU" sz="1100" b="1" dirty="0"/>
          </a:p>
        </p:txBody>
      </p:sp>
      <p:sp>
        <p:nvSpPr>
          <p:cNvPr id="23" name="TextBox 22"/>
          <p:cNvSpPr txBox="1"/>
          <p:nvPr/>
        </p:nvSpPr>
        <p:spPr>
          <a:xfrm rot="16200000">
            <a:off x="7496620" y="3532661"/>
            <a:ext cx="1257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b="1" dirty="0" err="1" smtClean="0"/>
              <a:t>Толстинское</a:t>
            </a:r>
            <a:endParaRPr lang="ru-RU" sz="1100" b="1" dirty="0"/>
          </a:p>
        </p:txBody>
      </p:sp>
      <p:sp>
        <p:nvSpPr>
          <p:cNvPr id="3" name="Стрелка вверх 2"/>
          <p:cNvSpPr/>
          <p:nvPr/>
        </p:nvSpPr>
        <p:spPr>
          <a:xfrm>
            <a:off x="3959707" y="1645858"/>
            <a:ext cx="303131" cy="756138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3904128" y="1449378"/>
            <a:ext cx="400110" cy="1008421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1400" b="1" dirty="0" smtClean="0">
                <a:solidFill>
                  <a:schemeClr val="bg1"/>
                </a:solidFill>
              </a:rPr>
              <a:t>в 6 раз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33440" y="1226491"/>
            <a:ext cx="351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grpSp>
        <p:nvGrpSpPr>
          <p:cNvPr id="25" name="Группа 24"/>
          <p:cNvGrpSpPr/>
          <p:nvPr/>
        </p:nvGrpSpPr>
        <p:grpSpPr>
          <a:xfrm>
            <a:off x="650527" y="2401995"/>
            <a:ext cx="369332" cy="812463"/>
            <a:chOff x="650527" y="2401995"/>
            <a:chExt cx="369332" cy="812463"/>
          </a:xfrm>
        </p:grpSpPr>
        <p:sp>
          <p:nvSpPr>
            <p:cNvPr id="6" name="Стрелка вниз 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4,77%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315964" y="2401994"/>
            <a:ext cx="369332" cy="812463"/>
            <a:chOff x="650527" y="2401995"/>
            <a:chExt cx="369332" cy="812463"/>
          </a:xfrm>
        </p:grpSpPr>
        <p:sp>
          <p:nvSpPr>
            <p:cNvPr id="27" name="Стрелка вниз 2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19,10%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1905543" y="2176473"/>
            <a:ext cx="369332" cy="812463"/>
            <a:chOff x="650527" y="2401995"/>
            <a:chExt cx="369332" cy="812463"/>
          </a:xfrm>
        </p:grpSpPr>
        <p:sp>
          <p:nvSpPr>
            <p:cNvPr id="30" name="Стрелка вниз 29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16,26%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2534750" y="1324936"/>
            <a:ext cx="369332" cy="812463"/>
            <a:chOff x="650527" y="2401995"/>
            <a:chExt cx="369332" cy="812463"/>
          </a:xfrm>
        </p:grpSpPr>
        <p:sp>
          <p:nvSpPr>
            <p:cNvPr id="33" name="Стрелка вниз 32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4,65%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Группа 34"/>
          <p:cNvGrpSpPr/>
          <p:nvPr/>
        </p:nvGrpSpPr>
        <p:grpSpPr>
          <a:xfrm>
            <a:off x="3140718" y="2315845"/>
            <a:ext cx="369332" cy="812463"/>
            <a:chOff x="650527" y="2401995"/>
            <a:chExt cx="369332" cy="812463"/>
          </a:xfrm>
        </p:grpSpPr>
        <p:sp>
          <p:nvSpPr>
            <p:cNvPr id="36" name="Стрелка вниз 35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13,85%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Группа 37"/>
          <p:cNvGrpSpPr/>
          <p:nvPr/>
        </p:nvGrpSpPr>
        <p:grpSpPr>
          <a:xfrm>
            <a:off x="4450169" y="1707274"/>
            <a:ext cx="369332" cy="812463"/>
            <a:chOff x="650527" y="2401995"/>
            <a:chExt cx="369332" cy="812463"/>
          </a:xfrm>
        </p:grpSpPr>
        <p:sp>
          <p:nvSpPr>
            <p:cNvPr id="39" name="Стрелка вниз 38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21,71%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995367" y="2254373"/>
            <a:ext cx="369332" cy="812463"/>
            <a:chOff x="650527" y="2401995"/>
            <a:chExt cx="369332" cy="812463"/>
          </a:xfrm>
        </p:grpSpPr>
        <p:sp>
          <p:nvSpPr>
            <p:cNvPr id="42" name="Стрелка вниз 41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28,69%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Группа 43"/>
          <p:cNvGrpSpPr/>
          <p:nvPr/>
        </p:nvGrpSpPr>
        <p:grpSpPr>
          <a:xfrm>
            <a:off x="5584112" y="2486595"/>
            <a:ext cx="369332" cy="812463"/>
            <a:chOff x="650527" y="2401995"/>
            <a:chExt cx="369332" cy="812463"/>
          </a:xfrm>
        </p:grpSpPr>
        <p:sp>
          <p:nvSpPr>
            <p:cNvPr id="45" name="Стрелка вниз 44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0527" y="2554019"/>
              <a:ext cx="369332" cy="528350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1,94%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6193212" y="2367879"/>
            <a:ext cx="369332" cy="812463"/>
            <a:chOff x="650527" y="2401995"/>
            <a:chExt cx="369332" cy="812463"/>
          </a:xfrm>
        </p:grpSpPr>
        <p:sp>
          <p:nvSpPr>
            <p:cNvPr id="48" name="Стрелка вниз 47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18,29%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6781957" y="1953588"/>
            <a:ext cx="369332" cy="812463"/>
            <a:chOff x="650527" y="2401995"/>
            <a:chExt cx="369332" cy="812463"/>
          </a:xfrm>
        </p:grpSpPr>
        <p:sp>
          <p:nvSpPr>
            <p:cNvPr id="51" name="Стрелка вниз 50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30,49%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7406840" y="2377721"/>
            <a:ext cx="369332" cy="812463"/>
            <a:chOff x="650527" y="2401995"/>
            <a:chExt cx="369332" cy="812463"/>
          </a:xfrm>
        </p:grpSpPr>
        <p:sp>
          <p:nvSpPr>
            <p:cNvPr id="54" name="Стрелка вниз 53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50527" y="2467457"/>
              <a:ext cx="369332" cy="614912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15,23%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Группа 55"/>
          <p:cNvGrpSpPr/>
          <p:nvPr/>
        </p:nvGrpSpPr>
        <p:grpSpPr>
          <a:xfrm flipV="1">
            <a:off x="7979802" y="2346938"/>
            <a:ext cx="369332" cy="804915"/>
            <a:chOff x="650527" y="2377514"/>
            <a:chExt cx="369332" cy="836944"/>
          </a:xfrm>
        </p:grpSpPr>
        <p:sp>
          <p:nvSpPr>
            <p:cNvPr id="57" name="Стрелка вниз 56"/>
            <p:cNvSpPr/>
            <p:nvPr/>
          </p:nvSpPr>
          <p:spPr>
            <a:xfrm>
              <a:off x="659165" y="2401995"/>
              <a:ext cx="340339" cy="812463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50527" y="2377514"/>
              <a:ext cx="369332" cy="729387"/>
            </a:xfrm>
            <a:prstGeom prst="rect">
              <a:avLst/>
            </a:prstGeom>
            <a:noFill/>
          </p:spPr>
          <p:txBody>
            <a:bodyPr vert="vert" wrap="non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102,79%</a:t>
              </a:r>
              <a:endParaRPr lang="ru-RU" sz="12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81354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63711" y="758063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2984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за 2025 год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graphicFrame>
        <p:nvGraphicFramePr>
          <p:cNvPr id="9" name="Содержимое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0486821"/>
              </p:ext>
            </p:extLst>
          </p:nvPr>
        </p:nvGraphicFramePr>
        <p:xfrm>
          <a:off x="256112" y="1295896"/>
          <a:ext cx="1556238" cy="1367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Рисунок 4" descr="Герб_Варна"/>
          <p:cNvPicPr/>
          <p:nvPr/>
        </p:nvPicPr>
        <p:blipFill>
          <a:blip r:embed="rId4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39816" y="758063"/>
            <a:ext cx="437192" cy="495098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287316" y="1112596"/>
            <a:ext cx="149383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00" b="1" dirty="0" smtClean="0"/>
              <a:t>Алексеевское</a:t>
            </a:r>
            <a:endParaRPr lang="ru-RU" sz="1100" b="1" dirty="0"/>
          </a:p>
        </p:txBody>
      </p:sp>
      <p:grpSp>
        <p:nvGrpSpPr>
          <p:cNvPr id="52" name="Группа 51"/>
          <p:cNvGrpSpPr/>
          <p:nvPr/>
        </p:nvGrpSpPr>
        <p:grpSpPr>
          <a:xfrm>
            <a:off x="1991300" y="1104407"/>
            <a:ext cx="1556238" cy="1590602"/>
            <a:chOff x="1991300" y="1104407"/>
            <a:chExt cx="1556238" cy="1590602"/>
          </a:xfrm>
        </p:grpSpPr>
        <p:graphicFrame>
          <p:nvGraphicFramePr>
            <p:cNvPr id="2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43250216"/>
                </p:ext>
              </p:extLst>
            </p:nvPr>
          </p:nvGraphicFramePr>
          <p:xfrm>
            <a:off x="1991300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3" name="TextBox 32"/>
            <p:cNvSpPr txBox="1"/>
            <p:nvPr/>
          </p:nvSpPr>
          <p:spPr>
            <a:xfrm>
              <a:off x="2022504" y="110440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Аятское</a:t>
              </a:r>
              <a:endParaRPr lang="ru-RU" sz="1100" b="1" dirty="0"/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3664673" y="1143312"/>
            <a:ext cx="1556238" cy="1551697"/>
            <a:chOff x="3664673" y="1143312"/>
            <a:chExt cx="1556238" cy="1551697"/>
          </a:xfrm>
        </p:grpSpPr>
        <p:graphicFrame>
          <p:nvGraphicFramePr>
            <p:cNvPr id="2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695266854"/>
                </p:ext>
              </p:extLst>
            </p:nvPr>
          </p:nvGraphicFramePr>
          <p:xfrm>
            <a:off x="3664673" y="1327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34" name="TextBox 33"/>
            <p:cNvSpPr txBox="1"/>
            <p:nvPr/>
          </p:nvSpPr>
          <p:spPr>
            <a:xfrm>
              <a:off x="3727081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Бородиновское</a:t>
              </a:r>
              <a:endParaRPr lang="ru-RU" sz="1100" b="1" dirty="0"/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5349165" y="1143312"/>
            <a:ext cx="1594044" cy="1578248"/>
            <a:chOff x="5349165" y="1143312"/>
            <a:chExt cx="1594044" cy="1578248"/>
          </a:xfrm>
        </p:grpSpPr>
        <p:graphicFrame>
          <p:nvGraphicFramePr>
            <p:cNvPr id="23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369737511"/>
                </p:ext>
              </p:extLst>
            </p:nvPr>
          </p:nvGraphicFramePr>
          <p:xfrm>
            <a:off x="5349165" y="135399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35" name="TextBox 34"/>
            <p:cNvSpPr txBox="1"/>
            <p:nvPr/>
          </p:nvSpPr>
          <p:spPr>
            <a:xfrm>
              <a:off x="5449379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Варненское</a:t>
              </a:r>
              <a:endParaRPr lang="ru-RU" sz="1100" b="1" dirty="0"/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7133871" y="1143312"/>
            <a:ext cx="1556238" cy="1574918"/>
            <a:chOff x="7133871" y="1143312"/>
            <a:chExt cx="1556238" cy="1574918"/>
          </a:xfrm>
        </p:grpSpPr>
        <p:graphicFrame>
          <p:nvGraphicFramePr>
            <p:cNvPr id="24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625611826"/>
                </p:ext>
              </p:extLst>
            </p:nvPr>
          </p:nvGraphicFramePr>
          <p:xfrm>
            <a:off x="7133871" y="1350660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36" name="TextBox 35"/>
            <p:cNvSpPr txBox="1"/>
            <p:nvPr/>
          </p:nvSpPr>
          <p:spPr>
            <a:xfrm>
              <a:off x="7148742" y="1143312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Кр.Октябрьское</a:t>
              </a:r>
              <a:endParaRPr lang="ru-RU" sz="1100" b="1" dirty="0"/>
            </a:p>
          </p:txBody>
        </p:sp>
      </p:grpSp>
      <p:grpSp>
        <p:nvGrpSpPr>
          <p:cNvPr id="48" name="Группа 47"/>
          <p:cNvGrpSpPr/>
          <p:nvPr/>
        </p:nvGrpSpPr>
        <p:grpSpPr>
          <a:xfrm>
            <a:off x="540474" y="2640757"/>
            <a:ext cx="1575141" cy="1551188"/>
            <a:chOff x="540474" y="2640757"/>
            <a:chExt cx="1575141" cy="1551188"/>
          </a:xfrm>
        </p:grpSpPr>
        <p:graphicFrame>
          <p:nvGraphicFramePr>
            <p:cNvPr id="25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158489503"/>
                </p:ext>
              </p:extLst>
            </p:nvPr>
          </p:nvGraphicFramePr>
          <p:xfrm>
            <a:off x="540474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37" name="TextBox 36"/>
            <p:cNvSpPr txBox="1"/>
            <p:nvPr/>
          </p:nvSpPr>
          <p:spPr>
            <a:xfrm>
              <a:off x="621785" y="2640757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Кулевчинское</a:t>
              </a:r>
              <a:endParaRPr lang="ru-RU" sz="1100" b="1" dirty="0"/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2414351" y="2695009"/>
            <a:ext cx="1556238" cy="1574928"/>
            <a:chOff x="2414351" y="2695009"/>
            <a:chExt cx="1556238" cy="1574928"/>
          </a:xfrm>
        </p:grpSpPr>
        <p:graphicFrame>
          <p:nvGraphicFramePr>
            <p:cNvPr id="26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430632998"/>
                </p:ext>
              </p:extLst>
            </p:nvPr>
          </p:nvGraphicFramePr>
          <p:xfrm>
            <a:off x="2414351" y="2902367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38" name="TextBox 37"/>
            <p:cNvSpPr txBox="1"/>
            <p:nvPr/>
          </p:nvSpPr>
          <p:spPr>
            <a:xfrm>
              <a:off x="2440568" y="2695009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Лейпцигское</a:t>
              </a:r>
              <a:endParaRPr lang="ru-RU" sz="1100" b="1" dirty="0"/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4290555" y="2689418"/>
            <a:ext cx="1556238" cy="1502527"/>
            <a:chOff x="4290555" y="2689418"/>
            <a:chExt cx="1556238" cy="1502527"/>
          </a:xfrm>
        </p:grpSpPr>
        <p:graphicFrame>
          <p:nvGraphicFramePr>
            <p:cNvPr id="27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19897792"/>
                </p:ext>
              </p:extLst>
            </p:nvPr>
          </p:nvGraphicFramePr>
          <p:xfrm>
            <a:off x="4290555" y="2824375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39" name="TextBox 38"/>
            <p:cNvSpPr txBox="1"/>
            <p:nvPr/>
          </p:nvSpPr>
          <p:spPr>
            <a:xfrm>
              <a:off x="4321759" y="268941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Николаевское</a:t>
              </a:r>
              <a:endParaRPr lang="ru-RU" sz="1100" b="1" dirty="0"/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6007473" y="2695776"/>
            <a:ext cx="1556238" cy="1566233"/>
            <a:chOff x="6007473" y="2695776"/>
            <a:chExt cx="1556238" cy="1566233"/>
          </a:xfrm>
        </p:grpSpPr>
        <p:graphicFrame>
          <p:nvGraphicFramePr>
            <p:cNvPr id="28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28313505"/>
                </p:ext>
              </p:extLst>
            </p:nvPr>
          </p:nvGraphicFramePr>
          <p:xfrm>
            <a:off x="6007473" y="2894439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40" name="TextBox 39"/>
            <p:cNvSpPr txBox="1"/>
            <p:nvPr/>
          </p:nvSpPr>
          <p:spPr>
            <a:xfrm>
              <a:off x="6038677" y="2695776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Новоуральское</a:t>
              </a:r>
              <a:endParaRPr lang="ru-RU" sz="1100" b="1" dirty="0"/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1507627" y="4429983"/>
            <a:ext cx="1556238" cy="1574928"/>
            <a:chOff x="1507627" y="4429983"/>
            <a:chExt cx="1556238" cy="1574928"/>
          </a:xfrm>
        </p:grpSpPr>
        <p:graphicFrame>
          <p:nvGraphicFramePr>
            <p:cNvPr id="29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700403661"/>
                </p:ext>
              </p:extLst>
            </p:nvPr>
          </p:nvGraphicFramePr>
          <p:xfrm>
            <a:off x="1507627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41" name="TextBox 40"/>
            <p:cNvSpPr txBox="1"/>
            <p:nvPr/>
          </p:nvSpPr>
          <p:spPr>
            <a:xfrm>
              <a:off x="1565612" y="4429983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smtClean="0"/>
                <a:t>Покровское</a:t>
              </a:r>
              <a:endParaRPr lang="ru-RU" sz="1100" b="1" dirty="0"/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3436074" y="4440638"/>
            <a:ext cx="1562934" cy="1618525"/>
            <a:chOff x="3436074" y="4440638"/>
            <a:chExt cx="1562934" cy="1618525"/>
          </a:xfrm>
        </p:grpSpPr>
        <p:graphicFrame>
          <p:nvGraphicFramePr>
            <p:cNvPr id="30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441104475"/>
                </p:ext>
              </p:extLst>
            </p:nvPr>
          </p:nvGraphicFramePr>
          <p:xfrm>
            <a:off x="3436074" y="4691593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42" name="TextBox 41"/>
            <p:cNvSpPr txBox="1"/>
            <p:nvPr/>
          </p:nvSpPr>
          <p:spPr>
            <a:xfrm>
              <a:off x="3505178" y="4440638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Толстинское</a:t>
              </a:r>
              <a:endParaRPr lang="ru-RU" sz="1100" b="1" dirty="0"/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5304386" y="4485615"/>
            <a:ext cx="1556238" cy="1519296"/>
            <a:chOff x="5304386" y="4485615"/>
            <a:chExt cx="1556238" cy="1519296"/>
          </a:xfrm>
        </p:grpSpPr>
        <p:graphicFrame>
          <p:nvGraphicFramePr>
            <p:cNvPr id="31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986338328"/>
                </p:ext>
              </p:extLst>
            </p:nvPr>
          </p:nvGraphicFramePr>
          <p:xfrm>
            <a:off x="5304386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5"/>
            </a:graphicData>
          </a:graphic>
        </p:graphicFrame>
        <p:sp>
          <p:nvSpPr>
            <p:cNvPr id="43" name="TextBox 42"/>
            <p:cNvSpPr txBox="1"/>
            <p:nvPr/>
          </p:nvSpPr>
          <p:spPr>
            <a:xfrm>
              <a:off x="5318330" y="448561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Казановское</a:t>
              </a:r>
              <a:endParaRPr lang="ru-RU" sz="1100" b="1" dirty="0"/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7117538" y="4454645"/>
            <a:ext cx="1556238" cy="1550266"/>
            <a:chOff x="7117538" y="4454645"/>
            <a:chExt cx="1556238" cy="1550266"/>
          </a:xfrm>
        </p:grpSpPr>
        <p:graphicFrame>
          <p:nvGraphicFramePr>
            <p:cNvPr id="32" name="Содержимое 6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26382640"/>
                </p:ext>
              </p:extLst>
            </p:nvPr>
          </p:nvGraphicFramePr>
          <p:xfrm>
            <a:off x="7117538" y="4637341"/>
            <a:ext cx="1556238" cy="136757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44" name="TextBox 43"/>
            <p:cNvSpPr txBox="1"/>
            <p:nvPr/>
          </p:nvSpPr>
          <p:spPr>
            <a:xfrm>
              <a:off x="7179946" y="4454645"/>
              <a:ext cx="149383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100" b="1" dirty="0" err="1" smtClean="0"/>
                <a:t>Катенинское</a:t>
              </a:r>
              <a:endParaRPr lang="ru-RU" sz="1100" b="1" dirty="0"/>
            </a:p>
          </p:txBody>
        </p:sp>
      </p:grpSp>
      <p:grpSp>
        <p:nvGrpSpPr>
          <p:cNvPr id="18" name="Группа 17"/>
          <p:cNvGrpSpPr/>
          <p:nvPr/>
        </p:nvGrpSpPr>
        <p:grpSpPr>
          <a:xfrm>
            <a:off x="1236930" y="6161760"/>
            <a:ext cx="7189520" cy="637100"/>
            <a:chOff x="601930" y="6155704"/>
            <a:chExt cx="7189520" cy="637100"/>
          </a:xfrm>
        </p:grpSpPr>
        <p:sp>
          <p:nvSpPr>
            <p:cNvPr id="66" name="TextBox 65"/>
            <p:cNvSpPr txBox="1"/>
            <p:nvPr/>
          </p:nvSpPr>
          <p:spPr>
            <a:xfrm>
              <a:off x="640782" y="6577360"/>
              <a:ext cx="265242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800" dirty="0"/>
                <a:t>ЖИЛИЩНО-КОММУНАЛЬНОЕ ХОЗЯЙСТВО</a:t>
              </a:r>
            </a:p>
          </p:txBody>
        </p:sp>
        <p:grpSp>
          <p:nvGrpSpPr>
            <p:cNvPr id="17" name="Группа 16"/>
            <p:cNvGrpSpPr/>
            <p:nvPr/>
          </p:nvGrpSpPr>
          <p:grpSpPr>
            <a:xfrm>
              <a:off x="601930" y="6155704"/>
              <a:ext cx="7189520" cy="584345"/>
              <a:chOff x="572082" y="6154580"/>
              <a:chExt cx="6125486" cy="584345"/>
            </a:xfrm>
          </p:grpSpPr>
          <p:sp>
            <p:nvSpPr>
              <p:cNvPr id="11" name="Прямоугольник 10"/>
              <p:cNvSpPr/>
              <p:nvPr/>
            </p:nvSpPr>
            <p:spPr>
              <a:xfrm>
                <a:off x="572082" y="6213099"/>
                <a:ext cx="104926" cy="86660"/>
              </a:xfrm>
              <a:prstGeom prst="rect">
                <a:avLst/>
              </a:prstGeom>
              <a:solidFill>
                <a:srgbClr val="8F280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4" name="Прямоугольник 53"/>
              <p:cNvSpPr/>
              <p:nvPr/>
            </p:nvSpPr>
            <p:spPr>
              <a:xfrm>
                <a:off x="572082" y="6320255"/>
                <a:ext cx="104926" cy="86660"/>
              </a:xfrm>
              <a:prstGeom prst="rect">
                <a:avLst/>
              </a:prstGeom>
              <a:solidFill>
                <a:srgbClr val="B566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5" name="Прямоугольник 54"/>
              <p:cNvSpPr/>
              <p:nvPr/>
            </p:nvSpPr>
            <p:spPr>
              <a:xfrm>
                <a:off x="572082" y="6427411"/>
                <a:ext cx="104926" cy="86660"/>
              </a:xfrm>
              <a:prstGeom prst="rect">
                <a:avLst/>
              </a:prstGeom>
              <a:solidFill>
                <a:srgbClr val="89724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6" name="Прямоугольник 55"/>
              <p:cNvSpPr/>
              <p:nvPr/>
            </p:nvSpPr>
            <p:spPr>
              <a:xfrm>
                <a:off x="572082" y="6534567"/>
                <a:ext cx="104926" cy="86660"/>
              </a:xfrm>
              <a:prstGeom prst="rect">
                <a:avLst/>
              </a:prstGeom>
              <a:solidFill>
                <a:srgbClr val="4F5D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Прямоугольник 56"/>
              <p:cNvSpPr/>
              <p:nvPr/>
            </p:nvSpPr>
            <p:spPr>
              <a:xfrm>
                <a:off x="572082" y="6641723"/>
                <a:ext cx="104926" cy="86660"/>
              </a:xfrm>
              <a:prstGeom prst="rect">
                <a:avLst/>
              </a:prstGeom>
              <a:solidFill>
                <a:srgbClr val="8399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Прямоугольник 57"/>
              <p:cNvSpPr/>
              <p:nvPr/>
            </p:nvSpPr>
            <p:spPr>
              <a:xfrm>
                <a:off x="4321759" y="6266788"/>
                <a:ext cx="104926" cy="86660"/>
              </a:xfrm>
              <a:prstGeom prst="rect">
                <a:avLst/>
              </a:prstGeom>
              <a:solidFill>
                <a:srgbClr val="304E4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9" name="Прямоугольник 58"/>
              <p:cNvSpPr/>
              <p:nvPr/>
            </p:nvSpPr>
            <p:spPr>
              <a:xfrm>
                <a:off x="4321759" y="6374127"/>
                <a:ext cx="104926" cy="86660"/>
              </a:xfrm>
              <a:prstGeom prst="rect">
                <a:avLst/>
              </a:prstGeom>
              <a:solidFill>
                <a:srgbClr val="C78F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0" name="Прямоугольник 59"/>
              <p:cNvSpPr/>
              <p:nvPr/>
            </p:nvSpPr>
            <p:spPr>
              <a:xfrm>
                <a:off x="4321759" y="6481283"/>
                <a:ext cx="104926" cy="86660"/>
              </a:xfrm>
              <a:prstGeom prst="rect">
                <a:avLst/>
              </a:prstGeom>
              <a:solidFill>
                <a:srgbClr val="E0A3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Прямоугольник 60"/>
              <p:cNvSpPr/>
              <p:nvPr/>
            </p:nvSpPr>
            <p:spPr>
              <a:xfrm>
                <a:off x="4321759" y="6588439"/>
                <a:ext cx="104926" cy="86660"/>
              </a:xfrm>
              <a:prstGeom prst="rect">
                <a:avLst/>
              </a:prstGeom>
              <a:solidFill>
                <a:srgbClr val="B5A58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619473" y="6154580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 smtClean="0"/>
                  <a:t>ОБЩЕГОСУДАРСТВЕННЫЕ ВОПРОСЫ</a:t>
                </a:r>
                <a:endParaRPr lang="ru-RU" sz="800" dirty="0"/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619473" y="6262302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ОБОРОНА</a:t>
                </a: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619472" y="6385413"/>
                <a:ext cx="3671083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600" dirty="0"/>
                  <a:t>НАЦИОНАЛЬНАЯ БЕЗОПАСНОСТЬ И ПРАВООХРАНИТЕЛЬНАЯ ДЕЯТЕЛЬНОСТЬ</a:t>
                </a: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605185" y="6473668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НАЦИОНАЛЬНАЯ ЭКОНОМИКА</a:t>
                </a: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4374222" y="6202396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ОБРАЗОВАНИЕ</a:t>
                </a: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4374222" y="6309735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КУЛЬТУРА, КИНЕМАТОГРАФИЯ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4374222" y="6418194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СОЦИАЛЬНАЯ ПОЛИТИКА</a:t>
                </a: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4374222" y="6523481"/>
                <a:ext cx="232334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800" dirty="0"/>
                  <a:t>ФИЗИЧЕСКАЯ КУЛЬТУРА И СПОРТ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732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570197" y="958795"/>
            <a:ext cx="1500198" cy="369332"/>
          </a:xfrm>
          <a:prstGeom prst="rect">
            <a:avLst/>
          </a:prstGeom>
          <a:scene3d>
            <a:camera prst="perspectiveRelaxed"/>
            <a:lightRig rig="threePt" dir="t"/>
          </a:scene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ru-RU" dirty="0" smtClean="0"/>
              <a:t>тыс.рублей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270000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Структура расходов бюджетов сельских поселений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12" name="Рисунок 11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181890" y="635000"/>
            <a:ext cx="493412" cy="563434"/>
          </a:xfrm>
          <a:prstGeom prst="rect">
            <a:avLst/>
          </a:prstGeom>
          <a:noFill/>
        </p:spPr>
      </p:pic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0399405"/>
              </p:ext>
            </p:extLst>
          </p:nvPr>
        </p:nvGraphicFramePr>
        <p:xfrm>
          <a:off x="148054" y="1246274"/>
          <a:ext cx="8861475" cy="31964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57452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3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Благоустройство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662,8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3568,3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25857,8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352,1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2843,9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12472,8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1151,4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1092,9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2505,1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4601,1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2294,8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3">
                  <a:txBody>
                    <a:bodyPr/>
                    <a:lstStyle/>
                    <a:p>
                      <a:pPr algn="ctr"/>
                      <a:r>
                        <a:rPr lang="ru-RU" sz="1200" b="1" i="1" baseline="0" dirty="0" smtClean="0"/>
                        <a:t>оборудование и ремонт уличного освещения населённых пунктов, оплата за электроэнергию, замена и ремонт оборудования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564,5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675,2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368,9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7039,6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256,6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784,4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843,4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312,6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741,5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1927,5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2876,9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1260,5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</a:tbl>
          </a:graphicData>
        </a:graphic>
      </p:graphicFrame>
      <p:graphicFrame>
        <p:nvGraphicFramePr>
          <p:cNvPr id="28" name="Таблица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3887981"/>
              </p:ext>
            </p:extLst>
          </p:nvPr>
        </p:nvGraphicFramePr>
        <p:xfrm>
          <a:off x="141262" y="1365858"/>
          <a:ext cx="8861475" cy="30135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522998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157603">
                  <a:extLst>
                    <a:ext uri="{9D8B030D-6E8A-4147-A177-3AD203B41FA5}">
                      <a16:colId xmlns:a16="http://schemas.microsoft.com/office/drawing/2014/main" val="140670144"/>
                    </a:ext>
                  </a:extLst>
                </a:gridCol>
                <a:gridCol w="57452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797441">
                  <a:extLst>
                    <a:ext uri="{9D8B030D-6E8A-4147-A177-3AD203B41FA5}">
                      <a16:colId xmlns:a16="http://schemas.microsoft.com/office/drawing/2014/main" val="3864744835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вопросы в области жилищно-коммунального хозяйства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2204,4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2642,7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509,4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60,3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5308,8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</a:tbl>
          </a:graphicData>
        </a:graphic>
      </p:graphicFrame>
      <p:graphicFrame>
        <p:nvGraphicFramePr>
          <p:cNvPr id="29" name="Таблица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7393692"/>
              </p:ext>
            </p:extLst>
          </p:nvPr>
        </p:nvGraphicFramePr>
        <p:xfrm>
          <a:off x="141262" y="1485913"/>
          <a:ext cx="8873522" cy="3718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Дорожное хозяйство (дорожные фонды)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32161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1665,7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2242,1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1520,5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63825,5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748,0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2516,0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1878,8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2103,7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997,3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3973,5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1503,2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10142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Мероприятия по совершенствованию движения пешеходов и предупреждению аварийности с участием пешеходов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559,8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571,6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284,1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5107,7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750,0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294,0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299,3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автомобильных дорог общего пользования местного значения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1105,9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1670,5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1236,4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58718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450,5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1309,9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1766,0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1584,8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1848,0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775,7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1203,9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9841,9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0" name="Таблица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7805404"/>
              </p:ext>
            </p:extLst>
          </p:nvPr>
        </p:nvGraphicFramePr>
        <p:xfrm>
          <a:off x="135238" y="1615606"/>
          <a:ext cx="8873522" cy="3853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0906">
                  <a:extLst>
                    <a:ext uri="{9D8B030D-6E8A-4147-A177-3AD203B41FA5}">
                      <a16:colId xmlns:a16="http://schemas.microsoft.com/office/drawing/2014/main" val="1103185047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737883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916929591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157927383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18339912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360821129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1551175239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Защита населения и территории от чрезвычайных ситуаций природного и техногенного характера, пожарная безопасность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1689,4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1589,2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1463,9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2484,5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2449,7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2051,0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1756,9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2006,9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100,0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первичных мер пожарной безопасности в границах </a:t>
                      </a:r>
                      <a:r>
                        <a:rPr lang="ru-RU" sz="1100" b="1" i="1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муниц.района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а также</a:t>
                      </a:r>
                      <a:r>
                        <a:rPr lang="ru-RU" sz="1100" b="1" i="1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части создания условий для организации добровольной пожарной охраны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1545,5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1475,7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1957,5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1522,8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1473,5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1682,8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Содержание и обеспечение необходимых условий для повышения пожарной безопасности населенных пунктов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143,9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113,6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492,2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234,1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533,4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1" name="Таблица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1726795"/>
              </p:ext>
            </p:extLst>
          </p:nvPr>
        </p:nvGraphicFramePr>
        <p:xfrm>
          <a:off x="136007" y="1793290"/>
          <a:ext cx="8873522" cy="35686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556268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29235">
                  <a:extLst>
                    <a:ext uri="{9D8B030D-6E8A-4147-A177-3AD203B41FA5}">
                      <a16:colId xmlns:a16="http://schemas.microsoft.com/office/drawing/2014/main" val="2771564092"/>
                    </a:ext>
                  </a:extLst>
                </a:gridCol>
                <a:gridCol w="687746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121092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538331">
                  <a:extLst>
                    <a:ext uri="{9D8B030D-6E8A-4147-A177-3AD203B41FA5}">
                      <a16:colId xmlns:a16="http://schemas.microsoft.com/office/drawing/2014/main" val="4245377706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5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Культура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2724,1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2772,2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3389,2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1945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1403,6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9737,7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4746,0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5949,5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2007</a:t>
                      </a:r>
                      <a:endParaRPr lang="ru-RU" sz="10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1975,0</a:t>
                      </a:r>
                      <a:endParaRPr lang="ru-RU" sz="10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/>
                        <a:t>13149,1</a:t>
                      </a:r>
                      <a:endParaRPr lang="ru-RU" sz="10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5956,8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3148,0</a:t>
                      </a:r>
                      <a:endParaRPr lang="ru-RU" sz="10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клубных формирований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2724,1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2772,2</a:t>
                      </a:r>
                      <a:endParaRPr lang="ru-RU" sz="10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dirty="0" smtClean="0"/>
                        <a:t>3389,2</a:t>
                      </a:r>
                      <a:endParaRPr lang="ru-RU" sz="10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1403,6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7278,4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4742,0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5919,5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1976,1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1960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13041,1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5906,8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3119,8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5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культурно-массовых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1945,0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108,0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50,0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2" name="Таблица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086914"/>
              </p:ext>
            </p:extLst>
          </p:nvPr>
        </p:nvGraphicFramePr>
        <p:xfrm>
          <a:off x="129983" y="1979815"/>
          <a:ext cx="8878181" cy="35699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56270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659423">
                  <a:extLst>
                    <a:ext uri="{9D8B030D-6E8A-4147-A177-3AD203B41FA5}">
                      <a16:colId xmlns:a16="http://schemas.microsoft.com/office/drawing/2014/main" val="4177700604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Физическая культура</a:t>
                      </a:r>
                      <a:r>
                        <a:rPr lang="ru-RU" baseline="0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 и спорт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160,1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257,6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220,8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6821,7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217,7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216,8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243,9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149,2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121,0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217,3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algn="ctr"/>
                      <a:r>
                        <a:rPr lang="ru-RU" sz="1200" b="1" i="1" dirty="0" smtClean="0"/>
                        <a:t>в том числе:</a:t>
                      </a:r>
                      <a:endParaRPr lang="ru-RU" sz="12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Обеспечение деятельности спортивных учреждений (заработная плата, коммунальные услуги и другие вопросы)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121,0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201,6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202,2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6821,7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121,0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120,6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Проведение спортивных мероприятий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39,1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56,0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16,1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28,2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15,7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  <p:graphicFrame>
        <p:nvGraphicFramePr>
          <p:cNvPr id="33" name="Таблиц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713413"/>
              </p:ext>
            </p:extLst>
          </p:nvPr>
        </p:nvGraphicFramePr>
        <p:xfrm>
          <a:off x="141858" y="2147239"/>
          <a:ext cx="8893231" cy="36214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0963">
                  <a:extLst>
                    <a:ext uri="{9D8B030D-6E8A-4147-A177-3AD203B41FA5}">
                      <a16:colId xmlns:a16="http://schemas.microsoft.com/office/drawing/2014/main" val="1583110384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767556897"/>
                    </a:ext>
                  </a:extLst>
                </a:gridCol>
                <a:gridCol w="691361">
                  <a:extLst>
                    <a:ext uri="{9D8B030D-6E8A-4147-A177-3AD203B41FA5}">
                      <a16:colId xmlns:a16="http://schemas.microsoft.com/office/drawing/2014/main" val="2845254897"/>
                    </a:ext>
                  </a:extLst>
                </a:gridCol>
                <a:gridCol w="685503">
                  <a:extLst>
                    <a:ext uri="{9D8B030D-6E8A-4147-A177-3AD203B41FA5}">
                      <a16:colId xmlns:a16="http://schemas.microsoft.com/office/drawing/2014/main" val="701451663"/>
                    </a:ext>
                  </a:extLst>
                </a:gridCol>
                <a:gridCol w="116840">
                  <a:extLst>
                    <a:ext uri="{9D8B030D-6E8A-4147-A177-3AD203B41FA5}">
                      <a16:colId xmlns:a16="http://schemas.microsoft.com/office/drawing/2014/main" val="1206630526"/>
                    </a:ext>
                  </a:extLst>
                </a:gridCol>
                <a:gridCol w="575565">
                  <a:extLst>
                    <a:ext uri="{9D8B030D-6E8A-4147-A177-3AD203B41FA5}">
                      <a16:colId xmlns:a16="http://schemas.microsoft.com/office/drawing/2014/main" val="279411084"/>
                    </a:ext>
                  </a:extLst>
                </a:gridCol>
                <a:gridCol w="625859">
                  <a:extLst>
                    <a:ext uri="{9D8B030D-6E8A-4147-A177-3AD203B41FA5}">
                      <a16:colId xmlns:a16="http://schemas.microsoft.com/office/drawing/2014/main" val="1962203134"/>
                    </a:ext>
                  </a:extLst>
                </a:gridCol>
                <a:gridCol w="605768">
                  <a:extLst>
                    <a:ext uri="{9D8B030D-6E8A-4147-A177-3AD203B41FA5}">
                      <a16:colId xmlns:a16="http://schemas.microsoft.com/office/drawing/2014/main" val="1622994013"/>
                    </a:ext>
                  </a:extLst>
                </a:gridCol>
                <a:gridCol w="694592">
                  <a:extLst>
                    <a:ext uri="{9D8B030D-6E8A-4147-A177-3AD203B41FA5}">
                      <a16:colId xmlns:a16="http://schemas.microsoft.com/office/drawing/2014/main" val="4055692828"/>
                    </a:ext>
                  </a:extLst>
                </a:gridCol>
                <a:gridCol w="679548">
                  <a:extLst>
                    <a:ext uri="{9D8B030D-6E8A-4147-A177-3AD203B41FA5}">
                      <a16:colId xmlns:a16="http://schemas.microsoft.com/office/drawing/2014/main" val="2418145892"/>
                    </a:ext>
                  </a:extLst>
                </a:gridCol>
                <a:gridCol w="557633">
                  <a:extLst>
                    <a:ext uri="{9D8B030D-6E8A-4147-A177-3AD203B41FA5}">
                      <a16:colId xmlns:a16="http://schemas.microsoft.com/office/drawing/2014/main" val="1204030809"/>
                    </a:ext>
                  </a:extLst>
                </a:gridCol>
                <a:gridCol w="817685">
                  <a:extLst>
                    <a:ext uri="{9D8B030D-6E8A-4147-A177-3AD203B41FA5}">
                      <a16:colId xmlns:a16="http://schemas.microsoft.com/office/drawing/2014/main" val="2482912451"/>
                    </a:ext>
                  </a:extLst>
                </a:gridCol>
                <a:gridCol w="800712">
                  <a:extLst>
                    <a:ext uri="{9D8B030D-6E8A-4147-A177-3AD203B41FA5}">
                      <a16:colId xmlns:a16="http://schemas.microsoft.com/office/drawing/2014/main" val="3687300928"/>
                    </a:ext>
                  </a:extLst>
                </a:gridCol>
                <a:gridCol w="680601">
                  <a:extLst>
                    <a:ext uri="{9D8B030D-6E8A-4147-A177-3AD203B41FA5}">
                      <a16:colId xmlns:a16="http://schemas.microsoft.com/office/drawing/2014/main" val="2376215984"/>
                    </a:ext>
                  </a:extLst>
                </a:gridCol>
              </a:tblGrid>
              <a:tr h="524200">
                <a:tc gridSpan="14"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>
                              <a:lumMod val="90000"/>
                            </a:schemeClr>
                          </a:solidFill>
                        </a:rPr>
                        <a:t>Другие общегосударственные вопросы</a:t>
                      </a:r>
                      <a:endParaRPr lang="ru-RU" dirty="0">
                        <a:solidFill>
                          <a:schemeClr val="bg2">
                            <a:lumMod val="90000"/>
                          </a:schemeClr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62422359"/>
                  </a:ext>
                </a:extLst>
              </a:tr>
              <a:tr h="117331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Алексеевское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Аятское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Бородиновское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gridSpan="2"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Варненское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 hMerge="1">
                  <a:txBody>
                    <a:bodyPr/>
                    <a:lstStyle/>
                    <a:p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Казановское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Катенинское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Кр.Октябрьское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Кулевчинское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Лейпцигское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Николаевское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Н.Уральское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Покровское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r>
                        <a:rPr lang="ru-RU" sz="100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Толстинское</a:t>
                      </a:r>
                      <a:endParaRPr lang="ru-RU" sz="10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a:txBody>
                  <a:tcPr vert="vert270"/>
                </a:tc>
                <a:extLst>
                  <a:ext uri="{0D108BD9-81ED-4DB2-BD59-A6C34878D82A}">
                    <a16:rowId xmlns:a16="http://schemas.microsoft.com/office/drawing/2014/main" val="1308997922"/>
                  </a:ext>
                </a:extLst>
              </a:tr>
              <a:tr h="257785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673,5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415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854,0</a:t>
                      </a:r>
                      <a:endParaRPr lang="ru-RU" sz="1100" b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14891,5</a:t>
                      </a:r>
                      <a:endParaRPr lang="ru-RU" sz="11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ctr" defTabSz="457200" rtl="0" eaLnBrk="1" latinLnBrk="0" hangingPunct="1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0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132989</a:t>
                      </a:r>
                      <a:endParaRPr lang="ru-RU" sz="10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181,6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471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 smtClean="0"/>
                        <a:t>1782,5</a:t>
                      </a:r>
                      <a:endParaRPr lang="ru-RU" sz="11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67,6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558,5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211,2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46,5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8188642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том числе: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18267"/>
                  </a:ext>
                </a:extLst>
              </a:tr>
              <a:tr h="164001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Обустройство мест (площадок) накопления твердых коммунальных отходов жилого фонда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94212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311,0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0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388,8</a:t>
                      </a:r>
                      <a:endParaRPr lang="ru-RU" sz="1100" b="1" i="1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3997,3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233,3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744691"/>
                  </a:ext>
                </a:extLst>
              </a:tr>
              <a:tr h="360000">
                <a:tc gridSpan="14"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dirty="0" smtClean="0"/>
                        <a:t>Формирование муниципальной собственности (жилых и нежилых помещений, зданий, земельных участков и иных основных средств), проведение ремонтных, восстановительных работ объектов муниципальной собственности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4280139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328,6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237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dirty="0" smtClean="0"/>
                        <a:t>114,9</a:t>
                      </a:r>
                      <a:endParaRPr lang="ru-RU" sz="1100" b="1" i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6837,5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5489,5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181,9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i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1619,5</a:t>
                      </a:r>
                      <a:endParaRPr lang="ru-RU" sz="1100" b="1" i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ru-RU" sz="1100" b="1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874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34461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0" y="1"/>
            <a:ext cx="9144000" cy="621176"/>
          </a:xfrm>
        </p:spPr>
        <p:txBody>
          <a:bodyPr>
            <a:noAutofit/>
          </a:bodyPr>
          <a:lstStyle/>
          <a:p>
            <a:pPr algn="ctr"/>
            <a:r>
              <a:rPr lang="ru-RU" sz="3200" b="1" dirty="0" smtClean="0">
                <a:solidFill>
                  <a:schemeClr val="tx2">
                    <a:lumMod val="50000"/>
                  </a:schemeClr>
                </a:solidFill>
              </a:rPr>
              <a:t>Оплата труда в 2025 году</a:t>
            </a:r>
            <a:endParaRPr lang="ru-RU" sz="3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5" name="Рисунок 4" descr="Герб_Варна"/>
          <p:cNvPicPr/>
          <p:nvPr/>
        </p:nvPicPr>
        <p:blipFill>
          <a:blip r:embed="rId2" cstate="print">
            <a:lum bright="-6000" contrast="18000"/>
          </a:blip>
          <a:srcRect/>
          <a:stretch>
            <a:fillRect/>
          </a:stretch>
        </p:blipFill>
        <p:spPr bwMode="auto">
          <a:xfrm>
            <a:off x="202756" y="78117"/>
            <a:ext cx="463569" cy="512682"/>
          </a:xfrm>
          <a:prstGeom prst="rect">
            <a:avLst/>
          </a:prstGeom>
          <a:noFill/>
        </p:spPr>
      </p:pic>
      <p:grpSp>
        <p:nvGrpSpPr>
          <p:cNvPr id="8" name="Группа 7"/>
          <p:cNvGrpSpPr/>
          <p:nvPr/>
        </p:nvGrpSpPr>
        <p:grpSpPr>
          <a:xfrm flipH="1">
            <a:off x="471764" y="510206"/>
            <a:ext cx="2216512" cy="1430578"/>
            <a:chOff x="345325" y="1142984"/>
            <a:chExt cx="2573722" cy="1378160"/>
          </a:xfrm>
        </p:grpSpPr>
        <p:grpSp>
          <p:nvGrpSpPr>
            <p:cNvPr id="3" name="Группа 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6" name="Группа 305"/>
              <p:cNvGrpSpPr>
                <a:grpSpLocks/>
              </p:cNvGrpSpPr>
              <p:nvPr/>
            </p:nvGrpSpPr>
            <p:grpSpPr bwMode="auto">
              <a:xfrm flipH="1">
                <a:off x="2111925" y="2566828"/>
                <a:ext cx="2860205" cy="2977828"/>
                <a:chOff x="3441696" y="1397000"/>
                <a:chExt cx="1906587" cy="2295521"/>
              </a:xfrm>
            </p:grpSpPr>
            <p:grpSp>
              <p:nvGrpSpPr>
                <p:cNvPr id="10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11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11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11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6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7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8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9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0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0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691210" y="2591282"/>
                  <a:ext cx="1536214" cy="91906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10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0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1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1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1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1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1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732119" y="2670175"/>
                  <a:ext cx="1395699" cy="76355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1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6" name="TextBox 5"/>
            <p:cNvSpPr txBox="1"/>
            <p:nvPr/>
          </p:nvSpPr>
          <p:spPr>
            <a:xfrm>
              <a:off x="734007" y="2244145"/>
              <a:ext cx="173125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Алексеевское</a:t>
              </a:r>
              <a:endParaRPr lang="ru-RU" sz="1200" b="1" dirty="0"/>
            </a:p>
          </p:txBody>
        </p:sp>
      </p:grpSp>
      <p:grpSp>
        <p:nvGrpSpPr>
          <p:cNvPr id="2655" name="Группа 2654"/>
          <p:cNvGrpSpPr/>
          <p:nvPr/>
        </p:nvGrpSpPr>
        <p:grpSpPr>
          <a:xfrm flipH="1">
            <a:off x="3339625" y="504015"/>
            <a:ext cx="2216512" cy="1411165"/>
            <a:chOff x="345325" y="1142984"/>
            <a:chExt cx="2573722" cy="1359459"/>
          </a:xfrm>
        </p:grpSpPr>
        <p:grpSp>
          <p:nvGrpSpPr>
            <p:cNvPr id="2656" name="Группа 2655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658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59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75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75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76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76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6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7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8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9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0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1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2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3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4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5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75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75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660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66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66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66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66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6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7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8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69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0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1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2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3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4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75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66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66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657" name="TextBox 2656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Аятское</a:t>
              </a:r>
              <a:endParaRPr lang="ru-RU" sz="1200" b="1" dirty="0"/>
            </a:p>
          </p:txBody>
        </p:sp>
      </p:grpSp>
      <p:grpSp>
        <p:nvGrpSpPr>
          <p:cNvPr id="2851" name="Группа 2850"/>
          <p:cNvGrpSpPr/>
          <p:nvPr/>
        </p:nvGrpSpPr>
        <p:grpSpPr>
          <a:xfrm flipH="1">
            <a:off x="6161238" y="506724"/>
            <a:ext cx="2216512" cy="1420043"/>
            <a:chOff x="345325" y="1142984"/>
            <a:chExt cx="2573722" cy="1368011"/>
          </a:xfrm>
        </p:grpSpPr>
        <p:grpSp>
          <p:nvGrpSpPr>
            <p:cNvPr id="2852" name="Группа 2851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2854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55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295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95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95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95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6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7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8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9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0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1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2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3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4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95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295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2856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285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286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286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286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6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7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8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89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0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1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2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3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4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95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85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285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2853" name="TextBox 2852"/>
            <p:cNvSpPr txBox="1"/>
            <p:nvPr/>
          </p:nvSpPr>
          <p:spPr>
            <a:xfrm>
              <a:off x="734008" y="2244145"/>
              <a:ext cx="1734135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Бородиновское</a:t>
              </a:r>
              <a:endParaRPr lang="ru-RU" sz="1200" b="1" dirty="0"/>
            </a:p>
          </p:txBody>
        </p:sp>
      </p:grpSp>
      <p:grpSp>
        <p:nvGrpSpPr>
          <p:cNvPr id="3048" name="Группа 3047"/>
          <p:cNvGrpSpPr/>
          <p:nvPr/>
        </p:nvGrpSpPr>
        <p:grpSpPr>
          <a:xfrm>
            <a:off x="397070" y="1899468"/>
            <a:ext cx="2290971" cy="1411209"/>
            <a:chOff x="345325" y="1142984"/>
            <a:chExt cx="2573722" cy="1359501"/>
          </a:xfrm>
        </p:grpSpPr>
        <p:grpSp>
          <p:nvGrpSpPr>
            <p:cNvPr id="3049" name="Группа 3048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051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052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314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15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15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15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5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6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7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8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9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0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1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3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4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15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15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305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05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05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05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05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6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7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8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09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0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1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2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3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14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05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15,5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05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050" name="TextBox 3049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Варненское</a:t>
              </a:r>
              <a:endParaRPr lang="ru-RU" sz="1200" b="1" dirty="0"/>
            </a:p>
          </p:txBody>
        </p:sp>
      </p:grpSp>
      <p:grpSp>
        <p:nvGrpSpPr>
          <p:cNvPr id="3244" name="Группа 3243"/>
          <p:cNvGrpSpPr/>
          <p:nvPr/>
        </p:nvGrpSpPr>
        <p:grpSpPr>
          <a:xfrm flipH="1">
            <a:off x="3319953" y="1916228"/>
            <a:ext cx="2216512" cy="1411165"/>
            <a:chOff x="345325" y="1142984"/>
            <a:chExt cx="2573722" cy="1359459"/>
          </a:xfrm>
        </p:grpSpPr>
        <p:grpSp>
          <p:nvGrpSpPr>
            <p:cNvPr id="3245" name="Группа 324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24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48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34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34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34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35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5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6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7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8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9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0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1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2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43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34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34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24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25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25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25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25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5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6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7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8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9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0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1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2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3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34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25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25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246" name="TextBox 3245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Казановское</a:t>
              </a:r>
              <a:endParaRPr lang="ru-RU" sz="1200" b="1" dirty="0"/>
            </a:p>
          </p:txBody>
        </p:sp>
      </p:grpSp>
      <p:grpSp>
        <p:nvGrpSpPr>
          <p:cNvPr id="3832" name="Группа 3831"/>
          <p:cNvGrpSpPr/>
          <p:nvPr/>
        </p:nvGrpSpPr>
        <p:grpSpPr>
          <a:xfrm flipH="1">
            <a:off x="3313023" y="3345882"/>
            <a:ext cx="2216512" cy="1411165"/>
            <a:chOff x="345325" y="1142984"/>
            <a:chExt cx="2573722" cy="1359459"/>
          </a:xfrm>
        </p:grpSpPr>
        <p:grpSp>
          <p:nvGrpSpPr>
            <p:cNvPr id="3833" name="Группа 383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383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83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393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93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93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93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4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5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6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7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8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9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0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1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2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93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6,6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393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383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383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384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384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384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4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5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6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7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8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89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0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1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2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93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83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8,3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384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3834" name="TextBox 383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Кулевчинское</a:t>
              </a:r>
              <a:endParaRPr lang="ru-RU" sz="1200" b="1" dirty="0"/>
            </a:p>
          </p:txBody>
        </p:sp>
      </p:grpSp>
      <p:grpSp>
        <p:nvGrpSpPr>
          <p:cNvPr id="4028" name="Группа 4027"/>
          <p:cNvGrpSpPr/>
          <p:nvPr/>
        </p:nvGrpSpPr>
        <p:grpSpPr>
          <a:xfrm flipH="1">
            <a:off x="6143510" y="3348591"/>
            <a:ext cx="2216512" cy="1367361"/>
            <a:chOff x="336638" y="1142984"/>
            <a:chExt cx="2573722" cy="1317260"/>
          </a:xfrm>
        </p:grpSpPr>
        <p:grpSp>
          <p:nvGrpSpPr>
            <p:cNvPr id="4029" name="Группа 402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403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032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12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13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13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13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3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4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5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6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7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8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9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0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1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2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13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13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033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03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03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03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03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4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5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6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7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8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09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0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1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12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03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03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030" name="TextBox 4029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Лейпцигское</a:t>
              </a:r>
              <a:endParaRPr lang="ru-RU" sz="1200" b="1" dirty="0"/>
            </a:p>
          </p:txBody>
        </p:sp>
      </p:grpSp>
      <p:grpSp>
        <p:nvGrpSpPr>
          <p:cNvPr id="4224" name="Группа 4223"/>
          <p:cNvGrpSpPr/>
          <p:nvPr/>
        </p:nvGrpSpPr>
        <p:grpSpPr>
          <a:xfrm>
            <a:off x="6106280" y="1909683"/>
            <a:ext cx="2290971" cy="1411209"/>
            <a:chOff x="345325" y="1142984"/>
            <a:chExt cx="2573722" cy="1359501"/>
          </a:xfrm>
        </p:grpSpPr>
        <p:grpSp>
          <p:nvGrpSpPr>
            <p:cNvPr id="4225" name="Группа 4224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227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228" name="Группа 305"/>
              <p:cNvGrpSpPr>
                <a:grpSpLocks/>
              </p:cNvGrpSpPr>
              <p:nvPr/>
            </p:nvGrpSpPr>
            <p:grpSpPr bwMode="auto">
              <a:xfrm flipH="1">
                <a:off x="2032269" y="2566828"/>
                <a:ext cx="2939860" cy="3067820"/>
                <a:chOff x="3441696" y="1397000"/>
                <a:chExt cx="1959684" cy="2364893"/>
              </a:xfrm>
            </p:grpSpPr>
            <p:grpSp>
              <p:nvGrpSpPr>
                <p:cNvPr id="4325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328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329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330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1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2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3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4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5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6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7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8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39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0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1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6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7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8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49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0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1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2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3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4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5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6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7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8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59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0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1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2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3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4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5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6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7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8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69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0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1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2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3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4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5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6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7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8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79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0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1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6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7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8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89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0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1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2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3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4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5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6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7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8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99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0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1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2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3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4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5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6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7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8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09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0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1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2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3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4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5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6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7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8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19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326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17254" y="2591283"/>
                  <a:ext cx="1884126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5,4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327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год</a:t>
                  </a:r>
                  <a:endParaRPr lang="ru-RU" sz="1100" b="1" dirty="0"/>
                </a:p>
              </p:txBody>
            </p:sp>
          </p:grpSp>
          <p:grpSp>
            <p:nvGrpSpPr>
              <p:cNvPr id="4229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230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233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23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235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6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7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8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39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0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1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2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3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4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5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6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7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8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9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0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1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2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3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4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5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6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7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8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59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0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1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2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3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4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5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6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7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8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69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0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1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2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3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4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5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6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7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8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79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0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1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2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3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4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5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6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7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8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89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0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4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5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6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7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8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99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0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1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2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3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4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5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6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7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8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09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0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1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2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3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4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5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6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7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8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19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0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1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2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3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324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231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74073" y="2670176"/>
                  <a:ext cx="1711789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232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226" name="TextBox 4225"/>
            <p:cNvSpPr txBox="1"/>
            <p:nvPr/>
          </p:nvSpPr>
          <p:spPr>
            <a:xfrm>
              <a:off x="734006" y="2244145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200" b="1" dirty="0" err="1" smtClean="0"/>
                <a:t>Катенинское</a:t>
              </a:r>
              <a:endParaRPr lang="ru-RU" sz="1200" b="1" dirty="0"/>
            </a:p>
          </p:txBody>
        </p:sp>
      </p:grpSp>
      <p:grpSp>
        <p:nvGrpSpPr>
          <p:cNvPr id="4420" name="Группа 4419"/>
          <p:cNvGrpSpPr/>
          <p:nvPr/>
        </p:nvGrpSpPr>
        <p:grpSpPr>
          <a:xfrm flipH="1">
            <a:off x="501155" y="3337050"/>
            <a:ext cx="2216512" cy="1419999"/>
            <a:chOff x="345325" y="1142984"/>
            <a:chExt cx="2573722" cy="1367969"/>
          </a:xfrm>
        </p:grpSpPr>
        <p:grpSp>
          <p:nvGrpSpPr>
            <p:cNvPr id="4421" name="Группа 442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442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2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452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52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52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52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3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4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5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6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7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8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9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0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61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52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4,7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452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442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442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442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443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443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3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4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5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6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7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8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49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0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1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52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42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7,2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442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4422" name="TextBox 4421"/>
            <p:cNvSpPr txBox="1"/>
            <p:nvPr/>
          </p:nvSpPr>
          <p:spPr>
            <a:xfrm>
              <a:off x="568050" y="2244103"/>
              <a:ext cx="1993583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Кр.Октябрьское</a:t>
              </a:r>
              <a:endParaRPr lang="ru-RU" sz="1200" b="1" dirty="0"/>
            </a:p>
          </p:txBody>
        </p:sp>
      </p:grpSp>
      <p:grpSp>
        <p:nvGrpSpPr>
          <p:cNvPr id="5792" name="Группа 5791"/>
          <p:cNvGrpSpPr/>
          <p:nvPr/>
        </p:nvGrpSpPr>
        <p:grpSpPr>
          <a:xfrm flipH="1">
            <a:off x="25033" y="4790744"/>
            <a:ext cx="2216512" cy="1411165"/>
            <a:chOff x="345325" y="1142984"/>
            <a:chExt cx="2573722" cy="1359459"/>
          </a:xfrm>
        </p:grpSpPr>
        <p:grpSp>
          <p:nvGrpSpPr>
            <p:cNvPr id="5793" name="Группа 5792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795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796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893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96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97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98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9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0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1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2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3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4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5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6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7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8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09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0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1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2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3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4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5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6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7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8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19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0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1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2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3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4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5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6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7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8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29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0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1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2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3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4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5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6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7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8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39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0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1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2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3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4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5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6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7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8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49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0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1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2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3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4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5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6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7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5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1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2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3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4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6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2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3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4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5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6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7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8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79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0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1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2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3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4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5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6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987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894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3,6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895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797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798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801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802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803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0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1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2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3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4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5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6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7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8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89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799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4,3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800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794" name="TextBox 5793"/>
            <p:cNvSpPr txBox="1"/>
            <p:nvPr/>
          </p:nvSpPr>
          <p:spPr>
            <a:xfrm>
              <a:off x="568050" y="2244103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Николаевское</a:t>
              </a:r>
              <a:endParaRPr lang="ru-RU" sz="1200" b="1" dirty="0"/>
            </a:p>
          </p:txBody>
        </p:sp>
      </p:grpSp>
      <p:grpSp>
        <p:nvGrpSpPr>
          <p:cNvPr id="5400" name="Группа 5399"/>
          <p:cNvGrpSpPr/>
          <p:nvPr/>
        </p:nvGrpSpPr>
        <p:grpSpPr>
          <a:xfrm flipH="1">
            <a:off x="2372020" y="4769911"/>
            <a:ext cx="2216512" cy="1419999"/>
            <a:chOff x="345325" y="1142984"/>
            <a:chExt cx="2573722" cy="1367969"/>
          </a:xfrm>
        </p:grpSpPr>
        <p:grpSp>
          <p:nvGrpSpPr>
            <p:cNvPr id="5401" name="Группа 5400"/>
            <p:cNvGrpSpPr/>
            <p:nvPr/>
          </p:nvGrpSpPr>
          <p:grpSpPr>
            <a:xfrm>
              <a:off x="345325" y="1142984"/>
              <a:ext cx="2573722" cy="1319786"/>
              <a:chOff x="1265409" y="1941462"/>
              <a:chExt cx="7553276" cy="4090061"/>
            </a:xfrm>
          </p:grpSpPr>
          <p:sp>
            <p:nvSpPr>
              <p:cNvPr id="5403" name="Rectangle 298"/>
              <p:cNvSpPr>
                <a:spLocks noChangeArrowheads="1"/>
              </p:cNvSpPr>
              <p:nvPr/>
            </p:nvSpPr>
            <p:spPr bwMode="auto">
              <a:xfrm flipH="1">
                <a:off x="1265409" y="5509896"/>
                <a:ext cx="7553276" cy="521627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404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501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504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50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506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7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8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9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0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1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2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3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4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5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6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7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8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1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0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1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2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2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0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1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2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3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4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5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6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7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8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39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0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1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2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3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4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7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8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49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3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4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5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6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7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8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59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0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1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2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3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4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5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6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7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8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69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0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1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2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3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4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5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6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7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8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9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0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1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2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3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4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5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6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7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8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89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0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1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2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3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4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95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502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10,0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503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405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406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409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410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411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3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4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5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6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7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8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19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0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1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2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3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4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5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6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7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8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29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0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1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2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3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4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5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6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7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8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3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0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2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3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4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7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4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2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3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4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5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6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7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8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59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0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1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2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3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4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5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6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7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8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69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0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1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2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3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4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5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6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7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8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9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0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1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2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3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4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89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0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1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2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4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5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6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7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8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99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0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407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14,9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408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402" name="TextBox 5401"/>
            <p:cNvSpPr txBox="1"/>
            <p:nvPr/>
          </p:nvSpPr>
          <p:spPr>
            <a:xfrm>
              <a:off x="568049" y="2244103"/>
              <a:ext cx="1864667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Новоуральское</a:t>
              </a:r>
              <a:endParaRPr lang="ru-RU" sz="1200" b="1" dirty="0"/>
            </a:p>
          </p:txBody>
        </p:sp>
      </p:grpSp>
      <p:grpSp>
        <p:nvGrpSpPr>
          <p:cNvPr id="5596" name="Группа 5595"/>
          <p:cNvGrpSpPr/>
          <p:nvPr/>
        </p:nvGrpSpPr>
        <p:grpSpPr>
          <a:xfrm flipH="1">
            <a:off x="4687631" y="4806526"/>
            <a:ext cx="2216512" cy="1367361"/>
            <a:chOff x="336638" y="1142984"/>
            <a:chExt cx="2573722" cy="1317260"/>
          </a:xfrm>
        </p:grpSpPr>
        <p:grpSp>
          <p:nvGrpSpPr>
            <p:cNvPr id="5597" name="Группа 5596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599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600" name="Группа 305"/>
              <p:cNvGrpSpPr>
                <a:grpSpLocks/>
              </p:cNvGrpSpPr>
              <p:nvPr/>
            </p:nvGrpSpPr>
            <p:grpSpPr bwMode="auto">
              <a:xfrm flipH="1">
                <a:off x="1984793" y="2566828"/>
                <a:ext cx="2987337" cy="3067820"/>
                <a:chOff x="3441696" y="1397000"/>
                <a:chExt cx="1991332" cy="2364893"/>
              </a:xfrm>
            </p:grpSpPr>
            <p:grpSp>
              <p:nvGrpSpPr>
                <p:cNvPr id="5697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700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701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702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3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4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5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6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7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8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09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0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1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2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3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4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5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6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7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8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19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0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1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2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3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4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5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6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7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8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29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0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1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2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3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4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5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6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7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8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39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0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1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2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3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4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5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6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7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8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49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0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1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2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3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7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8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59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0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1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2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3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8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69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0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1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2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3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4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5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6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7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8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79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0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1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2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3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4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5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6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7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8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89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0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791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98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485609" y="2591283"/>
                  <a:ext cx="1947419" cy="1170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5699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601" name="Группа 305"/>
              <p:cNvGrpSpPr>
                <a:grpSpLocks/>
              </p:cNvGrpSpPr>
              <p:nvPr/>
            </p:nvGrpSpPr>
            <p:grpSpPr bwMode="auto">
              <a:xfrm flipH="1">
                <a:off x="5171975" y="1941462"/>
                <a:ext cx="3148162" cy="3584313"/>
                <a:chOff x="3441696" y="1397000"/>
                <a:chExt cx="1906587" cy="2295521"/>
              </a:xfrm>
            </p:grpSpPr>
            <p:grpSp>
              <p:nvGrpSpPr>
                <p:cNvPr id="5602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605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606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607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8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09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0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1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2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3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4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5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6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7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8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19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0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1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2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3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4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5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6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7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8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29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0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1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2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3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4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5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6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7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8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39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0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1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2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3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4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5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6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7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8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4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6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7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8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59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0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1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2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3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4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5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6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7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8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9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0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1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2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3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4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5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6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7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8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79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0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1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2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3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4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5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6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7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8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89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0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1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2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3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4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5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96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603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545323" y="2670176"/>
                  <a:ext cx="1769292" cy="97253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7,9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604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598" name="TextBox 5597"/>
            <p:cNvSpPr txBox="1"/>
            <p:nvPr/>
          </p:nvSpPr>
          <p:spPr>
            <a:xfrm>
              <a:off x="800314" y="2201904"/>
              <a:ext cx="1507254" cy="258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/>
                <a:t>Покровское</a:t>
              </a:r>
              <a:endParaRPr lang="ru-RU" sz="1200" b="1" dirty="0"/>
            </a:p>
          </p:txBody>
        </p:sp>
      </p:grpSp>
      <p:grpSp>
        <p:nvGrpSpPr>
          <p:cNvPr id="5988" name="Группа 5987"/>
          <p:cNvGrpSpPr/>
          <p:nvPr/>
        </p:nvGrpSpPr>
        <p:grpSpPr>
          <a:xfrm flipH="1">
            <a:off x="6970848" y="4788729"/>
            <a:ext cx="2216512" cy="1376195"/>
            <a:chOff x="336638" y="1142984"/>
            <a:chExt cx="2573722" cy="1325770"/>
          </a:xfrm>
        </p:grpSpPr>
        <p:grpSp>
          <p:nvGrpSpPr>
            <p:cNvPr id="5989" name="Группа 5988"/>
            <p:cNvGrpSpPr/>
            <p:nvPr/>
          </p:nvGrpSpPr>
          <p:grpSpPr>
            <a:xfrm>
              <a:off x="336638" y="1142984"/>
              <a:ext cx="2573722" cy="1265723"/>
              <a:chOff x="1239916" y="1941462"/>
              <a:chExt cx="7553276" cy="3922518"/>
            </a:xfrm>
          </p:grpSpPr>
          <p:sp>
            <p:nvSpPr>
              <p:cNvPr id="5991" name="Rectangle 298"/>
              <p:cNvSpPr>
                <a:spLocks noChangeArrowheads="1"/>
              </p:cNvSpPr>
              <p:nvPr/>
            </p:nvSpPr>
            <p:spPr bwMode="auto">
              <a:xfrm flipH="1">
                <a:off x="1239916" y="5342354"/>
                <a:ext cx="7553276" cy="521626"/>
              </a:xfrm>
              <a:prstGeom prst="rect">
                <a:avLst/>
              </a:prstGeom>
              <a:solidFill>
                <a:srgbClr val="C0C0C0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C0C0C0"/>
                </a:extrusionClr>
              </a:sp3d>
            </p:spPr>
            <p:txBody>
              <a:bodyPr wrap="none" lIns="90000" tIns="46800" rIns="90000" bIns="46800" anchor="ctr">
                <a:flatTx/>
              </a:bodyPr>
              <a:lstStyle/>
              <a:p>
                <a:pPr algn="ctr"/>
                <a:endParaRPr lang="ru-RU" sz="200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992" name="Группа 305"/>
              <p:cNvGrpSpPr>
                <a:grpSpLocks/>
              </p:cNvGrpSpPr>
              <p:nvPr/>
            </p:nvGrpSpPr>
            <p:grpSpPr bwMode="auto">
              <a:xfrm flipH="1">
                <a:off x="1712822" y="2566828"/>
                <a:ext cx="3465401" cy="3117841"/>
                <a:chOff x="3304316" y="1397000"/>
                <a:chExt cx="2310005" cy="2403453"/>
              </a:xfrm>
            </p:grpSpPr>
            <p:grpSp>
              <p:nvGrpSpPr>
                <p:cNvPr id="6089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6092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6093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6094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5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7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8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99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0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1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2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3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4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5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6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7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8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09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0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1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2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3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4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5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6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7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8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19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0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1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5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6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7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2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0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1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2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3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4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5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6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7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8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39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0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1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2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3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4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5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6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7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8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49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0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1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2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3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4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5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6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7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8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59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0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1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2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3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4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5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6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7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8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69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0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1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2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3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4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5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6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7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8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79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0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1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18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6090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04316" y="2591284"/>
                  <a:ext cx="2310005" cy="12091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4,5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млн. </a:t>
                  </a:r>
                  <a:r>
                    <a:rPr lang="ru-RU" sz="1400" b="1" dirty="0">
                      <a:solidFill>
                        <a:schemeClr val="bg1"/>
                      </a:solidFill>
                    </a:rPr>
                    <a:t>руб.</a:t>
                  </a:r>
                </a:p>
              </p:txBody>
            </p:sp>
            <p:sp>
              <p:nvSpPr>
                <p:cNvPr id="6091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2025 год</a:t>
                  </a:r>
                  <a:endParaRPr lang="ru-RU" sz="1100" b="1" dirty="0"/>
                </a:p>
              </p:txBody>
            </p:sp>
          </p:grpSp>
          <p:grpSp>
            <p:nvGrpSpPr>
              <p:cNvPr id="5993" name="Группа 305"/>
              <p:cNvGrpSpPr>
                <a:grpSpLocks/>
              </p:cNvGrpSpPr>
              <p:nvPr/>
            </p:nvGrpSpPr>
            <p:grpSpPr bwMode="auto">
              <a:xfrm flipH="1">
                <a:off x="4955598" y="1941462"/>
                <a:ext cx="3465401" cy="3584313"/>
                <a:chOff x="3380612" y="1397000"/>
                <a:chExt cx="2098713" cy="2295521"/>
              </a:xfrm>
            </p:grpSpPr>
            <p:grpSp>
              <p:nvGrpSpPr>
                <p:cNvPr id="5994" name="Group 103"/>
                <p:cNvGrpSpPr>
                  <a:grpSpLocks/>
                </p:cNvGrpSpPr>
                <p:nvPr/>
              </p:nvGrpSpPr>
              <p:grpSpPr bwMode="auto">
                <a:xfrm>
                  <a:off x="3441696" y="1484311"/>
                  <a:ext cx="1906587" cy="2208210"/>
                  <a:chOff x="3799" y="909"/>
                  <a:chExt cx="1001" cy="1155"/>
                </a:xfrm>
              </p:grpSpPr>
              <p:sp>
                <p:nvSpPr>
                  <p:cNvPr id="5997" name="WordArt 104"/>
                  <p:cNvSpPr>
                    <a:spLocks noChangeArrowheads="1" noChangeShapeType="1" noTextEdit="1"/>
                  </p:cNvSpPr>
                  <p:nvPr/>
                </p:nvSpPr>
                <p:spPr bwMode="auto">
                  <a:xfrm>
                    <a:off x="3974" y="1670"/>
                    <a:ext cx="690" cy="192"/>
                  </a:xfrm>
                  <a:prstGeom prst="rect">
                    <a:avLst/>
                  </a:prstGeom>
                </p:spPr>
                <p:txBody>
                  <a:bodyPr wrap="none" fromWordArt="1">
                    <a:prstTxWarp prst="textCanDown">
                      <a:avLst>
                        <a:gd name="adj" fmla="val 33333"/>
                      </a:avLst>
                    </a:prstTxWarp>
                  </a:bodyPr>
                  <a:lstStyle/>
                  <a:p>
                    <a:pPr algn="ctr"/>
                    <a:r>
                      <a:rPr lang="ru-RU" sz="3600" kern="10">
                        <a:ln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rPr>
                      <a:t>БЮДЖЕТ</a:t>
                    </a:r>
                  </a:p>
                </p:txBody>
              </p:sp>
              <p:grpSp>
                <p:nvGrpSpPr>
                  <p:cNvPr id="5998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99" y="909"/>
                    <a:ext cx="1001" cy="1155"/>
                    <a:chOff x="3799" y="859"/>
                    <a:chExt cx="1001" cy="1155"/>
                  </a:xfrm>
                </p:grpSpPr>
                <p:sp>
                  <p:nvSpPr>
                    <p:cNvPr id="5999" name="AutoShape 106"/>
                    <p:cNvSpPr>
                      <a:spLocks noChangeAspect="1" noChangeArrowheads="1" noTextEdit="1"/>
                    </p:cNvSpPr>
                    <p:nvPr/>
                  </p:nvSpPr>
                  <p:spPr bwMode="auto">
                    <a:xfrm>
                      <a:off x="3799" y="859"/>
                      <a:ext cx="1001" cy="1155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0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51" y="1240"/>
                      <a:ext cx="904" cy="739"/>
                    </a:xfrm>
                    <a:custGeom>
                      <a:avLst/>
                      <a:gdLst>
                        <a:gd name="T0" fmla="*/ 1 w 1806"/>
                        <a:gd name="T1" fmla="*/ 0 h 1479"/>
                        <a:gd name="T2" fmla="*/ 1 w 1806"/>
                        <a:gd name="T3" fmla="*/ 0 h 1479"/>
                        <a:gd name="T4" fmla="*/ 1 w 1806"/>
                        <a:gd name="T5" fmla="*/ 0 h 1479"/>
                        <a:gd name="T6" fmla="*/ 1 w 1806"/>
                        <a:gd name="T7" fmla="*/ 0 h 1479"/>
                        <a:gd name="T8" fmla="*/ 1 w 1806"/>
                        <a:gd name="T9" fmla="*/ 0 h 1479"/>
                        <a:gd name="T10" fmla="*/ 1 w 1806"/>
                        <a:gd name="T11" fmla="*/ 0 h 1479"/>
                        <a:gd name="T12" fmla="*/ 1 w 1806"/>
                        <a:gd name="T13" fmla="*/ 0 h 1479"/>
                        <a:gd name="T14" fmla="*/ 1 w 1806"/>
                        <a:gd name="T15" fmla="*/ 0 h 1479"/>
                        <a:gd name="T16" fmla="*/ 1 w 1806"/>
                        <a:gd name="T17" fmla="*/ 0 h 1479"/>
                        <a:gd name="T18" fmla="*/ 1 w 1806"/>
                        <a:gd name="T19" fmla="*/ 0 h 1479"/>
                        <a:gd name="T20" fmla="*/ 1 w 1806"/>
                        <a:gd name="T21" fmla="*/ 0 h 1479"/>
                        <a:gd name="T22" fmla="*/ 1 w 1806"/>
                        <a:gd name="T23" fmla="*/ 0 h 1479"/>
                        <a:gd name="T24" fmla="*/ 1 w 1806"/>
                        <a:gd name="T25" fmla="*/ 0 h 1479"/>
                        <a:gd name="T26" fmla="*/ 1 w 1806"/>
                        <a:gd name="T27" fmla="*/ 0 h 1479"/>
                        <a:gd name="T28" fmla="*/ 1 w 1806"/>
                        <a:gd name="T29" fmla="*/ 0 h 1479"/>
                        <a:gd name="T30" fmla="*/ 1 w 1806"/>
                        <a:gd name="T31" fmla="*/ 0 h 1479"/>
                        <a:gd name="T32" fmla="*/ 1 w 1806"/>
                        <a:gd name="T33" fmla="*/ 0 h 1479"/>
                        <a:gd name="T34" fmla="*/ 1 w 1806"/>
                        <a:gd name="T35" fmla="*/ 0 h 1479"/>
                        <a:gd name="T36" fmla="*/ 1 w 1806"/>
                        <a:gd name="T37" fmla="*/ 0 h 1479"/>
                        <a:gd name="T38" fmla="*/ 1 w 1806"/>
                        <a:gd name="T39" fmla="*/ 0 h 1479"/>
                        <a:gd name="T40" fmla="*/ 1 w 1806"/>
                        <a:gd name="T41" fmla="*/ 0 h 1479"/>
                        <a:gd name="T42" fmla="*/ 1 w 1806"/>
                        <a:gd name="T43" fmla="*/ 0 h 1479"/>
                        <a:gd name="T44" fmla="*/ 1 w 1806"/>
                        <a:gd name="T45" fmla="*/ 0 h 1479"/>
                        <a:gd name="T46" fmla="*/ 1 w 1806"/>
                        <a:gd name="T47" fmla="*/ 0 h 1479"/>
                        <a:gd name="T48" fmla="*/ 1 w 1806"/>
                        <a:gd name="T49" fmla="*/ 0 h 1479"/>
                        <a:gd name="T50" fmla="*/ 1 w 1806"/>
                        <a:gd name="T51" fmla="*/ 0 h 1479"/>
                        <a:gd name="T52" fmla="*/ 1 w 1806"/>
                        <a:gd name="T53" fmla="*/ 0 h 1479"/>
                        <a:gd name="T54" fmla="*/ 1 w 1806"/>
                        <a:gd name="T55" fmla="*/ 0 h 1479"/>
                        <a:gd name="T56" fmla="*/ 1 w 1806"/>
                        <a:gd name="T57" fmla="*/ 0 h 1479"/>
                        <a:gd name="T58" fmla="*/ 1 w 1806"/>
                        <a:gd name="T59" fmla="*/ 0 h 1479"/>
                        <a:gd name="T60" fmla="*/ 1 w 1806"/>
                        <a:gd name="T61" fmla="*/ 0 h 1479"/>
                        <a:gd name="T62" fmla="*/ 1 w 1806"/>
                        <a:gd name="T63" fmla="*/ 0 h 1479"/>
                        <a:gd name="T64" fmla="*/ 1 w 1806"/>
                        <a:gd name="T65" fmla="*/ 0 h 1479"/>
                        <a:gd name="T66" fmla="*/ 1 w 1806"/>
                        <a:gd name="T67" fmla="*/ 0 h 1479"/>
                        <a:gd name="T68" fmla="*/ 1 w 1806"/>
                        <a:gd name="T69" fmla="*/ 0 h 1479"/>
                        <a:gd name="T70" fmla="*/ 1 w 1806"/>
                        <a:gd name="T71" fmla="*/ 0 h 1479"/>
                        <a:gd name="T72" fmla="*/ 1 w 1806"/>
                        <a:gd name="T73" fmla="*/ 0 h 1479"/>
                        <a:gd name="T74" fmla="*/ 1 w 1806"/>
                        <a:gd name="T75" fmla="*/ 0 h 1479"/>
                        <a:gd name="T76" fmla="*/ 1 w 1806"/>
                        <a:gd name="T77" fmla="*/ 0 h 1479"/>
                        <a:gd name="T78" fmla="*/ 1 w 1806"/>
                        <a:gd name="T79" fmla="*/ 0 h 1479"/>
                        <a:gd name="T80" fmla="*/ 1 w 1806"/>
                        <a:gd name="T81" fmla="*/ 0 h 1479"/>
                        <a:gd name="T82" fmla="*/ 1 w 1806"/>
                        <a:gd name="T83" fmla="*/ 0 h 1479"/>
                        <a:gd name="T84" fmla="*/ 0 w 1806"/>
                        <a:gd name="T85" fmla="*/ 0 h 1479"/>
                        <a:gd name="T86" fmla="*/ 1 w 1806"/>
                        <a:gd name="T87" fmla="*/ 0 h 1479"/>
                        <a:gd name="T88" fmla="*/ 1 w 1806"/>
                        <a:gd name="T89" fmla="*/ 0 h 1479"/>
                        <a:gd name="T90" fmla="*/ 1 w 1806"/>
                        <a:gd name="T91" fmla="*/ 0 h 1479"/>
                        <a:gd name="T92" fmla="*/ 1 w 1806"/>
                        <a:gd name="T93" fmla="*/ 0 h 1479"/>
                        <a:gd name="T94" fmla="*/ 1 w 1806"/>
                        <a:gd name="T95" fmla="*/ 0 h 1479"/>
                        <a:gd name="T96" fmla="*/ 1 w 1806"/>
                        <a:gd name="T97" fmla="*/ 0 h 1479"/>
                        <a:gd name="T98" fmla="*/ 1 w 1806"/>
                        <a:gd name="T99" fmla="*/ 0 h 1479"/>
                        <a:gd name="T100" fmla="*/ 1 w 1806"/>
                        <a:gd name="T101" fmla="*/ 0 h 1479"/>
                        <a:gd name="T102" fmla="*/ 1 w 1806"/>
                        <a:gd name="T103" fmla="*/ 0 h 1479"/>
                        <a:gd name="T104" fmla="*/ 1 w 1806"/>
                        <a:gd name="T105" fmla="*/ 0 h 1479"/>
                        <a:gd name="T106" fmla="*/ 1 w 1806"/>
                        <a:gd name="T107" fmla="*/ 0 h 1479"/>
                        <a:gd name="T108" fmla="*/ 1 w 1806"/>
                        <a:gd name="T109" fmla="*/ 0 h 1479"/>
                        <a:gd name="T110" fmla="*/ 1 w 1806"/>
                        <a:gd name="T111" fmla="*/ 0 h 1479"/>
                        <a:gd name="T112" fmla="*/ 1 w 1806"/>
                        <a:gd name="T113" fmla="*/ 0 h 1479"/>
                        <a:gd name="T114" fmla="*/ 1 w 1806"/>
                        <a:gd name="T115" fmla="*/ 0 h 1479"/>
                        <a:gd name="T116" fmla="*/ 1 w 1806"/>
                        <a:gd name="T117" fmla="*/ 0 h 1479"/>
                        <a:gd name="T118" fmla="*/ 1 w 1806"/>
                        <a:gd name="T119" fmla="*/ 0 h 1479"/>
                        <a:gd name="T120" fmla="*/ 1 w 1806"/>
                        <a:gd name="T121" fmla="*/ 0 h 1479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806"/>
                        <a:gd name="T184" fmla="*/ 0 h 1479"/>
                        <a:gd name="T185" fmla="*/ 1806 w 1806"/>
                        <a:gd name="T186" fmla="*/ 1479 h 1479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806" h="1479">
                          <a:moveTo>
                            <a:pt x="891" y="0"/>
                          </a:moveTo>
                          <a:lnTo>
                            <a:pt x="894" y="0"/>
                          </a:lnTo>
                          <a:lnTo>
                            <a:pt x="901" y="0"/>
                          </a:lnTo>
                          <a:lnTo>
                            <a:pt x="912" y="1"/>
                          </a:lnTo>
                          <a:lnTo>
                            <a:pt x="927" y="3"/>
                          </a:lnTo>
                          <a:lnTo>
                            <a:pt x="947" y="4"/>
                          </a:lnTo>
                          <a:lnTo>
                            <a:pt x="969" y="5"/>
                          </a:lnTo>
                          <a:lnTo>
                            <a:pt x="994" y="6"/>
                          </a:lnTo>
                          <a:lnTo>
                            <a:pt x="1022" y="8"/>
                          </a:lnTo>
                          <a:lnTo>
                            <a:pt x="1053" y="12"/>
                          </a:lnTo>
                          <a:lnTo>
                            <a:pt x="1085" y="14"/>
                          </a:lnTo>
                          <a:lnTo>
                            <a:pt x="1119" y="18"/>
                          </a:lnTo>
                          <a:lnTo>
                            <a:pt x="1156" y="22"/>
                          </a:lnTo>
                          <a:lnTo>
                            <a:pt x="1193" y="27"/>
                          </a:lnTo>
                          <a:lnTo>
                            <a:pt x="1231" y="31"/>
                          </a:lnTo>
                          <a:lnTo>
                            <a:pt x="1270" y="37"/>
                          </a:lnTo>
                          <a:lnTo>
                            <a:pt x="1311" y="43"/>
                          </a:lnTo>
                          <a:lnTo>
                            <a:pt x="1350" y="50"/>
                          </a:lnTo>
                          <a:lnTo>
                            <a:pt x="1389" y="58"/>
                          </a:lnTo>
                          <a:lnTo>
                            <a:pt x="1428" y="66"/>
                          </a:lnTo>
                          <a:lnTo>
                            <a:pt x="1465" y="74"/>
                          </a:lnTo>
                          <a:lnTo>
                            <a:pt x="1502" y="84"/>
                          </a:lnTo>
                          <a:lnTo>
                            <a:pt x="1538" y="94"/>
                          </a:lnTo>
                          <a:lnTo>
                            <a:pt x="1571" y="105"/>
                          </a:lnTo>
                          <a:lnTo>
                            <a:pt x="1602" y="117"/>
                          </a:lnTo>
                          <a:lnTo>
                            <a:pt x="1631" y="129"/>
                          </a:lnTo>
                          <a:lnTo>
                            <a:pt x="1657" y="143"/>
                          </a:lnTo>
                          <a:lnTo>
                            <a:pt x="1682" y="157"/>
                          </a:lnTo>
                          <a:lnTo>
                            <a:pt x="1701" y="173"/>
                          </a:lnTo>
                          <a:lnTo>
                            <a:pt x="1718" y="189"/>
                          </a:lnTo>
                          <a:lnTo>
                            <a:pt x="1731" y="206"/>
                          </a:lnTo>
                          <a:lnTo>
                            <a:pt x="1739" y="224"/>
                          </a:lnTo>
                          <a:lnTo>
                            <a:pt x="1744" y="243"/>
                          </a:lnTo>
                          <a:lnTo>
                            <a:pt x="1744" y="247"/>
                          </a:lnTo>
                          <a:lnTo>
                            <a:pt x="1743" y="257"/>
                          </a:lnTo>
                          <a:lnTo>
                            <a:pt x="1740" y="273"/>
                          </a:lnTo>
                          <a:lnTo>
                            <a:pt x="1737" y="294"/>
                          </a:lnTo>
                          <a:lnTo>
                            <a:pt x="1730" y="317"/>
                          </a:lnTo>
                          <a:lnTo>
                            <a:pt x="1720" y="343"/>
                          </a:lnTo>
                          <a:lnTo>
                            <a:pt x="1707" y="370"/>
                          </a:lnTo>
                          <a:lnTo>
                            <a:pt x="1689" y="398"/>
                          </a:lnTo>
                          <a:lnTo>
                            <a:pt x="1668" y="423"/>
                          </a:lnTo>
                          <a:lnTo>
                            <a:pt x="1649" y="446"/>
                          </a:lnTo>
                          <a:lnTo>
                            <a:pt x="1633" y="469"/>
                          </a:lnTo>
                          <a:lnTo>
                            <a:pt x="1622" y="493"/>
                          </a:lnTo>
                          <a:lnTo>
                            <a:pt x="1614" y="517"/>
                          </a:lnTo>
                          <a:lnTo>
                            <a:pt x="1612" y="544"/>
                          </a:lnTo>
                          <a:lnTo>
                            <a:pt x="1617" y="573"/>
                          </a:lnTo>
                          <a:lnTo>
                            <a:pt x="1631" y="606"/>
                          </a:lnTo>
                          <a:lnTo>
                            <a:pt x="1641" y="622"/>
                          </a:lnTo>
                          <a:lnTo>
                            <a:pt x="1655" y="637"/>
                          </a:lnTo>
                          <a:lnTo>
                            <a:pt x="1672" y="651"/>
                          </a:lnTo>
                          <a:lnTo>
                            <a:pt x="1691" y="664"/>
                          </a:lnTo>
                          <a:lnTo>
                            <a:pt x="1709" y="677"/>
                          </a:lnTo>
                          <a:lnTo>
                            <a:pt x="1729" y="694"/>
                          </a:lnTo>
                          <a:lnTo>
                            <a:pt x="1747" y="711"/>
                          </a:lnTo>
                          <a:lnTo>
                            <a:pt x="1765" y="730"/>
                          </a:lnTo>
                          <a:lnTo>
                            <a:pt x="1781" y="755"/>
                          </a:lnTo>
                          <a:lnTo>
                            <a:pt x="1792" y="782"/>
                          </a:lnTo>
                          <a:lnTo>
                            <a:pt x="1801" y="816"/>
                          </a:lnTo>
                          <a:lnTo>
                            <a:pt x="1806" y="856"/>
                          </a:lnTo>
                          <a:lnTo>
                            <a:pt x="1805" y="902"/>
                          </a:lnTo>
                          <a:lnTo>
                            <a:pt x="1798" y="956"/>
                          </a:lnTo>
                          <a:lnTo>
                            <a:pt x="1784" y="1018"/>
                          </a:lnTo>
                          <a:lnTo>
                            <a:pt x="1763" y="1090"/>
                          </a:lnTo>
                          <a:lnTo>
                            <a:pt x="1750" y="1127"/>
                          </a:lnTo>
                          <a:lnTo>
                            <a:pt x="1735" y="1161"/>
                          </a:lnTo>
                          <a:lnTo>
                            <a:pt x="1717" y="1193"/>
                          </a:lnTo>
                          <a:lnTo>
                            <a:pt x="1698" y="1223"/>
                          </a:lnTo>
                          <a:lnTo>
                            <a:pt x="1677" y="1251"/>
                          </a:lnTo>
                          <a:lnTo>
                            <a:pt x="1654" y="1277"/>
                          </a:lnTo>
                          <a:lnTo>
                            <a:pt x="1630" y="1300"/>
                          </a:lnTo>
                          <a:lnTo>
                            <a:pt x="1604" y="1322"/>
                          </a:lnTo>
                          <a:lnTo>
                            <a:pt x="1578" y="1342"/>
                          </a:lnTo>
                          <a:lnTo>
                            <a:pt x="1549" y="1360"/>
                          </a:lnTo>
                          <a:lnTo>
                            <a:pt x="1520" y="1378"/>
                          </a:lnTo>
                          <a:lnTo>
                            <a:pt x="1492" y="1393"/>
                          </a:lnTo>
                          <a:lnTo>
                            <a:pt x="1460" y="1405"/>
                          </a:lnTo>
                          <a:lnTo>
                            <a:pt x="1429" y="1417"/>
                          </a:lnTo>
                          <a:lnTo>
                            <a:pt x="1397" y="1428"/>
                          </a:lnTo>
                          <a:lnTo>
                            <a:pt x="1365" y="1437"/>
                          </a:lnTo>
                          <a:lnTo>
                            <a:pt x="1333" y="1446"/>
                          </a:lnTo>
                          <a:lnTo>
                            <a:pt x="1299" y="1452"/>
                          </a:lnTo>
                          <a:lnTo>
                            <a:pt x="1267" y="1458"/>
                          </a:lnTo>
                          <a:lnTo>
                            <a:pt x="1234" y="1463"/>
                          </a:lnTo>
                          <a:lnTo>
                            <a:pt x="1201" y="1467"/>
                          </a:lnTo>
                          <a:lnTo>
                            <a:pt x="1168" y="1471"/>
                          </a:lnTo>
                          <a:lnTo>
                            <a:pt x="1136" y="1473"/>
                          </a:lnTo>
                          <a:lnTo>
                            <a:pt x="1104" y="1475"/>
                          </a:lnTo>
                          <a:lnTo>
                            <a:pt x="1073" y="1477"/>
                          </a:lnTo>
                          <a:lnTo>
                            <a:pt x="1042" y="1478"/>
                          </a:lnTo>
                          <a:lnTo>
                            <a:pt x="1013" y="1479"/>
                          </a:lnTo>
                          <a:lnTo>
                            <a:pt x="985" y="1479"/>
                          </a:lnTo>
                          <a:lnTo>
                            <a:pt x="957" y="1479"/>
                          </a:lnTo>
                          <a:lnTo>
                            <a:pt x="931" y="1479"/>
                          </a:lnTo>
                          <a:lnTo>
                            <a:pt x="905" y="1479"/>
                          </a:lnTo>
                          <a:lnTo>
                            <a:pt x="881" y="1479"/>
                          </a:lnTo>
                          <a:lnTo>
                            <a:pt x="857" y="1479"/>
                          </a:lnTo>
                          <a:lnTo>
                            <a:pt x="831" y="1479"/>
                          </a:lnTo>
                          <a:lnTo>
                            <a:pt x="805" y="1478"/>
                          </a:lnTo>
                          <a:lnTo>
                            <a:pt x="776" y="1477"/>
                          </a:lnTo>
                          <a:lnTo>
                            <a:pt x="746" y="1475"/>
                          </a:lnTo>
                          <a:lnTo>
                            <a:pt x="716" y="1473"/>
                          </a:lnTo>
                          <a:lnTo>
                            <a:pt x="684" y="1470"/>
                          </a:lnTo>
                          <a:lnTo>
                            <a:pt x="652" y="1466"/>
                          </a:lnTo>
                          <a:lnTo>
                            <a:pt x="618" y="1462"/>
                          </a:lnTo>
                          <a:lnTo>
                            <a:pt x="585" y="1456"/>
                          </a:lnTo>
                          <a:lnTo>
                            <a:pt x="552" y="1450"/>
                          </a:lnTo>
                          <a:lnTo>
                            <a:pt x="517" y="1442"/>
                          </a:lnTo>
                          <a:lnTo>
                            <a:pt x="482" y="1434"/>
                          </a:lnTo>
                          <a:lnTo>
                            <a:pt x="448" y="1424"/>
                          </a:lnTo>
                          <a:lnTo>
                            <a:pt x="415" y="1412"/>
                          </a:lnTo>
                          <a:lnTo>
                            <a:pt x="380" y="1399"/>
                          </a:lnTo>
                          <a:lnTo>
                            <a:pt x="347" y="1384"/>
                          </a:lnTo>
                          <a:lnTo>
                            <a:pt x="314" y="1370"/>
                          </a:lnTo>
                          <a:lnTo>
                            <a:pt x="282" y="1351"/>
                          </a:lnTo>
                          <a:lnTo>
                            <a:pt x="251" y="1332"/>
                          </a:lnTo>
                          <a:lnTo>
                            <a:pt x="221" y="1311"/>
                          </a:lnTo>
                          <a:lnTo>
                            <a:pt x="192" y="1288"/>
                          </a:lnTo>
                          <a:lnTo>
                            <a:pt x="165" y="1262"/>
                          </a:lnTo>
                          <a:lnTo>
                            <a:pt x="139" y="1235"/>
                          </a:lnTo>
                          <a:lnTo>
                            <a:pt x="115" y="1205"/>
                          </a:lnTo>
                          <a:lnTo>
                            <a:pt x="92" y="1173"/>
                          </a:lnTo>
                          <a:lnTo>
                            <a:pt x="71" y="1139"/>
                          </a:lnTo>
                          <a:lnTo>
                            <a:pt x="52" y="1102"/>
                          </a:lnTo>
                          <a:lnTo>
                            <a:pt x="36" y="1062"/>
                          </a:lnTo>
                          <a:lnTo>
                            <a:pt x="21" y="1021"/>
                          </a:lnTo>
                          <a:lnTo>
                            <a:pt x="9" y="976"/>
                          </a:lnTo>
                          <a:lnTo>
                            <a:pt x="0" y="928"/>
                          </a:lnTo>
                          <a:lnTo>
                            <a:pt x="0" y="926"/>
                          </a:lnTo>
                          <a:lnTo>
                            <a:pt x="0" y="920"/>
                          </a:lnTo>
                          <a:lnTo>
                            <a:pt x="1" y="911"/>
                          </a:lnTo>
                          <a:lnTo>
                            <a:pt x="3" y="900"/>
                          </a:lnTo>
                          <a:lnTo>
                            <a:pt x="6" y="884"/>
                          </a:lnTo>
                          <a:lnTo>
                            <a:pt x="10" y="866"/>
                          </a:lnTo>
                          <a:lnTo>
                            <a:pt x="16" y="846"/>
                          </a:lnTo>
                          <a:lnTo>
                            <a:pt x="24" y="823"/>
                          </a:lnTo>
                          <a:lnTo>
                            <a:pt x="33" y="798"/>
                          </a:lnTo>
                          <a:lnTo>
                            <a:pt x="46" y="773"/>
                          </a:lnTo>
                          <a:lnTo>
                            <a:pt x="62" y="745"/>
                          </a:lnTo>
                          <a:lnTo>
                            <a:pt x="80" y="717"/>
                          </a:lnTo>
                          <a:lnTo>
                            <a:pt x="102" y="688"/>
                          </a:lnTo>
                          <a:lnTo>
                            <a:pt x="128" y="658"/>
                          </a:lnTo>
                          <a:lnTo>
                            <a:pt x="156" y="627"/>
                          </a:lnTo>
                          <a:lnTo>
                            <a:pt x="190" y="597"/>
                          </a:lnTo>
                          <a:lnTo>
                            <a:pt x="194" y="590"/>
                          </a:lnTo>
                          <a:lnTo>
                            <a:pt x="205" y="573"/>
                          </a:lnTo>
                          <a:lnTo>
                            <a:pt x="216" y="546"/>
                          </a:lnTo>
                          <a:lnTo>
                            <a:pt x="227" y="513"/>
                          </a:lnTo>
                          <a:lnTo>
                            <a:pt x="231" y="474"/>
                          </a:lnTo>
                          <a:lnTo>
                            <a:pt x="226" y="432"/>
                          </a:lnTo>
                          <a:lnTo>
                            <a:pt x="207" y="391"/>
                          </a:lnTo>
                          <a:lnTo>
                            <a:pt x="170" y="350"/>
                          </a:lnTo>
                          <a:lnTo>
                            <a:pt x="159" y="340"/>
                          </a:lnTo>
                          <a:lnTo>
                            <a:pt x="147" y="330"/>
                          </a:lnTo>
                          <a:lnTo>
                            <a:pt x="136" y="319"/>
                          </a:lnTo>
                          <a:lnTo>
                            <a:pt x="125" y="308"/>
                          </a:lnTo>
                          <a:lnTo>
                            <a:pt x="116" y="296"/>
                          </a:lnTo>
                          <a:lnTo>
                            <a:pt x="107" y="285"/>
                          </a:lnTo>
                          <a:lnTo>
                            <a:pt x="100" y="273"/>
                          </a:lnTo>
                          <a:lnTo>
                            <a:pt x="93" y="261"/>
                          </a:lnTo>
                          <a:lnTo>
                            <a:pt x="89" y="248"/>
                          </a:lnTo>
                          <a:lnTo>
                            <a:pt x="86" y="236"/>
                          </a:lnTo>
                          <a:lnTo>
                            <a:pt x="85" y="224"/>
                          </a:lnTo>
                          <a:lnTo>
                            <a:pt x="86" y="211"/>
                          </a:lnTo>
                          <a:lnTo>
                            <a:pt x="91" y="198"/>
                          </a:lnTo>
                          <a:lnTo>
                            <a:pt x="97" y="186"/>
                          </a:lnTo>
                          <a:lnTo>
                            <a:pt x="106" y="173"/>
                          </a:lnTo>
                          <a:lnTo>
                            <a:pt x="118" y="160"/>
                          </a:lnTo>
                          <a:lnTo>
                            <a:pt x="133" y="149"/>
                          </a:lnTo>
                          <a:lnTo>
                            <a:pt x="153" y="136"/>
                          </a:lnTo>
                          <a:lnTo>
                            <a:pt x="175" y="124"/>
                          </a:lnTo>
                          <a:lnTo>
                            <a:pt x="201" y="112"/>
                          </a:lnTo>
                          <a:lnTo>
                            <a:pt x="231" y="101"/>
                          </a:lnTo>
                          <a:lnTo>
                            <a:pt x="266" y="89"/>
                          </a:lnTo>
                          <a:lnTo>
                            <a:pt x="305" y="79"/>
                          </a:lnTo>
                          <a:lnTo>
                            <a:pt x="349" y="68"/>
                          </a:lnTo>
                          <a:lnTo>
                            <a:pt x="398" y="58"/>
                          </a:lnTo>
                          <a:lnTo>
                            <a:pt x="451" y="48"/>
                          </a:lnTo>
                          <a:lnTo>
                            <a:pt x="510" y="38"/>
                          </a:lnTo>
                          <a:lnTo>
                            <a:pt x="575" y="30"/>
                          </a:lnTo>
                          <a:lnTo>
                            <a:pt x="645" y="22"/>
                          </a:lnTo>
                          <a:lnTo>
                            <a:pt x="721" y="14"/>
                          </a:lnTo>
                          <a:lnTo>
                            <a:pt x="803" y="7"/>
                          </a:lnTo>
                          <a:lnTo>
                            <a:pt x="891" y="0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1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971" y="1079"/>
                      <a:ext cx="723" cy="366"/>
                    </a:xfrm>
                    <a:custGeom>
                      <a:avLst/>
                      <a:gdLst>
                        <a:gd name="T0" fmla="*/ 0 w 1447"/>
                        <a:gd name="T1" fmla="*/ 1 h 732"/>
                        <a:gd name="T2" fmla="*/ 0 w 1447"/>
                        <a:gd name="T3" fmla="*/ 1 h 732"/>
                        <a:gd name="T4" fmla="*/ 0 w 1447"/>
                        <a:gd name="T5" fmla="*/ 1 h 732"/>
                        <a:gd name="T6" fmla="*/ 0 w 1447"/>
                        <a:gd name="T7" fmla="*/ 1 h 732"/>
                        <a:gd name="T8" fmla="*/ 0 w 1447"/>
                        <a:gd name="T9" fmla="*/ 1 h 732"/>
                        <a:gd name="T10" fmla="*/ 0 w 1447"/>
                        <a:gd name="T11" fmla="*/ 1 h 732"/>
                        <a:gd name="T12" fmla="*/ 0 w 1447"/>
                        <a:gd name="T13" fmla="*/ 1 h 732"/>
                        <a:gd name="T14" fmla="*/ 0 w 1447"/>
                        <a:gd name="T15" fmla="*/ 1 h 732"/>
                        <a:gd name="T16" fmla="*/ 0 w 1447"/>
                        <a:gd name="T17" fmla="*/ 1 h 732"/>
                        <a:gd name="T18" fmla="*/ 0 w 1447"/>
                        <a:gd name="T19" fmla="*/ 1 h 732"/>
                        <a:gd name="T20" fmla="*/ 0 w 1447"/>
                        <a:gd name="T21" fmla="*/ 1 h 732"/>
                        <a:gd name="T22" fmla="*/ 0 w 1447"/>
                        <a:gd name="T23" fmla="*/ 1 h 732"/>
                        <a:gd name="T24" fmla="*/ 0 w 1447"/>
                        <a:gd name="T25" fmla="*/ 1 h 732"/>
                        <a:gd name="T26" fmla="*/ 0 w 1447"/>
                        <a:gd name="T27" fmla="*/ 1 h 732"/>
                        <a:gd name="T28" fmla="*/ 0 w 1447"/>
                        <a:gd name="T29" fmla="*/ 1 h 732"/>
                        <a:gd name="T30" fmla="*/ 0 w 1447"/>
                        <a:gd name="T31" fmla="*/ 1 h 732"/>
                        <a:gd name="T32" fmla="*/ 0 w 1447"/>
                        <a:gd name="T33" fmla="*/ 1 h 732"/>
                        <a:gd name="T34" fmla="*/ 0 w 1447"/>
                        <a:gd name="T35" fmla="*/ 1 h 732"/>
                        <a:gd name="T36" fmla="*/ 0 w 1447"/>
                        <a:gd name="T37" fmla="*/ 1 h 732"/>
                        <a:gd name="T38" fmla="*/ 0 w 1447"/>
                        <a:gd name="T39" fmla="*/ 1 h 732"/>
                        <a:gd name="T40" fmla="*/ 0 w 1447"/>
                        <a:gd name="T41" fmla="*/ 1 h 732"/>
                        <a:gd name="T42" fmla="*/ 0 w 1447"/>
                        <a:gd name="T43" fmla="*/ 1 h 732"/>
                        <a:gd name="T44" fmla="*/ 0 w 1447"/>
                        <a:gd name="T45" fmla="*/ 1 h 732"/>
                        <a:gd name="T46" fmla="*/ 0 w 1447"/>
                        <a:gd name="T47" fmla="*/ 1 h 732"/>
                        <a:gd name="T48" fmla="*/ 0 w 1447"/>
                        <a:gd name="T49" fmla="*/ 1 h 732"/>
                        <a:gd name="T50" fmla="*/ 0 w 1447"/>
                        <a:gd name="T51" fmla="*/ 1 h 732"/>
                        <a:gd name="T52" fmla="*/ 0 w 1447"/>
                        <a:gd name="T53" fmla="*/ 1 h 732"/>
                        <a:gd name="T54" fmla="*/ 0 w 1447"/>
                        <a:gd name="T55" fmla="*/ 0 h 732"/>
                        <a:gd name="T56" fmla="*/ 0 w 1447"/>
                        <a:gd name="T57" fmla="*/ 1 h 732"/>
                        <a:gd name="T58" fmla="*/ 0 w 1447"/>
                        <a:gd name="T59" fmla="*/ 1 h 732"/>
                        <a:gd name="T60" fmla="*/ 0 w 1447"/>
                        <a:gd name="T61" fmla="*/ 1 h 732"/>
                        <a:gd name="T62" fmla="*/ 0 w 1447"/>
                        <a:gd name="T63" fmla="*/ 1 h 732"/>
                        <a:gd name="T64" fmla="*/ 0 w 1447"/>
                        <a:gd name="T65" fmla="*/ 1 h 732"/>
                        <a:gd name="T66" fmla="*/ 0 w 1447"/>
                        <a:gd name="T67" fmla="*/ 1 h 732"/>
                        <a:gd name="T68" fmla="*/ 0 w 1447"/>
                        <a:gd name="T69" fmla="*/ 1 h 732"/>
                        <a:gd name="T70" fmla="*/ 0 w 1447"/>
                        <a:gd name="T71" fmla="*/ 1 h 732"/>
                        <a:gd name="T72" fmla="*/ 0 w 1447"/>
                        <a:gd name="T73" fmla="*/ 1 h 732"/>
                        <a:gd name="T74" fmla="*/ 0 w 1447"/>
                        <a:gd name="T75" fmla="*/ 1 h 732"/>
                        <a:gd name="T76" fmla="*/ 0 w 1447"/>
                        <a:gd name="T77" fmla="*/ 1 h 732"/>
                        <a:gd name="T78" fmla="*/ 0 w 1447"/>
                        <a:gd name="T79" fmla="*/ 1 h 732"/>
                        <a:gd name="T80" fmla="*/ 0 w 1447"/>
                        <a:gd name="T81" fmla="*/ 1 h 732"/>
                        <a:gd name="T82" fmla="*/ 0 w 1447"/>
                        <a:gd name="T83" fmla="*/ 1 h 732"/>
                        <a:gd name="T84" fmla="*/ 0 w 1447"/>
                        <a:gd name="T85" fmla="*/ 1 h 732"/>
                        <a:gd name="T86" fmla="*/ 0 w 1447"/>
                        <a:gd name="T87" fmla="*/ 1 h 732"/>
                        <a:gd name="T88" fmla="*/ 0 w 1447"/>
                        <a:gd name="T89" fmla="*/ 1 h 732"/>
                        <a:gd name="T90" fmla="*/ 0 w 1447"/>
                        <a:gd name="T91" fmla="*/ 1 h 732"/>
                        <a:gd name="T92" fmla="*/ 0 w 1447"/>
                        <a:gd name="T93" fmla="*/ 1 h 732"/>
                        <a:gd name="T94" fmla="*/ 0 w 1447"/>
                        <a:gd name="T95" fmla="*/ 1 h 732"/>
                        <a:gd name="T96" fmla="*/ 0 w 1447"/>
                        <a:gd name="T97" fmla="*/ 1 h 732"/>
                        <a:gd name="T98" fmla="*/ 0 w 1447"/>
                        <a:gd name="T99" fmla="*/ 1 h 732"/>
                        <a:gd name="T100" fmla="*/ 0 w 1447"/>
                        <a:gd name="T101" fmla="*/ 1 h 732"/>
                        <a:gd name="T102" fmla="*/ 0 w 1447"/>
                        <a:gd name="T103" fmla="*/ 1 h 732"/>
                        <a:gd name="T104" fmla="*/ 0 w 1447"/>
                        <a:gd name="T105" fmla="*/ 1 h 732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w 1447"/>
                        <a:gd name="T160" fmla="*/ 0 h 732"/>
                        <a:gd name="T161" fmla="*/ 1447 w 1447"/>
                        <a:gd name="T162" fmla="*/ 732 h 732"/>
                      </a:gdLst>
                      <a:ahLst/>
                      <a:cxnLst>
                        <a:cxn ang="T106">
                          <a:pos x="T0" y="T1"/>
                        </a:cxn>
                        <a:cxn ang="T107">
                          <a:pos x="T2" y="T3"/>
                        </a:cxn>
                        <a:cxn ang="T108">
                          <a:pos x="T4" y="T5"/>
                        </a:cxn>
                        <a:cxn ang="T109">
                          <a:pos x="T6" y="T7"/>
                        </a:cxn>
                        <a:cxn ang="T110">
                          <a:pos x="T8" y="T9"/>
                        </a:cxn>
                        <a:cxn ang="T111">
                          <a:pos x="T10" y="T11"/>
                        </a:cxn>
                        <a:cxn ang="T112">
                          <a:pos x="T12" y="T13"/>
                        </a:cxn>
                        <a:cxn ang="T113">
                          <a:pos x="T14" y="T15"/>
                        </a:cxn>
                        <a:cxn ang="T114">
                          <a:pos x="T16" y="T17"/>
                        </a:cxn>
                        <a:cxn ang="T115">
                          <a:pos x="T18" y="T19"/>
                        </a:cxn>
                        <a:cxn ang="T116">
                          <a:pos x="T20" y="T21"/>
                        </a:cxn>
                        <a:cxn ang="T117">
                          <a:pos x="T22" y="T23"/>
                        </a:cxn>
                        <a:cxn ang="T118">
                          <a:pos x="T24" y="T25"/>
                        </a:cxn>
                        <a:cxn ang="T119">
                          <a:pos x="T26" y="T27"/>
                        </a:cxn>
                        <a:cxn ang="T120">
                          <a:pos x="T28" y="T29"/>
                        </a:cxn>
                        <a:cxn ang="T121">
                          <a:pos x="T30" y="T31"/>
                        </a:cxn>
                        <a:cxn ang="T122">
                          <a:pos x="T32" y="T33"/>
                        </a:cxn>
                        <a:cxn ang="T123">
                          <a:pos x="T34" y="T35"/>
                        </a:cxn>
                        <a:cxn ang="T124">
                          <a:pos x="T36" y="T37"/>
                        </a:cxn>
                        <a:cxn ang="T125">
                          <a:pos x="T38" y="T39"/>
                        </a:cxn>
                        <a:cxn ang="T126">
                          <a:pos x="T40" y="T41"/>
                        </a:cxn>
                        <a:cxn ang="T127">
                          <a:pos x="T42" y="T43"/>
                        </a:cxn>
                        <a:cxn ang="T128">
                          <a:pos x="T44" y="T45"/>
                        </a:cxn>
                        <a:cxn ang="T129">
                          <a:pos x="T46" y="T47"/>
                        </a:cxn>
                        <a:cxn ang="T130">
                          <a:pos x="T48" y="T49"/>
                        </a:cxn>
                        <a:cxn ang="T131">
                          <a:pos x="T50" y="T51"/>
                        </a:cxn>
                        <a:cxn ang="T132">
                          <a:pos x="T52" y="T53"/>
                        </a:cxn>
                        <a:cxn ang="T133">
                          <a:pos x="T54" y="T55"/>
                        </a:cxn>
                        <a:cxn ang="T134">
                          <a:pos x="T56" y="T57"/>
                        </a:cxn>
                        <a:cxn ang="T135">
                          <a:pos x="T58" y="T59"/>
                        </a:cxn>
                        <a:cxn ang="T136">
                          <a:pos x="T60" y="T61"/>
                        </a:cxn>
                        <a:cxn ang="T137">
                          <a:pos x="T62" y="T63"/>
                        </a:cxn>
                        <a:cxn ang="T138">
                          <a:pos x="T64" y="T65"/>
                        </a:cxn>
                        <a:cxn ang="T139">
                          <a:pos x="T66" y="T67"/>
                        </a:cxn>
                        <a:cxn ang="T140">
                          <a:pos x="T68" y="T69"/>
                        </a:cxn>
                        <a:cxn ang="T141">
                          <a:pos x="T70" y="T71"/>
                        </a:cxn>
                        <a:cxn ang="T142">
                          <a:pos x="T72" y="T73"/>
                        </a:cxn>
                        <a:cxn ang="T143">
                          <a:pos x="T74" y="T75"/>
                        </a:cxn>
                        <a:cxn ang="T144">
                          <a:pos x="T76" y="T77"/>
                        </a:cxn>
                        <a:cxn ang="T145">
                          <a:pos x="T78" y="T79"/>
                        </a:cxn>
                        <a:cxn ang="T146">
                          <a:pos x="T80" y="T81"/>
                        </a:cxn>
                        <a:cxn ang="T147">
                          <a:pos x="T82" y="T83"/>
                        </a:cxn>
                        <a:cxn ang="T148">
                          <a:pos x="T84" y="T85"/>
                        </a:cxn>
                        <a:cxn ang="T149">
                          <a:pos x="T86" y="T87"/>
                        </a:cxn>
                        <a:cxn ang="T150">
                          <a:pos x="T88" y="T89"/>
                        </a:cxn>
                        <a:cxn ang="T151">
                          <a:pos x="T90" y="T91"/>
                        </a:cxn>
                        <a:cxn ang="T152">
                          <a:pos x="T92" y="T93"/>
                        </a:cxn>
                        <a:cxn ang="T153">
                          <a:pos x="T94" y="T95"/>
                        </a:cxn>
                        <a:cxn ang="T154">
                          <a:pos x="T96" y="T97"/>
                        </a:cxn>
                        <a:cxn ang="T155">
                          <a:pos x="T98" y="T99"/>
                        </a:cxn>
                        <a:cxn ang="T156">
                          <a:pos x="T100" y="T101"/>
                        </a:cxn>
                        <a:cxn ang="T157">
                          <a:pos x="T102" y="T103"/>
                        </a:cxn>
                        <a:cxn ang="T158">
                          <a:pos x="T104" y="T105"/>
                        </a:cxn>
                      </a:cxnLst>
                      <a:rect l="T159" t="T160" r="T161" b="T162"/>
                      <a:pathLst>
                        <a:path w="1447" h="732">
                          <a:moveTo>
                            <a:pt x="109" y="645"/>
                          </a:moveTo>
                          <a:lnTo>
                            <a:pt x="106" y="644"/>
                          </a:lnTo>
                          <a:lnTo>
                            <a:pt x="99" y="641"/>
                          </a:lnTo>
                          <a:lnTo>
                            <a:pt x="90" y="638"/>
                          </a:lnTo>
                          <a:lnTo>
                            <a:pt x="79" y="632"/>
                          </a:lnTo>
                          <a:lnTo>
                            <a:pt x="65" y="626"/>
                          </a:lnTo>
                          <a:lnTo>
                            <a:pt x="51" y="618"/>
                          </a:lnTo>
                          <a:lnTo>
                            <a:pt x="37" y="611"/>
                          </a:lnTo>
                          <a:lnTo>
                            <a:pt x="24" y="602"/>
                          </a:lnTo>
                          <a:lnTo>
                            <a:pt x="13" y="594"/>
                          </a:lnTo>
                          <a:lnTo>
                            <a:pt x="5" y="585"/>
                          </a:lnTo>
                          <a:lnTo>
                            <a:pt x="0" y="576"/>
                          </a:lnTo>
                          <a:lnTo>
                            <a:pt x="0" y="568"/>
                          </a:lnTo>
                          <a:lnTo>
                            <a:pt x="5" y="560"/>
                          </a:lnTo>
                          <a:lnTo>
                            <a:pt x="15" y="551"/>
                          </a:lnTo>
                          <a:lnTo>
                            <a:pt x="34" y="545"/>
                          </a:lnTo>
                          <a:lnTo>
                            <a:pt x="59" y="539"/>
                          </a:lnTo>
                          <a:lnTo>
                            <a:pt x="54" y="534"/>
                          </a:lnTo>
                          <a:lnTo>
                            <a:pt x="44" y="523"/>
                          </a:lnTo>
                          <a:lnTo>
                            <a:pt x="33" y="505"/>
                          </a:lnTo>
                          <a:lnTo>
                            <a:pt x="23" y="485"/>
                          </a:lnTo>
                          <a:lnTo>
                            <a:pt x="21" y="465"/>
                          </a:lnTo>
                          <a:lnTo>
                            <a:pt x="30" y="447"/>
                          </a:lnTo>
                          <a:lnTo>
                            <a:pt x="56" y="433"/>
                          </a:lnTo>
                          <a:lnTo>
                            <a:pt x="102" y="425"/>
                          </a:lnTo>
                          <a:lnTo>
                            <a:pt x="100" y="424"/>
                          </a:lnTo>
                          <a:lnTo>
                            <a:pt x="99" y="419"/>
                          </a:lnTo>
                          <a:lnTo>
                            <a:pt x="97" y="413"/>
                          </a:lnTo>
                          <a:lnTo>
                            <a:pt x="96" y="404"/>
                          </a:lnTo>
                          <a:lnTo>
                            <a:pt x="95" y="395"/>
                          </a:lnTo>
                          <a:lnTo>
                            <a:pt x="94" y="382"/>
                          </a:lnTo>
                          <a:lnTo>
                            <a:pt x="95" y="370"/>
                          </a:lnTo>
                          <a:lnTo>
                            <a:pt x="97" y="356"/>
                          </a:lnTo>
                          <a:lnTo>
                            <a:pt x="103" y="342"/>
                          </a:lnTo>
                          <a:lnTo>
                            <a:pt x="111" y="327"/>
                          </a:lnTo>
                          <a:lnTo>
                            <a:pt x="122" y="312"/>
                          </a:lnTo>
                          <a:lnTo>
                            <a:pt x="137" y="297"/>
                          </a:lnTo>
                          <a:lnTo>
                            <a:pt x="157" y="283"/>
                          </a:lnTo>
                          <a:lnTo>
                            <a:pt x="180" y="269"/>
                          </a:lnTo>
                          <a:lnTo>
                            <a:pt x="210" y="257"/>
                          </a:lnTo>
                          <a:lnTo>
                            <a:pt x="244" y="246"/>
                          </a:lnTo>
                          <a:lnTo>
                            <a:pt x="246" y="244"/>
                          </a:lnTo>
                          <a:lnTo>
                            <a:pt x="248" y="238"/>
                          </a:lnTo>
                          <a:lnTo>
                            <a:pt x="251" y="228"/>
                          </a:lnTo>
                          <a:lnTo>
                            <a:pt x="257" y="216"/>
                          </a:lnTo>
                          <a:lnTo>
                            <a:pt x="264" y="201"/>
                          </a:lnTo>
                          <a:lnTo>
                            <a:pt x="273" y="186"/>
                          </a:lnTo>
                          <a:lnTo>
                            <a:pt x="284" y="169"/>
                          </a:lnTo>
                          <a:lnTo>
                            <a:pt x="296" y="153"/>
                          </a:lnTo>
                          <a:lnTo>
                            <a:pt x="311" y="138"/>
                          </a:lnTo>
                          <a:lnTo>
                            <a:pt x="327" y="124"/>
                          </a:lnTo>
                          <a:lnTo>
                            <a:pt x="346" y="112"/>
                          </a:lnTo>
                          <a:lnTo>
                            <a:pt x="365" y="104"/>
                          </a:lnTo>
                          <a:lnTo>
                            <a:pt x="387" y="98"/>
                          </a:lnTo>
                          <a:lnTo>
                            <a:pt x="411" y="95"/>
                          </a:lnTo>
                          <a:lnTo>
                            <a:pt x="438" y="99"/>
                          </a:lnTo>
                          <a:lnTo>
                            <a:pt x="466" y="108"/>
                          </a:lnTo>
                          <a:lnTo>
                            <a:pt x="467" y="107"/>
                          </a:lnTo>
                          <a:lnTo>
                            <a:pt x="469" y="102"/>
                          </a:lnTo>
                          <a:lnTo>
                            <a:pt x="474" y="97"/>
                          </a:lnTo>
                          <a:lnTo>
                            <a:pt x="479" y="89"/>
                          </a:lnTo>
                          <a:lnTo>
                            <a:pt x="486" y="79"/>
                          </a:lnTo>
                          <a:lnTo>
                            <a:pt x="496" y="71"/>
                          </a:lnTo>
                          <a:lnTo>
                            <a:pt x="506" y="62"/>
                          </a:lnTo>
                          <a:lnTo>
                            <a:pt x="519" y="54"/>
                          </a:lnTo>
                          <a:lnTo>
                            <a:pt x="531" y="47"/>
                          </a:lnTo>
                          <a:lnTo>
                            <a:pt x="545" y="42"/>
                          </a:lnTo>
                          <a:lnTo>
                            <a:pt x="561" y="40"/>
                          </a:lnTo>
                          <a:lnTo>
                            <a:pt x="577" y="40"/>
                          </a:lnTo>
                          <a:lnTo>
                            <a:pt x="595" y="45"/>
                          </a:lnTo>
                          <a:lnTo>
                            <a:pt x="613" y="53"/>
                          </a:lnTo>
                          <a:lnTo>
                            <a:pt x="633" y="67"/>
                          </a:lnTo>
                          <a:lnTo>
                            <a:pt x="653" y="85"/>
                          </a:lnTo>
                          <a:lnTo>
                            <a:pt x="655" y="83"/>
                          </a:lnTo>
                          <a:lnTo>
                            <a:pt x="656" y="77"/>
                          </a:lnTo>
                          <a:lnTo>
                            <a:pt x="659" y="69"/>
                          </a:lnTo>
                          <a:lnTo>
                            <a:pt x="664" y="59"/>
                          </a:lnTo>
                          <a:lnTo>
                            <a:pt x="670" y="47"/>
                          </a:lnTo>
                          <a:lnTo>
                            <a:pt x="678" y="36"/>
                          </a:lnTo>
                          <a:lnTo>
                            <a:pt x="687" y="25"/>
                          </a:lnTo>
                          <a:lnTo>
                            <a:pt x="698" y="15"/>
                          </a:lnTo>
                          <a:lnTo>
                            <a:pt x="711" y="7"/>
                          </a:lnTo>
                          <a:lnTo>
                            <a:pt x="726" y="1"/>
                          </a:lnTo>
                          <a:lnTo>
                            <a:pt x="743" y="0"/>
                          </a:lnTo>
                          <a:lnTo>
                            <a:pt x="762" y="3"/>
                          </a:lnTo>
                          <a:lnTo>
                            <a:pt x="782" y="11"/>
                          </a:lnTo>
                          <a:lnTo>
                            <a:pt x="805" y="25"/>
                          </a:lnTo>
                          <a:lnTo>
                            <a:pt x="831" y="46"/>
                          </a:lnTo>
                          <a:lnTo>
                            <a:pt x="858" y="75"/>
                          </a:lnTo>
                          <a:lnTo>
                            <a:pt x="862" y="75"/>
                          </a:lnTo>
                          <a:lnTo>
                            <a:pt x="871" y="74"/>
                          </a:lnTo>
                          <a:lnTo>
                            <a:pt x="886" y="72"/>
                          </a:lnTo>
                          <a:lnTo>
                            <a:pt x="906" y="72"/>
                          </a:lnTo>
                          <a:lnTo>
                            <a:pt x="928" y="74"/>
                          </a:lnTo>
                          <a:lnTo>
                            <a:pt x="953" y="77"/>
                          </a:lnTo>
                          <a:lnTo>
                            <a:pt x="978" y="82"/>
                          </a:lnTo>
                          <a:lnTo>
                            <a:pt x="1005" y="90"/>
                          </a:lnTo>
                          <a:lnTo>
                            <a:pt x="1031" y="101"/>
                          </a:lnTo>
                          <a:lnTo>
                            <a:pt x="1055" y="116"/>
                          </a:lnTo>
                          <a:lnTo>
                            <a:pt x="1077" y="136"/>
                          </a:lnTo>
                          <a:lnTo>
                            <a:pt x="1096" y="160"/>
                          </a:lnTo>
                          <a:lnTo>
                            <a:pt x="1110" y="190"/>
                          </a:lnTo>
                          <a:lnTo>
                            <a:pt x="1118" y="226"/>
                          </a:lnTo>
                          <a:lnTo>
                            <a:pt x="1120" y="267"/>
                          </a:lnTo>
                          <a:lnTo>
                            <a:pt x="1115" y="317"/>
                          </a:lnTo>
                          <a:lnTo>
                            <a:pt x="1122" y="317"/>
                          </a:lnTo>
                          <a:lnTo>
                            <a:pt x="1139" y="315"/>
                          </a:lnTo>
                          <a:lnTo>
                            <a:pt x="1166" y="318"/>
                          </a:lnTo>
                          <a:lnTo>
                            <a:pt x="1196" y="325"/>
                          </a:lnTo>
                          <a:lnTo>
                            <a:pt x="1226" y="338"/>
                          </a:lnTo>
                          <a:lnTo>
                            <a:pt x="1255" y="360"/>
                          </a:lnTo>
                          <a:lnTo>
                            <a:pt x="1278" y="394"/>
                          </a:lnTo>
                          <a:lnTo>
                            <a:pt x="1290" y="441"/>
                          </a:lnTo>
                          <a:lnTo>
                            <a:pt x="1293" y="441"/>
                          </a:lnTo>
                          <a:lnTo>
                            <a:pt x="1300" y="443"/>
                          </a:lnTo>
                          <a:lnTo>
                            <a:pt x="1311" y="446"/>
                          </a:lnTo>
                          <a:lnTo>
                            <a:pt x="1325" y="450"/>
                          </a:lnTo>
                          <a:lnTo>
                            <a:pt x="1340" y="455"/>
                          </a:lnTo>
                          <a:lnTo>
                            <a:pt x="1357" y="463"/>
                          </a:lnTo>
                          <a:lnTo>
                            <a:pt x="1376" y="471"/>
                          </a:lnTo>
                          <a:lnTo>
                            <a:pt x="1393" y="481"/>
                          </a:lnTo>
                          <a:lnTo>
                            <a:pt x="1409" y="494"/>
                          </a:lnTo>
                          <a:lnTo>
                            <a:pt x="1423" y="509"/>
                          </a:lnTo>
                          <a:lnTo>
                            <a:pt x="1434" y="525"/>
                          </a:lnTo>
                          <a:lnTo>
                            <a:pt x="1442" y="543"/>
                          </a:lnTo>
                          <a:lnTo>
                            <a:pt x="1447" y="565"/>
                          </a:lnTo>
                          <a:lnTo>
                            <a:pt x="1446" y="589"/>
                          </a:lnTo>
                          <a:lnTo>
                            <a:pt x="1438" y="616"/>
                          </a:lnTo>
                          <a:lnTo>
                            <a:pt x="1424" y="645"/>
                          </a:lnTo>
                          <a:lnTo>
                            <a:pt x="1422" y="645"/>
                          </a:lnTo>
                          <a:lnTo>
                            <a:pt x="1417" y="647"/>
                          </a:lnTo>
                          <a:lnTo>
                            <a:pt x="1408" y="649"/>
                          </a:lnTo>
                          <a:lnTo>
                            <a:pt x="1395" y="653"/>
                          </a:lnTo>
                          <a:lnTo>
                            <a:pt x="1379" y="657"/>
                          </a:lnTo>
                          <a:lnTo>
                            <a:pt x="1360" y="662"/>
                          </a:lnTo>
                          <a:lnTo>
                            <a:pt x="1338" y="667"/>
                          </a:lnTo>
                          <a:lnTo>
                            <a:pt x="1312" y="672"/>
                          </a:lnTo>
                          <a:lnTo>
                            <a:pt x="1283" y="678"/>
                          </a:lnTo>
                          <a:lnTo>
                            <a:pt x="1252" y="685"/>
                          </a:lnTo>
                          <a:lnTo>
                            <a:pt x="1219" y="691"/>
                          </a:lnTo>
                          <a:lnTo>
                            <a:pt x="1183" y="697"/>
                          </a:lnTo>
                          <a:lnTo>
                            <a:pt x="1144" y="703"/>
                          </a:lnTo>
                          <a:lnTo>
                            <a:pt x="1104" y="709"/>
                          </a:lnTo>
                          <a:lnTo>
                            <a:pt x="1061" y="714"/>
                          </a:lnTo>
                          <a:lnTo>
                            <a:pt x="1015" y="718"/>
                          </a:lnTo>
                          <a:lnTo>
                            <a:pt x="969" y="723"/>
                          </a:lnTo>
                          <a:lnTo>
                            <a:pt x="919" y="727"/>
                          </a:lnTo>
                          <a:lnTo>
                            <a:pt x="869" y="730"/>
                          </a:lnTo>
                          <a:lnTo>
                            <a:pt x="817" y="732"/>
                          </a:lnTo>
                          <a:lnTo>
                            <a:pt x="763" y="732"/>
                          </a:lnTo>
                          <a:lnTo>
                            <a:pt x="709" y="732"/>
                          </a:lnTo>
                          <a:lnTo>
                            <a:pt x="652" y="731"/>
                          </a:lnTo>
                          <a:lnTo>
                            <a:pt x="595" y="729"/>
                          </a:lnTo>
                          <a:lnTo>
                            <a:pt x="536" y="724"/>
                          </a:lnTo>
                          <a:lnTo>
                            <a:pt x="477" y="718"/>
                          </a:lnTo>
                          <a:lnTo>
                            <a:pt x="416" y="710"/>
                          </a:lnTo>
                          <a:lnTo>
                            <a:pt x="356" y="701"/>
                          </a:lnTo>
                          <a:lnTo>
                            <a:pt x="295" y="691"/>
                          </a:lnTo>
                          <a:lnTo>
                            <a:pt x="233" y="677"/>
                          </a:lnTo>
                          <a:lnTo>
                            <a:pt x="171" y="662"/>
                          </a:lnTo>
                          <a:lnTo>
                            <a:pt x="109" y="645"/>
                          </a:lnTo>
                          <a:close/>
                        </a:path>
                      </a:pathLst>
                    </a:custGeom>
                    <a:solidFill>
                      <a:srgbClr val="F9B52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2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3820" y="1377"/>
                      <a:ext cx="881" cy="587"/>
                    </a:xfrm>
                    <a:custGeom>
                      <a:avLst/>
                      <a:gdLst>
                        <a:gd name="T0" fmla="*/ 0 w 1763"/>
                        <a:gd name="T1" fmla="*/ 0 h 1175"/>
                        <a:gd name="T2" fmla="*/ 0 w 1763"/>
                        <a:gd name="T3" fmla="*/ 0 h 1175"/>
                        <a:gd name="T4" fmla="*/ 0 w 1763"/>
                        <a:gd name="T5" fmla="*/ 0 h 1175"/>
                        <a:gd name="T6" fmla="*/ 0 w 1763"/>
                        <a:gd name="T7" fmla="*/ 0 h 1175"/>
                        <a:gd name="T8" fmla="*/ 0 w 1763"/>
                        <a:gd name="T9" fmla="*/ 0 h 1175"/>
                        <a:gd name="T10" fmla="*/ 0 w 1763"/>
                        <a:gd name="T11" fmla="*/ 0 h 1175"/>
                        <a:gd name="T12" fmla="*/ 0 w 1763"/>
                        <a:gd name="T13" fmla="*/ 0 h 1175"/>
                        <a:gd name="T14" fmla="*/ 0 w 1763"/>
                        <a:gd name="T15" fmla="*/ 0 h 1175"/>
                        <a:gd name="T16" fmla="*/ 0 w 1763"/>
                        <a:gd name="T17" fmla="*/ 0 h 1175"/>
                        <a:gd name="T18" fmla="*/ 0 w 1763"/>
                        <a:gd name="T19" fmla="*/ 0 h 1175"/>
                        <a:gd name="T20" fmla="*/ 0 w 1763"/>
                        <a:gd name="T21" fmla="*/ 0 h 1175"/>
                        <a:gd name="T22" fmla="*/ 0 w 1763"/>
                        <a:gd name="T23" fmla="*/ 0 h 1175"/>
                        <a:gd name="T24" fmla="*/ 0 w 1763"/>
                        <a:gd name="T25" fmla="*/ 0 h 1175"/>
                        <a:gd name="T26" fmla="*/ 0 w 1763"/>
                        <a:gd name="T27" fmla="*/ 0 h 1175"/>
                        <a:gd name="T28" fmla="*/ 0 w 1763"/>
                        <a:gd name="T29" fmla="*/ 0 h 1175"/>
                        <a:gd name="T30" fmla="*/ 0 w 1763"/>
                        <a:gd name="T31" fmla="*/ 0 h 1175"/>
                        <a:gd name="T32" fmla="*/ 0 w 1763"/>
                        <a:gd name="T33" fmla="*/ 0 h 1175"/>
                        <a:gd name="T34" fmla="*/ 0 w 1763"/>
                        <a:gd name="T35" fmla="*/ 0 h 1175"/>
                        <a:gd name="T36" fmla="*/ 0 w 1763"/>
                        <a:gd name="T37" fmla="*/ 0 h 1175"/>
                        <a:gd name="T38" fmla="*/ 0 w 1763"/>
                        <a:gd name="T39" fmla="*/ 0 h 1175"/>
                        <a:gd name="T40" fmla="*/ 0 w 1763"/>
                        <a:gd name="T41" fmla="*/ 0 h 1175"/>
                        <a:gd name="T42" fmla="*/ 0 w 1763"/>
                        <a:gd name="T43" fmla="*/ 0 h 1175"/>
                        <a:gd name="T44" fmla="*/ 0 w 1763"/>
                        <a:gd name="T45" fmla="*/ 0 h 1175"/>
                        <a:gd name="T46" fmla="*/ 0 w 1763"/>
                        <a:gd name="T47" fmla="*/ 0 h 1175"/>
                        <a:gd name="T48" fmla="*/ 0 w 1763"/>
                        <a:gd name="T49" fmla="*/ 0 h 1175"/>
                        <a:gd name="T50" fmla="*/ 0 w 1763"/>
                        <a:gd name="T51" fmla="*/ 0 h 1175"/>
                        <a:gd name="T52" fmla="*/ 0 w 1763"/>
                        <a:gd name="T53" fmla="*/ 0 h 1175"/>
                        <a:gd name="T54" fmla="*/ 0 w 1763"/>
                        <a:gd name="T55" fmla="*/ 0 h 1175"/>
                        <a:gd name="T56" fmla="*/ 0 w 1763"/>
                        <a:gd name="T57" fmla="*/ 0 h 1175"/>
                        <a:gd name="T58" fmla="*/ 0 w 1763"/>
                        <a:gd name="T59" fmla="*/ 0 h 1175"/>
                        <a:gd name="T60" fmla="*/ 0 w 1763"/>
                        <a:gd name="T61" fmla="*/ 0 h 1175"/>
                        <a:gd name="T62" fmla="*/ 0 w 1763"/>
                        <a:gd name="T63" fmla="*/ 0 h 1175"/>
                        <a:gd name="T64" fmla="*/ 0 w 1763"/>
                        <a:gd name="T65" fmla="*/ 0 h 1175"/>
                        <a:gd name="T66" fmla="*/ 0 w 1763"/>
                        <a:gd name="T67" fmla="*/ 0 h 1175"/>
                        <a:gd name="T68" fmla="*/ 0 w 1763"/>
                        <a:gd name="T69" fmla="*/ 0 h 1175"/>
                        <a:gd name="T70" fmla="*/ 0 w 1763"/>
                        <a:gd name="T71" fmla="*/ 0 h 1175"/>
                        <a:gd name="T72" fmla="*/ 0 w 1763"/>
                        <a:gd name="T73" fmla="*/ 0 h 1175"/>
                        <a:gd name="T74" fmla="*/ 0 w 1763"/>
                        <a:gd name="T75" fmla="*/ 0 h 1175"/>
                        <a:gd name="T76" fmla="*/ 0 w 1763"/>
                        <a:gd name="T77" fmla="*/ 0 h 1175"/>
                        <a:gd name="T78" fmla="*/ 0 w 1763"/>
                        <a:gd name="T79" fmla="*/ 0 h 1175"/>
                        <a:gd name="T80" fmla="*/ 0 w 1763"/>
                        <a:gd name="T81" fmla="*/ 0 h 1175"/>
                        <a:gd name="T82" fmla="*/ 0 w 1763"/>
                        <a:gd name="T83" fmla="*/ 0 h 1175"/>
                        <a:gd name="T84" fmla="*/ 0 w 1763"/>
                        <a:gd name="T85" fmla="*/ 0 h 1175"/>
                        <a:gd name="T86" fmla="*/ 0 w 1763"/>
                        <a:gd name="T87" fmla="*/ 0 h 1175"/>
                        <a:gd name="T88" fmla="*/ 0 w 1763"/>
                        <a:gd name="T89" fmla="*/ 0 h 1175"/>
                        <a:gd name="T90" fmla="*/ 0 w 1763"/>
                        <a:gd name="T91" fmla="*/ 0 h 1175"/>
                        <a:gd name="T92" fmla="*/ 0 w 1763"/>
                        <a:gd name="T93" fmla="*/ 0 h 1175"/>
                        <a:gd name="T94" fmla="*/ 0 w 1763"/>
                        <a:gd name="T95" fmla="*/ 0 h 1175"/>
                        <a:gd name="T96" fmla="*/ 0 w 1763"/>
                        <a:gd name="T97" fmla="*/ 0 h 1175"/>
                        <a:gd name="T98" fmla="*/ 0 w 1763"/>
                        <a:gd name="T99" fmla="*/ 0 h 117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763"/>
                        <a:gd name="T151" fmla="*/ 0 h 1175"/>
                        <a:gd name="T152" fmla="*/ 1763 w 1763"/>
                        <a:gd name="T153" fmla="*/ 1175 h 117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763" h="1175">
                          <a:moveTo>
                            <a:pt x="128" y="0"/>
                          </a:moveTo>
                          <a:lnTo>
                            <a:pt x="143" y="19"/>
                          </a:lnTo>
                          <a:lnTo>
                            <a:pt x="158" y="36"/>
                          </a:lnTo>
                          <a:lnTo>
                            <a:pt x="173" y="54"/>
                          </a:lnTo>
                          <a:lnTo>
                            <a:pt x="187" y="72"/>
                          </a:lnTo>
                          <a:lnTo>
                            <a:pt x="200" y="90"/>
                          </a:lnTo>
                          <a:lnTo>
                            <a:pt x="210" y="110"/>
                          </a:lnTo>
                          <a:lnTo>
                            <a:pt x="219" y="132"/>
                          </a:lnTo>
                          <a:lnTo>
                            <a:pt x="225" y="155"/>
                          </a:lnTo>
                          <a:lnTo>
                            <a:pt x="227" y="183"/>
                          </a:lnTo>
                          <a:lnTo>
                            <a:pt x="222" y="209"/>
                          </a:lnTo>
                          <a:lnTo>
                            <a:pt x="211" y="233"/>
                          </a:lnTo>
                          <a:lnTo>
                            <a:pt x="197" y="256"/>
                          </a:lnTo>
                          <a:lnTo>
                            <a:pt x="180" y="277"/>
                          </a:lnTo>
                          <a:lnTo>
                            <a:pt x="162" y="297"/>
                          </a:lnTo>
                          <a:lnTo>
                            <a:pt x="142" y="318"/>
                          </a:lnTo>
                          <a:lnTo>
                            <a:pt x="125" y="339"/>
                          </a:lnTo>
                          <a:lnTo>
                            <a:pt x="100" y="372"/>
                          </a:lnTo>
                          <a:lnTo>
                            <a:pt x="75" y="408"/>
                          </a:lnTo>
                          <a:lnTo>
                            <a:pt x="52" y="445"/>
                          </a:lnTo>
                          <a:lnTo>
                            <a:pt x="34" y="483"/>
                          </a:lnTo>
                          <a:lnTo>
                            <a:pt x="18" y="523"/>
                          </a:lnTo>
                          <a:lnTo>
                            <a:pt x="7" y="563"/>
                          </a:lnTo>
                          <a:lnTo>
                            <a:pt x="0" y="606"/>
                          </a:lnTo>
                          <a:lnTo>
                            <a:pt x="0" y="649"/>
                          </a:lnTo>
                          <a:lnTo>
                            <a:pt x="5" y="688"/>
                          </a:lnTo>
                          <a:lnTo>
                            <a:pt x="13" y="726"/>
                          </a:lnTo>
                          <a:lnTo>
                            <a:pt x="24" y="761"/>
                          </a:lnTo>
                          <a:lnTo>
                            <a:pt x="38" y="796"/>
                          </a:lnTo>
                          <a:lnTo>
                            <a:pt x="56" y="828"/>
                          </a:lnTo>
                          <a:lnTo>
                            <a:pt x="75" y="859"/>
                          </a:lnTo>
                          <a:lnTo>
                            <a:pt x="98" y="888"/>
                          </a:lnTo>
                          <a:lnTo>
                            <a:pt x="124" y="915"/>
                          </a:lnTo>
                          <a:lnTo>
                            <a:pt x="150" y="940"/>
                          </a:lnTo>
                          <a:lnTo>
                            <a:pt x="179" y="964"/>
                          </a:lnTo>
                          <a:lnTo>
                            <a:pt x="209" y="986"/>
                          </a:lnTo>
                          <a:lnTo>
                            <a:pt x="241" y="1007"/>
                          </a:lnTo>
                          <a:lnTo>
                            <a:pt x="273" y="1025"/>
                          </a:lnTo>
                          <a:lnTo>
                            <a:pt x="308" y="1042"/>
                          </a:lnTo>
                          <a:lnTo>
                            <a:pt x="343" y="1059"/>
                          </a:lnTo>
                          <a:lnTo>
                            <a:pt x="377" y="1072"/>
                          </a:lnTo>
                          <a:lnTo>
                            <a:pt x="394" y="1079"/>
                          </a:lnTo>
                          <a:lnTo>
                            <a:pt x="413" y="1085"/>
                          </a:lnTo>
                          <a:lnTo>
                            <a:pt x="431" y="1091"/>
                          </a:lnTo>
                          <a:lnTo>
                            <a:pt x="449" y="1097"/>
                          </a:lnTo>
                          <a:lnTo>
                            <a:pt x="467" y="1102"/>
                          </a:lnTo>
                          <a:lnTo>
                            <a:pt x="485" y="1107"/>
                          </a:lnTo>
                          <a:lnTo>
                            <a:pt x="504" y="1111"/>
                          </a:lnTo>
                          <a:lnTo>
                            <a:pt x="522" y="1116"/>
                          </a:lnTo>
                          <a:lnTo>
                            <a:pt x="541" y="1121"/>
                          </a:lnTo>
                          <a:lnTo>
                            <a:pt x="559" y="1124"/>
                          </a:lnTo>
                          <a:lnTo>
                            <a:pt x="579" y="1128"/>
                          </a:lnTo>
                          <a:lnTo>
                            <a:pt x="597" y="1131"/>
                          </a:lnTo>
                          <a:lnTo>
                            <a:pt x="616" y="1135"/>
                          </a:lnTo>
                          <a:lnTo>
                            <a:pt x="634" y="1137"/>
                          </a:lnTo>
                          <a:lnTo>
                            <a:pt x="654" y="1140"/>
                          </a:lnTo>
                          <a:lnTo>
                            <a:pt x="672" y="1143"/>
                          </a:lnTo>
                          <a:lnTo>
                            <a:pt x="694" y="1146"/>
                          </a:lnTo>
                          <a:lnTo>
                            <a:pt x="715" y="1148"/>
                          </a:lnTo>
                          <a:lnTo>
                            <a:pt x="737" y="1152"/>
                          </a:lnTo>
                          <a:lnTo>
                            <a:pt x="758" y="1154"/>
                          </a:lnTo>
                          <a:lnTo>
                            <a:pt x="780" y="1158"/>
                          </a:lnTo>
                          <a:lnTo>
                            <a:pt x="801" y="1160"/>
                          </a:lnTo>
                          <a:lnTo>
                            <a:pt x="823" y="1162"/>
                          </a:lnTo>
                          <a:lnTo>
                            <a:pt x="845" y="1164"/>
                          </a:lnTo>
                          <a:lnTo>
                            <a:pt x="867" y="1167"/>
                          </a:lnTo>
                          <a:lnTo>
                            <a:pt x="889" y="1168"/>
                          </a:lnTo>
                          <a:lnTo>
                            <a:pt x="910" y="1170"/>
                          </a:lnTo>
                          <a:lnTo>
                            <a:pt x="932" y="1171"/>
                          </a:lnTo>
                          <a:lnTo>
                            <a:pt x="954" y="1173"/>
                          </a:lnTo>
                          <a:lnTo>
                            <a:pt x="976" y="1174"/>
                          </a:lnTo>
                          <a:lnTo>
                            <a:pt x="998" y="1175"/>
                          </a:lnTo>
                          <a:lnTo>
                            <a:pt x="1020" y="1175"/>
                          </a:lnTo>
                          <a:lnTo>
                            <a:pt x="1046" y="1175"/>
                          </a:lnTo>
                          <a:lnTo>
                            <a:pt x="1074" y="1175"/>
                          </a:lnTo>
                          <a:lnTo>
                            <a:pt x="1101" y="1174"/>
                          </a:lnTo>
                          <a:lnTo>
                            <a:pt x="1127" y="1171"/>
                          </a:lnTo>
                          <a:lnTo>
                            <a:pt x="1154" y="1170"/>
                          </a:lnTo>
                          <a:lnTo>
                            <a:pt x="1180" y="1167"/>
                          </a:lnTo>
                          <a:lnTo>
                            <a:pt x="1205" y="1164"/>
                          </a:lnTo>
                          <a:lnTo>
                            <a:pt x="1232" y="1161"/>
                          </a:lnTo>
                          <a:lnTo>
                            <a:pt x="1258" y="1158"/>
                          </a:lnTo>
                          <a:lnTo>
                            <a:pt x="1284" y="1153"/>
                          </a:lnTo>
                          <a:lnTo>
                            <a:pt x="1310" y="1148"/>
                          </a:lnTo>
                          <a:lnTo>
                            <a:pt x="1337" y="1144"/>
                          </a:lnTo>
                          <a:lnTo>
                            <a:pt x="1362" y="1139"/>
                          </a:lnTo>
                          <a:lnTo>
                            <a:pt x="1389" y="1135"/>
                          </a:lnTo>
                          <a:lnTo>
                            <a:pt x="1414" y="1129"/>
                          </a:lnTo>
                          <a:lnTo>
                            <a:pt x="1440" y="1124"/>
                          </a:lnTo>
                          <a:lnTo>
                            <a:pt x="1462" y="1120"/>
                          </a:lnTo>
                          <a:lnTo>
                            <a:pt x="1484" y="1115"/>
                          </a:lnTo>
                          <a:lnTo>
                            <a:pt x="1506" y="1109"/>
                          </a:lnTo>
                          <a:lnTo>
                            <a:pt x="1528" y="1103"/>
                          </a:lnTo>
                          <a:lnTo>
                            <a:pt x="1549" y="1098"/>
                          </a:lnTo>
                          <a:lnTo>
                            <a:pt x="1571" y="1091"/>
                          </a:lnTo>
                          <a:lnTo>
                            <a:pt x="1591" y="1083"/>
                          </a:lnTo>
                          <a:lnTo>
                            <a:pt x="1612" y="1075"/>
                          </a:lnTo>
                          <a:lnTo>
                            <a:pt x="1633" y="1065"/>
                          </a:lnTo>
                          <a:lnTo>
                            <a:pt x="1653" y="1056"/>
                          </a:lnTo>
                          <a:lnTo>
                            <a:pt x="1673" y="1046"/>
                          </a:lnTo>
                          <a:lnTo>
                            <a:pt x="1691" y="1034"/>
                          </a:lnTo>
                          <a:lnTo>
                            <a:pt x="1711" y="1022"/>
                          </a:lnTo>
                          <a:lnTo>
                            <a:pt x="1728" y="1009"/>
                          </a:lnTo>
                          <a:lnTo>
                            <a:pt x="1746" y="994"/>
                          </a:lnTo>
                          <a:lnTo>
                            <a:pt x="1763" y="979"/>
                          </a:lnTo>
                          <a:lnTo>
                            <a:pt x="1763" y="978"/>
                          </a:lnTo>
                          <a:lnTo>
                            <a:pt x="1763" y="977"/>
                          </a:lnTo>
                          <a:lnTo>
                            <a:pt x="1762" y="978"/>
                          </a:lnTo>
                          <a:lnTo>
                            <a:pt x="1741" y="996"/>
                          </a:lnTo>
                          <a:lnTo>
                            <a:pt x="1719" y="1012"/>
                          </a:lnTo>
                          <a:lnTo>
                            <a:pt x="1697" y="1026"/>
                          </a:lnTo>
                          <a:lnTo>
                            <a:pt x="1674" y="1040"/>
                          </a:lnTo>
                          <a:lnTo>
                            <a:pt x="1651" y="1052"/>
                          </a:lnTo>
                          <a:lnTo>
                            <a:pt x="1628" y="1062"/>
                          </a:lnTo>
                          <a:lnTo>
                            <a:pt x="1604" y="1072"/>
                          </a:lnTo>
                          <a:lnTo>
                            <a:pt x="1579" y="1080"/>
                          </a:lnTo>
                          <a:lnTo>
                            <a:pt x="1554" y="1088"/>
                          </a:lnTo>
                          <a:lnTo>
                            <a:pt x="1529" y="1095"/>
                          </a:lnTo>
                          <a:lnTo>
                            <a:pt x="1504" y="1102"/>
                          </a:lnTo>
                          <a:lnTo>
                            <a:pt x="1477" y="1109"/>
                          </a:lnTo>
                          <a:lnTo>
                            <a:pt x="1452" y="1115"/>
                          </a:lnTo>
                          <a:lnTo>
                            <a:pt x="1425" y="1121"/>
                          </a:lnTo>
                          <a:lnTo>
                            <a:pt x="1400" y="1128"/>
                          </a:lnTo>
                          <a:lnTo>
                            <a:pt x="1374" y="1133"/>
                          </a:lnTo>
                          <a:lnTo>
                            <a:pt x="1347" y="1139"/>
                          </a:lnTo>
                          <a:lnTo>
                            <a:pt x="1322" y="1145"/>
                          </a:lnTo>
                          <a:lnTo>
                            <a:pt x="1295" y="1149"/>
                          </a:lnTo>
                          <a:lnTo>
                            <a:pt x="1269" y="1154"/>
                          </a:lnTo>
                          <a:lnTo>
                            <a:pt x="1242" y="1158"/>
                          </a:lnTo>
                          <a:lnTo>
                            <a:pt x="1217" y="1161"/>
                          </a:lnTo>
                          <a:lnTo>
                            <a:pt x="1190" y="1163"/>
                          </a:lnTo>
                          <a:lnTo>
                            <a:pt x="1164" y="1166"/>
                          </a:lnTo>
                          <a:lnTo>
                            <a:pt x="1137" y="1168"/>
                          </a:lnTo>
                          <a:lnTo>
                            <a:pt x="1111" y="1169"/>
                          </a:lnTo>
                          <a:lnTo>
                            <a:pt x="1083" y="1170"/>
                          </a:lnTo>
                          <a:lnTo>
                            <a:pt x="1057" y="1170"/>
                          </a:lnTo>
                          <a:lnTo>
                            <a:pt x="1030" y="1170"/>
                          </a:lnTo>
                          <a:lnTo>
                            <a:pt x="1004" y="1170"/>
                          </a:lnTo>
                          <a:lnTo>
                            <a:pt x="977" y="1169"/>
                          </a:lnTo>
                          <a:lnTo>
                            <a:pt x="951" y="1168"/>
                          </a:lnTo>
                          <a:lnTo>
                            <a:pt x="914" y="1166"/>
                          </a:lnTo>
                          <a:lnTo>
                            <a:pt x="876" y="1163"/>
                          </a:lnTo>
                          <a:lnTo>
                            <a:pt x="839" y="1160"/>
                          </a:lnTo>
                          <a:lnTo>
                            <a:pt x="801" y="1156"/>
                          </a:lnTo>
                          <a:lnTo>
                            <a:pt x="763" y="1152"/>
                          </a:lnTo>
                          <a:lnTo>
                            <a:pt x="726" y="1147"/>
                          </a:lnTo>
                          <a:lnTo>
                            <a:pt x="688" y="1141"/>
                          </a:lnTo>
                          <a:lnTo>
                            <a:pt x="650" y="1136"/>
                          </a:lnTo>
                          <a:lnTo>
                            <a:pt x="613" y="1129"/>
                          </a:lnTo>
                          <a:lnTo>
                            <a:pt x="576" y="1121"/>
                          </a:lnTo>
                          <a:lnTo>
                            <a:pt x="538" y="1111"/>
                          </a:lnTo>
                          <a:lnTo>
                            <a:pt x="503" y="1102"/>
                          </a:lnTo>
                          <a:lnTo>
                            <a:pt x="466" y="1091"/>
                          </a:lnTo>
                          <a:lnTo>
                            <a:pt x="430" y="1079"/>
                          </a:lnTo>
                          <a:lnTo>
                            <a:pt x="394" y="1067"/>
                          </a:lnTo>
                          <a:lnTo>
                            <a:pt x="360" y="1053"/>
                          </a:lnTo>
                          <a:lnTo>
                            <a:pt x="322" y="1034"/>
                          </a:lnTo>
                          <a:lnTo>
                            <a:pt x="284" y="1014"/>
                          </a:lnTo>
                          <a:lnTo>
                            <a:pt x="247" y="989"/>
                          </a:lnTo>
                          <a:lnTo>
                            <a:pt x="212" y="963"/>
                          </a:lnTo>
                          <a:lnTo>
                            <a:pt x="179" y="933"/>
                          </a:lnTo>
                          <a:lnTo>
                            <a:pt x="149" y="902"/>
                          </a:lnTo>
                          <a:lnTo>
                            <a:pt x="120" y="867"/>
                          </a:lnTo>
                          <a:lnTo>
                            <a:pt x="96" y="832"/>
                          </a:lnTo>
                          <a:lnTo>
                            <a:pt x="75" y="795"/>
                          </a:lnTo>
                          <a:lnTo>
                            <a:pt x="58" y="756"/>
                          </a:lnTo>
                          <a:lnTo>
                            <a:pt x="45" y="715"/>
                          </a:lnTo>
                          <a:lnTo>
                            <a:pt x="38" y="674"/>
                          </a:lnTo>
                          <a:lnTo>
                            <a:pt x="36" y="631"/>
                          </a:lnTo>
                          <a:lnTo>
                            <a:pt x="41" y="589"/>
                          </a:lnTo>
                          <a:lnTo>
                            <a:pt x="50" y="546"/>
                          </a:lnTo>
                          <a:lnTo>
                            <a:pt x="67" y="502"/>
                          </a:lnTo>
                          <a:lnTo>
                            <a:pt x="76" y="483"/>
                          </a:lnTo>
                          <a:lnTo>
                            <a:pt x="88" y="463"/>
                          </a:lnTo>
                          <a:lnTo>
                            <a:pt x="101" y="444"/>
                          </a:lnTo>
                          <a:lnTo>
                            <a:pt x="113" y="425"/>
                          </a:lnTo>
                          <a:lnTo>
                            <a:pt x="126" y="406"/>
                          </a:lnTo>
                          <a:lnTo>
                            <a:pt x="140" y="387"/>
                          </a:lnTo>
                          <a:lnTo>
                            <a:pt x="154" y="370"/>
                          </a:lnTo>
                          <a:lnTo>
                            <a:pt x="167" y="351"/>
                          </a:lnTo>
                          <a:lnTo>
                            <a:pt x="180" y="335"/>
                          </a:lnTo>
                          <a:lnTo>
                            <a:pt x="193" y="319"/>
                          </a:lnTo>
                          <a:lnTo>
                            <a:pt x="206" y="304"/>
                          </a:lnTo>
                          <a:lnTo>
                            <a:pt x="217" y="288"/>
                          </a:lnTo>
                          <a:lnTo>
                            <a:pt x="229" y="272"/>
                          </a:lnTo>
                          <a:lnTo>
                            <a:pt x="239" y="256"/>
                          </a:lnTo>
                          <a:lnTo>
                            <a:pt x="248" y="237"/>
                          </a:lnTo>
                          <a:lnTo>
                            <a:pt x="256" y="218"/>
                          </a:lnTo>
                          <a:lnTo>
                            <a:pt x="262" y="183"/>
                          </a:lnTo>
                          <a:lnTo>
                            <a:pt x="256" y="152"/>
                          </a:lnTo>
                          <a:lnTo>
                            <a:pt x="244" y="122"/>
                          </a:lnTo>
                          <a:lnTo>
                            <a:pt x="224" y="95"/>
                          </a:lnTo>
                          <a:lnTo>
                            <a:pt x="201" y="69"/>
                          </a:lnTo>
                          <a:lnTo>
                            <a:pt x="176" y="45"/>
                          </a:lnTo>
                          <a:lnTo>
                            <a:pt x="151" y="22"/>
                          </a:lnTo>
                          <a:lnTo>
                            <a:pt x="12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3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4007" y="1384"/>
                      <a:ext cx="775" cy="575"/>
                    </a:xfrm>
                    <a:custGeom>
                      <a:avLst/>
                      <a:gdLst>
                        <a:gd name="T0" fmla="*/ 1 w 1548"/>
                        <a:gd name="T1" fmla="*/ 1 h 1149"/>
                        <a:gd name="T2" fmla="*/ 1 w 1548"/>
                        <a:gd name="T3" fmla="*/ 1 h 1149"/>
                        <a:gd name="T4" fmla="*/ 1 w 1548"/>
                        <a:gd name="T5" fmla="*/ 1 h 1149"/>
                        <a:gd name="T6" fmla="*/ 1 w 1548"/>
                        <a:gd name="T7" fmla="*/ 1 h 1149"/>
                        <a:gd name="T8" fmla="*/ 1 w 1548"/>
                        <a:gd name="T9" fmla="*/ 1 h 1149"/>
                        <a:gd name="T10" fmla="*/ 1 w 1548"/>
                        <a:gd name="T11" fmla="*/ 1 h 1149"/>
                        <a:gd name="T12" fmla="*/ 1 w 1548"/>
                        <a:gd name="T13" fmla="*/ 1 h 1149"/>
                        <a:gd name="T14" fmla="*/ 1 w 1548"/>
                        <a:gd name="T15" fmla="*/ 1 h 1149"/>
                        <a:gd name="T16" fmla="*/ 1 w 1548"/>
                        <a:gd name="T17" fmla="*/ 1 h 1149"/>
                        <a:gd name="T18" fmla="*/ 1 w 1548"/>
                        <a:gd name="T19" fmla="*/ 1 h 1149"/>
                        <a:gd name="T20" fmla="*/ 1 w 1548"/>
                        <a:gd name="T21" fmla="*/ 1 h 1149"/>
                        <a:gd name="T22" fmla="*/ 1 w 1548"/>
                        <a:gd name="T23" fmla="*/ 1 h 1149"/>
                        <a:gd name="T24" fmla="*/ 1 w 1548"/>
                        <a:gd name="T25" fmla="*/ 1 h 1149"/>
                        <a:gd name="T26" fmla="*/ 1 w 1548"/>
                        <a:gd name="T27" fmla="*/ 1 h 1149"/>
                        <a:gd name="T28" fmla="*/ 1 w 1548"/>
                        <a:gd name="T29" fmla="*/ 1 h 1149"/>
                        <a:gd name="T30" fmla="*/ 1 w 1548"/>
                        <a:gd name="T31" fmla="*/ 1 h 1149"/>
                        <a:gd name="T32" fmla="*/ 1 w 1548"/>
                        <a:gd name="T33" fmla="*/ 1 h 1149"/>
                        <a:gd name="T34" fmla="*/ 1 w 1548"/>
                        <a:gd name="T35" fmla="*/ 1 h 1149"/>
                        <a:gd name="T36" fmla="*/ 1 w 1548"/>
                        <a:gd name="T37" fmla="*/ 1 h 1149"/>
                        <a:gd name="T38" fmla="*/ 1 w 1548"/>
                        <a:gd name="T39" fmla="*/ 1 h 1149"/>
                        <a:gd name="T40" fmla="*/ 1 w 1548"/>
                        <a:gd name="T41" fmla="*/ 1 h 1149"/>
                        <a:gd name="T42" fmla="*/ 1 w 1548"/>
                        <a:gd name="T43" fmla="*/ 1 h 1149"/>
                        <a:gd name="T44" fmla="*/ 1 w 1548"/>
                        <a:gd name="T45" fmla="*/ 1 h 1149"/>
                        <a:gd name="T46" fmla="*/ 1 w 1548"/>
                        <a:gd name="T47" fmla="*/ 1 h 1149"/>
                        <a:gd name="T48" fmla="*/ 1 w 1548"/>
                        <a:gd name="T49" fmla="*/ 1 h 1149"/>
                        <a:gd name="T50" fmla="*/ 1 w 1548"/>
                        <a:gd name="T51" fmla="*/ 1 h 1149"/>
                        <a:gd name="T52" fmla="*/ 1 w 1548"/>
                        <a:gd name="T53" fmla="*/ 1 h 1149"/>
                        <a:gd name="T54" fmla="*/ 0 w 1548"/>
                        <a:gd name="T55" fmla="*/ 1 h 1149"/>
                        <a:gd name="T56" fmla="*/ 1 w 1548"/>
                        <a:gd name="T57" fmla="*/ 1 h 1149"/>
                        <a:gd name="T58" fmla="*/ 1 w 1548"/>
                        <a:gd name="T59" fmla="*/ 1 h 1149"/>
                        <a:gd name="T60" fmla="*/ 1 w 1548"/>
                        <a:gd name="T61" fmla="*/ 1 h 1149"/>
                        <a:gd name="T62" fmla="*/ 1 w 1548"/>
                        <a:gd name="T63" fmla="*/ 1 h 1149"/>
                        <a:gd name="T64" fmla="*/ 1 w 1548"/>
                        <a:gd name="T65" fmla="*/ 1 h 1149"/>
                        <a:gd name="T66" fmla="*/ 1 w 1548"/>
                        <a:gd name="T67" fmla="*/ 1 h 1149"/>
                        <a:gd name="T68" fmla="*/ 1 w 1548"/>
                        <a:gd name="T69" fmla="*/ 1 h 1149"/>
                        <a:gd name="T70" fmla="*/ 1 w 1548"/>
                        <a:gd name="T71" fmla="*/ 1 h 1149"/>
                        <a:gd name="T72" fmla="*/ 1 w 1548"/>
                        <a:gd name="T73" fmla="*/ 1 h 1149"/>
                        <a:gd name="T74" fmla="*/ 1 w 1548"/>
                        <a:gd name="T75" fmla="*/ 1 h 1149"/>
                        <a:gd name="T76" fmla="*/ 1 w 1548"/>
                        <a:gd name="T77" fmla="*/ 1 h 1149"/>
                        <a:gd name="T78" fmla="*/ 1 w 1548"/>
                        <a:gd name="T79" fmla="*/ 1 h 1149"/>
                        <a:gd name="T80" fmla="*/ 1 w 1548"/>
                        <a:gd name="T81" fmla="*/ 1 h 1149"/>
                        <a:gd name="T82" fmla="*/ 1 w 1548"/>
                        <a:gd name="T83" fmla="*/ 1 h 1149"/>
                        <a:gd name="T84" fmla="*/ 1 w 1548"/>
                        <a:gd name="T85" fmla="*/ 1 h 1149"/>
                        <a:gd name="T86" fmla="*/ 1 w 1548"/>
                        <a:gd name="T87" fmla="*/ 1 h 1149"/>
                        <a:gd name="T88" fmla="*/ 1 w 1548"/>
                        <a:gd name="T89" fmla="*/ 1 h 1149"/>
                        <a:gd name="T90" fmla="*/ 1 w 1548"/>
                        <a:gd name="T91" fmla="*/ 1 h 1149"/>
                        <a:gd name="T92" fmla="*/ 1 w 1548"/>
                        <a:gd name="T93" fmla="*/ 1 h 1149"/>
                        <a:gd name="T94" fmla="*/ 1 w 1548"/>
                        <a:gd name="T95" fmla="*/ 1 h 1149"/>
                        <a:gd name="T96" fmla="*/ 1 w 1548"/>
                        <a:gd name="T97" fmla="*/ 1 h 1149"/>
                        <a:gd name="T98" fmla="*/ 1 w 1548"/>
                        <a:gd name="T99" fmla="*/ 1 h 1149"/>
                        <a:gd name="T100" fmla="*/ 1 w 1548"/>
                        <a:gd name="T101" fmla="*/ 1 h 1149"/>
                        <a:gd name="T102" fmla="*/ 1 w 1548"/>
                        <a:gd name="T103" fmla="*/ 1 h 1149"/>
                        <a:gd name="T104" fmla="*/ 1 w 1548"/>
                        <a:gd name="T105" fmla="*/ 1 h 1149"/>
                        <a:gd name="T106" fmla="*/ 1 w 1548"/>
                        <a:gd name="T107" fmla="*/ 1 h 1149"/>
                        <a:gd name="T108" fmla="*/ 1 w 1548"/>
                        <a:gd name="T109" fmla="*/ 1 h 1149"/>
                        <a:gd name="T110" fmla="*/ 1 w 1548"/>
                        <a:gd name="T111" fmla="*/ 1 h 1149"/>
                        <a:gd name="T112" fmla="*/ 1 w 1548"/>
                        <a:gd name="T113" fmla="*/ 0 h 1149"/>
                        <a:gd name="T114" fmla="*/ 1 w 1548"/>
                        <a:gd name="T115" fmla="*/ 0 h 1149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548"/>
                        <a:gd name="T175" fmla="*/ 0 h 1149"/>
                        <a:gd name="T176" fmla="*/ 1548 w 1548"/>
                        <a:gd name="T177" fmla="*/ 1149 h 1149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548" h="1149">
                          <a:moveTo>
                            <a:pt x="1459" y="0"/>
                          </a:moveTo>
                          <a:lnTo>
                            <a:pt x="1447" y="6"/>
                          </a:lnTo>
                          <a:lnTo>
                            <a:pt x="1434" y="12"/>
                          </a:lnTo>
                          <a:lnTo>
                            <a:pt x="1421" y="17"/>
                          </a:lnTo>
                          <a:lnTo>
                            <a:pt x="1409" y="24"/>
                          </a:lnTo>
                          <a:lnTo>
                            <a:pt x="1396" y="32"/>
                          </a:lnTo>
                          <a:lnTo>
                            <a:pt x="1386" y="41"/>
                          </a:lnTo>
                          <a:lnTo>
                            <a:pt x="1375" y="50"/>
                          </a:lnTo>
                          <a:lnTo>
                            <a:pt x="1366" y="60"/>
                          </a:lnTo>
                          <a:lnTo>
                            <a:pt x="1357" y="74"/>
                          </a:lnTo>
                          <a:lnTo>
                            <a:pt x="1349" y="88"/>
                          </a:lnTo>
                          <a:lnTo>
                            <a:pt x="1342" y="103"/>
                          </a:lnTo>
                          <a:lnTo>
                            <a:pt x="1336" y="118"/>
                          </a:lnTo>
                          <a:lnTo>
                            <a:pt x="1332" y="134"/>
                          </a:lnTo>
                          <a:lnTo>
                            <a:pt x="1327" y="149"/>
                          </a:lnTo>
                          <a:lnTo>
                            <a:pt x="1324" y="165"/>
                          </a:lnTo>
                          <a:lnTo>
                            <a:pt x="1321" y="180"/>
                          </a:lnTo>
                          <a:lnTo>
                            <a:pt x="1319" y="218"/>
                          </a:lnTo>
                          <a:lnTo>
                            <a:pt x="1325" y="251"/>
                          </a:lnTo>
                          <a:lnTo>
                            <a:pt x="1338" y="283"/>
                          </a:lnTo>
                          <a:lnTo>
                            <a:pt x="1356" y="313"/>
                          </a:lnTo>
                          <a:lnTo>
                            <a:pt x="1378" y="343"/>
                          </a:lnTo>
                          <a:lnTo>
                            <a:pt x="1400" y="371"/>
                          </a:lnTo>
                          <a:lnTo>
                            <a:pt x="1421" y="400"/>
                          </a:lnTo>
                          <a:lnTo>
                            <a:pt x="1441" y="430"/>
                          </a:lnTo>
                          <a:lnTo>
                            <a:pt x="1466" y="483"/>
                          </a:lnTo>
                          <a:lnTo>
                            <a:pt x="1485" y="537"/>
                          </a:lnTo>
                          <a:lnTo>
                            <a:pt x="1494" y="593"/>
                          </a:lnTo>
                          <a:lnTo>
                            <a:pt x="1495" y="649"/>
                          </a:lnTo>
                          <a:lnTo>
                            <a:pt x="1487" y="704"/>
                          </a:lnTo>
                          <a:lnTo>
                            <a:pt x="1472" y="757"/>
                          </a:lnTo>
                          <a:lnTo>
                            <a:pt x="1447" y="809"/>
                          </a:lnTo>
                          <a:lnTo>
                            <a:pt x="1413" y="857"/>
                          </a:lnTo>
                          <a:lnTo>
                            <a:pt x="1383" y="890"/>
                          </a:lnTo>
                          <a:lnTo>
                            <a:pt x="1350" y="921"/>
                          </a:lnTo>
                          <a:lnTo>
                            <a:pt x="1315" y="949"/>
                          </a:lnTo>
                          <a:lnTo>
                            <a:pt x="1279" y="974"/>
                          </a:lnTo>
                          <a:lnTo>
                            <a:pt x="1239" y="997"/>
                          </a:lnTo>
                          <a:lnTo>
                            <a:pt x="1199" y="1019"/>
                          </a:lnTo>
                          <a:lnTo>
                            <a:pt x="1158" y="1038"/>
                          </a:lnTo>
                          <a:lnTo>
                            <a:pt x="1115" y="1055"/>
                          </a:lnTo>
                          <a:lnTo>
                            <a:pt x="1071" y="1070"/>
                          </a:lnTo>
                          <a:lnTo>
                            <a:pt x="1027" y="1083"/>
                          </a:lnTo>
                          <a:lnTo>
                            <a:pt x="983" y="1094"/>
                          </a:lnTo>
                          <a:lnTo>
                            <a:pt x="938" y="1105"/>
                          </a:lnTo>
                          <a:lnTo>
                            <a:pt x="893" y="1114"/>
                          </a:lnTo>
                          <a:lnTo>
                            <a:pt x="849" y="1121"/>
                          </a:lnTo>
                          <a:lnTo>
                            <a:pt x="805" y="1126"/>
                          </a:lnTo>
                          <a:lnTo>
                            <a:pt x="761" y="1132"/>
                          </a:lnTo>
                          <a:lnTo>
                            <a:pt x="738" y="1134"/>
                          </a:lnTo>
                          <a:lnTo>
                            <a:pt x="716" y="1137"/>
                          </a:lnTo>
                          <a:lnTo>
                            <a:pt x="693" y="1138"/>
                          </a:lnTo>
                          <a:lnTo>
                            <a:pt x="672" y="1140"/>
                          </a:lnTo>
                          <a:lnTo>
                            <a:pt x="649" y="1141"/>
                          </a:lnTo>
                          <a:lnTo>
                            <a:pt x="627" y="1141"/>
                          </a:lnTo>
                          <a:lnTo>
                            <a:pt x="604" y="1143"/>
                          </a:lnTo>
                          <a:lnTo>
                            <a:pt x="582" y="1143"/>
                          </a:lnTo>
                          <a:lnTo>
                            <a:pt x="559" y="1144"/>
                          </a:lnTo>
                          <a:lnTo>
                            <a:pt x="536" y="1143"/>
                          </a:lnTo>
                          <a:lnTo>
                            <a:pt x="514" y="1143"/>
                          </a:lnTo>
                          <a:lnTo>
                            <a:pt x="491" y="1143"/>
                          </a:lnTo>
                          <a:lnTo>
                            <a:pt x="469" y="1141"/>
                          </a:lnTo>
                          <a:lnTo>
                            <a:pt x="446" y="1141"/>
                          </a:lnTo>
                          <a:lnTo>
                            <a:pt x="424" y="1140"/>
                          </a:lnTo>
                          <a:lnTo>
                            <a:pt x="401" y="1139"/>
                          </a:lnTo>
                          <a:lnTo>
                            <a:pt x="376" y="1138"/>
                          </a:lnTo>
                          <a:lnTo>
                            <a:pt x="350" y="1136"/>
                          </a:lnTo>
                          <a:lnTo>
                            <a:pt x="325" y="1132"/>
                          </a:lnTo>
                          <a:lnTo>
                            <a:pt x="299" y="1129"/>
                          </a:lnTo>
                          <a:lnTo>
                            <a:pt x="274" y="1125"/>
                          </a:lnTo>
                          <a:lnTo>
                            <a:pt x="249" y="1121"/>
                          </a:lnTo>
                          <a:lnTo>
                            <a:pt x="225" y="1116"/>
                          </a:lnTo>
                          <a:lnTo>
                            <a:pt x="199" y="1110"/>
                          </a:lnTo>
                          <a:lnTo>
                            <a:pt x="175" y="1106"/>
                          </a:lnTo>
                          <a:lnTo>
                            <a:pt x="150" y="1100"/>
                          </a:lnTo>
                          <a:lnTo>
                            <a:pt x="126" y="1094"/>
                          </a:lnTo>
                          <a:lnTo>
                            <a:pt x="100" y="1088"/>
                          </a:lnTo>
                          <a:lnTo>
                            <a:pt x="76" y="1083"/>
                          </a:lnTo>
                          <a:lnTo>
                            <a:pt x="51" y="1076"/>
                          </a:lnTo>
                          <a:lnTo>
                            <a:pt x="26" y="1070"/>
                          </a:lnTo>
                          <a:lnTo>
                            <a:pt x="1" y="1064"/>
                          </a:lnTo>
                          <a:lnTo>
                            <a:pt x="0" y="1064"/>
                          </a:lnTo>
                          <a:lnTo>
                            <a:pt x="0" y="1065"/>
                          </a:lnTo>
                          <a:lnTo>
                            <a:pt x="23" y="1071"/>
                          </a:lnTo>
                          <a:lnTo>
                            <a:pt x="46" y="1077"/>
                          </a:lnTo>
                          <a:lnTo>
                            <a:pt x="68" y="1083"/>
                          </a:lnTo>
                          <a:lnTo>
                            <a:pt x="91" y="1088"/>
                          </a:lnTo>
                          <a:lnTo>
                            <a:pt x="114" y="1094"/>
                          </a:lnTo>
                          <a:lnTo>
                            <a:pt x="136" y="1099"/>
                          </a:lnTo>
                          <a:lnTo>
                            <a:pt x="159" y="1105"/>
                          </a:lnTo>
                          <a:lnTo>
                            <a:pt x="181" y="1109"/>
                          </a:lnTo>
                          <a:lnTo>
                            <a:pt x="204" y="1115"/>
                          </a:lnTo>
                          <a:lnTo>
                            <a:pt x="227" y="1120"/>
                          </a:lnTo>
                          <a:lnTo>
                            <a:pt x="250" y="1124"/>
                          </a:lnTo>
                          <a:lnTo>
                            <a:pt x="272" y="1128"/>
                          </a:lnTo>
                          <a:lnTo>
                            <a:pt x="295" y="1132"/>
                          </a:lnTo>
                          <a:lnTo>
                            <a:pt x="318" y="1134"/>
                          </a:lnTo>
                          <a:lnTo>
                            <a:pt x="342" y="1138"/>
                          </a:lnTo>
                          <a:lnTo>
                            <a:pt x="365" y="1140"/>
                          </a:lnTo>
                          <a:lnTo>
                            <a:pt x="388" y="1143"/>
                          </a:lnTo>
                          <a:lnTo>
                            <a:pt x="411" y="1144"/>
                          </a:lnTo>
                          <a:lnTo>
                            <a:pt x="434" y="1146"/>
                          </a:lnTo>
                          <a:lnTo>
                            <a:pt x="458" y="1147"/>
                          </a:lnTo>
                          <a:lnTo>
                            <a:pt x="481" y="1148"/>
                          </a:lnTo>
                          <a:lnTo>
                            <a:pt x="505" y="1148"/>
                          </a:lnTo>
                          <a:lnTo>
                            <a:pt x="529" y="1149"/>
                          </a:lnTo>
                          <a:lnTo>
                            <a:pt x="552" y="1149"/>
                          </a:lnTo>
                          <a:lnTo>
                            <a:pt x="576" y="1149"/>
                          </a:lnTo>
                          <a:lnTo>
                            <a:pt x="599" y="1149"/>
                          </a:lnTo>
                          <a:lnTo>
                            <a:pt x="623" y="1148"/>
                          </a:lnTo>
                          <a:lnTo>
                            <a:pt x="646" y="1147"/>
                          </a:lnTo>
                          <a:lnTo>
                            <a:pt x="670" y="1147"/>
                          </a:lnTo>
                          <a:lnTo>
                            <a:pt x="693" y="1146"/>
                          </a:lnTo>
                          <a:lnTo>
                            <a:pt x="718" y="1144"/>
                          </a:lnTo>
                          <a:lnTo>
                            <a:pt x="741" y="1143"/>
                          </a:lnTo>
                          <a:lnTo>
                            <a:pt x="783" y="1139"/>
                          </a:lnTo>
                          <a:lnTo>
                            <a:pt x="825" y="1134"/>
                          </a:lnTo>
                          <a:lnTo>
                            <a:pt x="867" y="1130"/>
                          </a:lnTo>
                          <a:lnTo>
                            <a:pt x="910" y="1123"/>
                          </a:lnTo>
                          <a:lnTo>
                            <a:pt x="953" y="1115"/>
                          </a:lnTo>
                          <a:lnTo>
                            <a:pt x="994" y="1107"/>
                          </a:lnTo>
                          <a:lnTo>
                            <a:pt x="1037" y="1096"/>
                          </a:lnTo>
                          <a:lnTo>
                            <a:pt x="1078" y="1085"/>
                          </a:lnTo>
                          <a:lnTo>
                            <a:pt x="1118" y="1072"/>
                          </a:lnTo>
                          <a:lnTo>
                            <a:pt x="1159" y="1057"/>
                          </a:lnTo>
                          <a:lnTo>
                            <a:pt x="1198" y="1041"/>
                          </a:lnTo>
                          <a:lnTo>
                            <a:pt x="1237" y="1023"/>
                          </a:lnTo>
                          <a:lnTo>
                            <a:pt x="1275" y="1003"/>
                          </a:lnTo>
                          <a:lnTo>
                            <a:pt x="1312" y="982"/>
                          </a:lnTo>
                          <a:lnTo>
                            <a:pt x="1347" y="958"/>
                          </a:lnTo>
                          <a:lnTo>
                            <a:pt x="1381" y="933"/>
                          </a:lnTo>
                          <a:lnTo>
                            <a:pt x="1420" y="897"/>
                          </a:lnTo>
                          <a:lnTo>
                            <a:pt x="1456" y="859"/>
                          </a:lnTo>
                          <a:lnTo>
                            <a:pt x="1485" y="817"/>
                          </a:lnTo>
                          <a:lnTo>
                            <a:pt x="1510" y="772"/>
                          </a:lnTo>
                          <a:lnTo>
                            <a:pt x="1529" y="725"/>
                          </a:lnTo>
                          <a:lnTo>
                            <a:pt x="1541" y="675"/>
                          </a:lnTo>
                          <a:lnTo>
                            <a:pt x="1548" y="623"/>
                          </a:lnTo>
                          <a:lnTo>
                            <a:pt x="1548" y="570"/>
                          </a:lnTo>
                          <a:lnTo>
                            <a:pt x="1545" y="538"/>
                          </a:lnTo>
                          <a:lnTo>
                            <a:pt x="1539" y="506"/>
                          </a:lnTo>
                          <a:lnTo>
                            <a:pt x="1531" y="473"/>
                          </a:lnTo>
                          <a:lnTo>
                            <a:pt x="1520" y="442"/>
                          </a:lnTo>
                          <a:lnTo>
                            <a:pt x="1508" y="412"/>
                          </a:lnTo>
                          <a:lnTo>
                            <a:pt x="1493" y="384"/>
                          </a:lnTo>
                          <a:lnTo>
                            <a:pt x="1476" y="355"/>
                          </a:lnTo>
                          <a:lnTo>
                            <a:pt x="1456" y="328"/>
                          </a:lnTo>
                          <a:lnTo>
                            <a:pt x="1442" y="311"/>
                          </a:lnTo>
                          <a:lnTo>
                            <a:pt x="1427" y="294"/>
                          </a:lnTo>
                          <a:lnTo>
                            <a:pt x="1412" y="278"/>
                          </a:lnTo>
                          <a:lnTo>
                            <a:pt x="1398" y="259"/>
                          </a:lnTo>
                          <a:lnTo>
                            <a:pt x="1386" y="242"/>
                          </a:lnTo>
                          <a:lnTo>
                            <a:pt x="1375" y="222"/>
                          </a:lnTo>
                          <a:lnTo>
                            <a:pt x="1366" y="202"/>
                          </a:lnTo>
                          <a:lnTo>
                            <a:pt x="1360" y="180"/>
                          </a:lnTo>
                          <a:lnTo>
                            <a:pt x="1358" y="158"/>
                          </a:lnTo>
                          <a:lnTo>
                            <a:pt x="1359" y="131"/>
                          </a:lnTo>
                          <a:lnTo>
                            <a:pt x="1362" y="106"/>
                          </a:lnTo>
                          <a:lnTo>
                            <a:pt x="1367" y="84"/>
                          </a:lnTo>
                          <a:lnTo>
                            <a:pt x="1373" y="70"/>
                          </a:lnTo>
                          <a:lnTo>
                            <a:pt x="1382" y="58"/>
                          </a:lnTo>
                          <a:lnTo>
                            <a:pt x="1394" y="45"/>
                          </a:lnTo>
                          <a:lnTo>
                            <a:pt x="1405" y="35"/>
                          </a:lnTo>
                          <a:lnTo>
                            <a:pt x="1419" y="26"/>
                          </a:lnTo>
                          <a:lnTo>
                            <a:pt x="1433" y="16"/>
                          </a:lnTo>
                          <a:lnTo>
                            <a:pt x="1447" y="8"/>
                          </a:lnTo>
                          <a:lnTo>
                            <a:pt x="145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4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007" y="1898"/>
                      <a:ext cx="580" cy="113"/>
                    </a:xfrm>
                    <a:custGeom>
                      <a:avLst/>
                      <a:gdLst>
                        <a:gd name="T0" fmla="*/ 1 w 1160"/>
                        <a:gd name="T1" fmla="*/ 1 h 224"/>
                        <a:gd name="T2" fmla="*/ 1 w 1160"/>
                        <a:gd name="T3" fmla="*/ 1 h 224"/>
                        <a:gd name="T4" fmla="*/ 1 w 1160"/>
                        <a:gd name="T5" fmla="*/ 1 h 224"/>
                        <a:gd name="T6" fmla="*/ 1 w 1160"/>
                        <a:gd name="T7" fmla="*/ 1 h 224"/>
                        <a:gd name="T8" fmla="*/ 1 w 1160"/>
                        <a:gd name="T9" fmla="*/ 1 h 224"/>
                        <a:gd name="T10" fmla="*/ 1 w 1160"/>
                        <a:gd name="T11" fmla="*/ 1 h 224"/>
                        <a:gd name="T12" fmla="*/ 1 w 1160"/>
                        <a:gd name="T13" fmla="*/ 1 h 224"/>
                        <a:gd name="T14" fmla="*/ 1 w 1160"/>
                        <a:gd name="T15" fmla="*/ 1 h 224"/>
                        <a:gd name="T16" fmla="*/ 1 w 1160"/>
                        <a:gd name="T17" fmla="*/ 1 h 224"/>
                        <a:gd name="T18" fmla="*/ 1 w 1160"/>
                        <a:gd name="T19" fmla="*/ 1 h 224"/>
                        <a:gd name="T20" fmla="*/ 1 w 1160"/>
                        <a:gd name="T21" fmla="*/ 1 h 224"/>
                        <a:gd name="T22" fmla="*/ 1 w 1160"/>
                        <a:gd name="T23" fmla="*/ 1 h 224"/>
                        <a:gd name="T24" fmla="*/ 1 w 1160"/>
                        <a:gd name="T25" fmla="*/ 1 h 224"/>
                        <a:gd name="T26" fmla="*/ 1 w 1160"/>
                        <a:gd name="T27" fmla="*/ 1 h 224"/>
                        <a:gd name="T28" fmla="*/ 1 w 1160"/>
                        <a:gd name="T29" fmla="*/ 1 h 224"/>
                        <a:gd name="T30" fmla="*/ 1 w 1160"/>
                        <a:gd name="T31" fmla="*/ 1 h 224"/>
                        <a:gd name="T32" fmla="*/ 1 w 1160"/>
                        <a:gd name="T33" fmla="*/ 1 h 224"/>
                        <a:gd name="T34" fmla="*/ 1 w 1160"/>
                        <a:gd name="T35" fmla="*/ 1 h 224"/>
                        <a:gd name="T36" fmla="*/ 1 w 1160"/>
                        <a:gd name="T37" fmla="*/ 1 h 224"/>
                        <a:gd name="T38" fmla="*/ 1 w 1160"/>
                        <a:gd name="T39" fmla="*/ 1 h 224"/>
                        <a:gd name="T40" fmla="*/ 1 w 1160"/>
                        <a:gd name="T41" fmla="*/ 1 h 224"/>
                        <a:gd name="T42" fmla="*/ 1 w 1160"/>
                        <a:gd name="T43" fmla="*/ 1 h 224"/>
                        <a:gd name="T44" fmla="*/ 1 w 1160"/>
                        <a:gd name="T45" fmla="*/ 1 h 224"/>
                        <a:gd name="T46" fmla="*/ 1 w 1160"/>
                        <a:gd name="T47" fmla="*/ 1 h 224"/>
                        <a:gd name="T48" fmla="*/ 1 w 1160"/>
                        <a:gd name="T49" fmla="*/ 1 h 224"/>
                        <a:gd name="T50" fmla="*/ 1 w 1160"/>
                        <a:gd name="T51" fmla="*/ 1 h 224"/>
                        <a:gd name="T52" fmla="*/ 1 w 1160"/>
                        <a:gd name="T53" fmla="*/ 1 h 224"/>
                        <a:gd name="T54" fmla="*/ 1 w 1160"/>
                        <a:gd name="T55" fmla="*/ 1 h 224"/>
                        <a:gd name="T56" fmla="*/ 1 w 1160"/>
                        <a:gd name="T57" fmla="*/ 1 h 224"/>
                        <a:gd name="T58" fmla="*/ 1 w 1160"/>
                        <a:gd name="T59" fmla="*/ 1 h 224"/>
                        <a:gd name="T60" fmla="*/ 1 w 1160"/>
                        <a:gd name="T61" fmla="*/ 1 h 224"/>
                        <a:gd name="T62" fmla="*/ 1 w 1160"/>
                        <a:gd name="T63" fmla="*/ 1 h 224"/>
                        <a:gd name="T64" fmla="*/ 1 w 1160"/>
                        <a:gd name="T65" fmla="*/ 1 h 224"/>
                        <a:gd name="T66" fmla="*/ 1 w 1160"/>
                        <a:gd name="T67" fmla="*/ 1 h 224"/>
                        <a:gd name="T68" fmla="*/ 1 w 1160"/>
                        <a:gd name="T69" fmla="*/ 1 h 224"/>
                        <a:gd name="T70" fmla="*/ 1 w 1160"/>
                        <a:gd name="T71" fmla="*/ 1 h 224"/>
                        <a:gd name="T72" fmla="*/ 1 w 1160"/>
                        <a:gd name="T73" fmla="*/ 1 h 224"/>
                        <a:gd name="T74" fmla="*/ 1 w 1160"/>
                        <a:gd name="T75" fmla="*/ 1 h 224"/>
                        <a:gd name="T76" fmla="*/ 1 w 1160"/>
                        <a:gd name="T77" fmla="*/ 1 h 224"/>
                        <a:gd name="T78" fmla="*/ 1 w 1160"/>
                        <a:gd name="T79" fmla="*/ 1 h 224"/>
                        <a:gd name="T80" fmla="*/ 1 w 1160"/>
                        <a:gd name="T81" fmla="*/ 1 h 224"/>
                        <a:gd name="T82" fmla="*/ 1 w 1160"/>
                        <a:gd name="T83" fmla="*/ 1 h 224"/>
                        <a:gd name="T84" fmla="*/ 1 w 1160"/>
                        <a:gd name="T85" fmla="*/ 1 h 224"/>
                        <a:gd name="T86" fmla="*/ 1 w 1160"/>
                        <a:gd name="T87" fmla="*/ 1 h 224"/>
                        <a:gd name="T88" fmla="*/ 1 w 1160"/>
                        <a:gd name="T89" fmla="*/ 1 h 224"/>
                        <a:gd name="T90" fmla="*/ 1 w 1160"/>
                        <a:gd name="T91" fmla="*/ 1 h 224"/>
                        <a:gd name="T92" fmla="*/ 1 w 1160"/>
                        <a:gd name="T93" fmla="*/ 1 h 224"/>
                        <a:gd name="T94" fmla="*/ 1 w 1160"/>
                        <a:gd name="T95" fmla="*/ 1 h 224"/>
                        <a:gd name="T96" fmla="*/ 1 w 1160"/>
                        <a:gd name="T97" fmla="*/ 1 h 224"/>
                        <a:gd name="T98" fmla="*/ 1 w 1160"/>
                        <a:gd name="T99" fmla="*/ 1 h 224"/>
                        <a:gd name="T100" fmla="*/ 1 w 1160"/>
                        <a:gd name="T101" fmla="*/ 1 h 224"/>
                        <a:gd name="T102" fmla="*/ 1 w 1160"/>
                        <a:gd name="T103" fmla="*/ 1 h 224"/>
                        <a:gd name="T104" fmla="*/ 1 w 1160"/>
                        <a:gd name="T105" fmla="*/ 1 h 224"/>
                        <a:gd name="T106" fmla="*/ 1 w 1160"/>
                        <a:gd name="T107" fmla="*/ 1 h 224"/>
                        <a:gd name="T108" fmla="*/ 1 w 1160"/>
                        <a:gd name="T109" fmla="*/ 1 h 224"/>
                        <a:gd name="T110" fmla="*/ 1 w 1160"/>
                        <a:gd name="T111" fmla="*/ 1 h 224"/>
                        <a:gd name="T112" fmla="*/ 1 w 1160"/>
                        <a:gd name="T113" fmla="*/ 1 h 224"/>
                        <a:gd name="T114" fmla="*/ 1 w 1160"/>
                        <a:gd name="T115" fmla="*/ 1 h 224"/>
                        <a:gd name="T116" fmla="*/ 1 w 1160"/>
                        <a:gd name="T117" fmla="*/ 0 h 224"/>
                        <a:gd name="T118" fmla="*/ 0 w 1160"/>
                        <a:gd name="T119" fmla="*/ 0 h 224"/>
                        <a:gd name="T120" fmla="*/ 0 w 1160"/>
                        <a:gd name="T121" fmla="*/ 0 h 224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w 1160"/>
                        <a:gd name="T184" fmla="*/ 0 h 224"/>
                        <a:gd name="T185" fmla="*/ 1160 w 1160"/>
                        <a:gd name="T186" fmla="*/ 224 h 224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T183" t="T184" r="T185" b="T186"/>
                      <a:pathLst>
                        <a:path w="1160" h="224">
                          <a:moveTo>
                            <a:pt x="0" y="0"/>
                          </a:moveTo>
                          <a:lnTo>
                            <a:pt x="7" y="19"/>
                          </a:lnTo>
                          <a:lnTo>
                            <a:pt x="18" y="38"/>
                          </a:lnTo>
                          <a:lnTo>
                            <a:pt x="35" y="54"/>
                          </a:lnTo>
                          <a:lnTo>
                            <a:pt x="53" y="69"/>
                          </a:lnTo>
                          <a:lnTo>
                            <a:pt x="74" y="81"/>
                          </a:lnTo>
                          <a:lnTo>
                            <a:pt x="96" y="92"/>
                          </a:lnTo>
                          <a:lnTo>
                            <a:pt x="115" y="102"/>
                          </a:lnTo>
                          <a:lnTo>
                            <a:pt x="134" y="110"/>
                          </a:lnTo>
                          <a:lnTo>
                            <a:pt x="152" y="119"/>
                          </a:lnTo>
                          <a:lnTo>
                            <a:pt x="172" y="127"/>
                          </a:lnTo>
                          <a:lnTo>
                            <a:pt x="191" y="135"/>
                          </a:lnTo>
                          <a:lnTo>
                            <a:pt x="211" y="143"/>
                          </a:lnTo>
                          <a:lnTo>
                            <a:pt x="230" y="150"/>
                          </a:lnTo>
                          <a:lnTo>
                            <a:pt x="251" y="157"/>
                          </a:lnTo>
                          <a:lnTo>
                            <a:pt x="271" y="164"/>
                          </a:lnTo>
                          <a:lnTo>
                            <a:pt x="291" y="170"/>
                          </a:lnTo>
                          <a:lnTo>
                            <a:pt x="312" y="176"/>
                          </a:lnTo>
                          <a:lnTo>
                            <a:pt x="332" y="181"/>
                          </a:lnTo>
                          <a:lnTo>
                            <a:pt x="352" y="186"/>
                          </a:lnTo>
                          <a:lnTo>
                            <a:pt x="373" y="192"/>
                          </a:lnTo>
                          <a:lnTo>
                            <a:pt x="394" y="196"/>
                          </a:lnTo>
                          <a:lnTo>
                            <a:pt x="415" y="200"/>
                          </a:lnTo>
                          <a:lnTo>
                            <a:pt x="434" y="205"/>
                          </a:lnTo>
                          <a:lnTo>
                            <a:pt x="455" y="208"/>
                          </a:lnTo>
                          <a:lnTo>
                            <a:pt x="478" y="211"/>
                          </a:lnTo>
                          <a:lnTo>
                            <a:pt x="501" y="215"/>
                          </a:lnTo>
                          <a:lnTo>
                            <a:pt x="524" y="218"/>
                          </a:lnTo>
                          <a:lnTo>
                            <a:pt x="547" y="221"/>
                          </a:lnTo>
                          <a:lnTo>
                            <a:pt x="571" y="222"/>
                          </a:lnTo>
                          <a:lnTo>
                            <a:pt x="594" y="224"/>
                          </a:lnTo>
                          <a:lnTo>
                            <a:pt x="617" y="224"/>
                          </a:lnTo>
                          <a:lnTo>
                            <a:pt x="642" y="224"/>
                          </a:lnTo>
                          <a:lnTo>
                            <a:pt x="665" y="224"/>
                          </a:lnTo>
                          <a:lnTo>
                            <a:pt x="688" y="223"/>
                          </a:lnTo>
                          <a:lnTo>
                            <a:pt x="711" y="222"/>
                          </a:lnTo>
                          <a:lnTo>
                            <a:pt x="735" y="219"/>
                          </a:lnTo>
                          <a:lnTo>
                            <a:pt x="758" y="217"/>
                          </a:lnTo>
                          <a:lnTo>
                            <a:pt x="781" y="215"/>
                          </a:lnTo>
                          <a:lnTo>
                            <a:pt x="804" y="211"/>
                          </a:lnTo>
                          <a:lnTo>
                            <a:pt x="827" y="208"/>
                          </a:lnTo>
                          <a:lnTo>
                            <a:pt x="849" y="205"/>
                          </a:lnTo>
                          <a:lnTo>
                            <a:pt x="871" y="200"/>
                          </a:lnTo>
                          <a:lnTo>
                            <a:pt x="893" y="194"/>
                          </a:lnTo>
                          <a:lnTo>
                            <a:pt x="916" y="188"/>
                          </a:lnTo>
                          <a:lnTo>
                            <a:pt x="938" y="183"/>
                          </a:lnTo>
                          <a:lnTo>
                            <a:pt x="960" y="176"/>
                          </a:lnTo>
                          <a:lnTo>
                            <a:pt x="981" y="168"/>
                          </a:lnTo>
                          <a:lnTo>
                            <a:pt x="1002" y="160"/>
                          </a:lnTo>
                          <a:lnTo>
                            <a:pt x="1024" y="150"/>
                          </a:lnTo>
                          <a:lnTo>
                            <a:pt x="1045" y="141"/>
                          </a:lnTo>
                          <a:lnTo>
                            <a:pt x="1064" y="130"/>
                          </a:lnTo>
                          <a:lnTo>
                            <a:pt x="1084" y="119"/>
                          </a:lnTo>
                          <a:lnTo>
                            <a:pt x="1104" y="107"/>
                          </a:lnTo>
                          <a:lnTo>
                            <a:pt x="1122" y="93"/>
                          </a:lnTo>
                          <a:lnTo>
                            <a:pt x="1139" y="79"/>
                          </a:lnTo>
                          <a:lnTo>
                            <a:pt x="1156" y="64"/>
                          </a:lnTo>
                          <a:lnTo>
                            <a:pt x="1159" y="59"/>
                          </a:lnTo>
                          <a:lnTo>
                            <a:pt x="1160" y="54"/>
                          </a:lnTo>
                          <a:lnTo>
                            <a:pt x="1158" y="50"/>
                          </a:lnTo>
                          <a:lnTo>
                            <a:pt x="1153" y="50"/>
                          </a:lnTo>
                          <a:lnTo>
                            <a:pt x="1133" y="57"/>
                          </a:lnTo>
                          <a:lnTo>
                            <a:pt x="1114" y="65"/>
                          </a:lnTo>
                          <a:lnTo>
                            <a:pt x="1094" y="72"/>
                          </a:lnTo>
                          <a:lnTo>
                            <a:pt x="1075" y="79"/>
                          </a:lnTo>
                          <a:lnTo>
                            <a:pt x="1055" y="87"/>
                          </a:lnTo>
                          <a:lnTo>
                            <a:pt x="1036" y="94"/>
                          </a:lnTo>
                          <a:lnTo>
                            <a:pt x="1017" y="102"/>
                          </a:lnTo>
                          <a:lnTo>
                            <a:pt x="998" y="109"/>
                          </a:lnTo>
                          <a:lnTo>
                            <a:pt x="978" y="116"/>
                          </a:lnTo>
                          <a:lnTo>
                            <a:pt x="958" y="123"/>
                          </a:lnTo>
                          <a:lnTo>
                            <a:pt x="939" y="129"/>
                          </a:lnTo>
                          <a:lnTo>
                            <a:pt x="918" y="134"/>
                          </a:lnTo>
                          <a:lnTo>
                            <a:pt x="898" y="140"/>
                          </a:lnTo>
                          <a:lnTo>
                            <a:pt x="878" y="146"/>
                          </a:lnTo>
                          <a:lnTo>
                            <a:pt x="857" y="150"/>
                          </a:lnTo>
                          <a:lnTo>
                            <a:pt x="836" y="155"/>
                          </a:lnTo>
                          <a:lnTo>
                            <a:pt x="814" y="158"/>
                          </a:lnTo>
                          <a:lnTo>
                            <a:pt x="794" y="162"/>
                          </a:lnTo>
                          <a:lnTo>
                            <a:pt x="772" y="165"/>
                          </a:lnTo>
                          <a:lnTo>
                            <a:pt x="750" y="168"/>
                          </a:lnTo>
                          <a:lnTo>
                            <a:pt x="728" y="170"/>
                          </a:lnTo>
                          <a:lnTo>
                            <a:pt x="706" y="172"/>
                          </a:lnTo>
                          <a:lnTo>
                            <a:pt x="684" y="173"/>
                          </a:lnTo>
                          <a:lnTo>
                            <a:pt x="662" y="175"/>
                          </a:lnTo>
                          <a:lnTo>
                            <a:pt x="640" y="176"/>
                          </a:lnTo>
                          <a:lnTo>
                            <a:pt x="619" y="176"/>
                          </a:lnTo>
                          <a:lnTo>
                            <a:pt x="597" y="176"/>
                          </a:lnTo>
                          <a:lnTo>
                            <a:pt x="575" y="176"/>
                          </a:lnTo>
                          <a:lnTo>
                            <a:pt x="553" y="176"/>
                          </a:lnTo>
                          <a:lnTo>
                            <a:pt x="531" y="176"/>
                          </a:lnTo>
                          <a:lnTo>
                            <a:pt x="509" y="175"/>
                          </a:lnTo>
                          <a:lnTo>
                            <a:pt x="487" y="173"/>
                          </a:lnTo>
                          <a:lnTo>
                            <a:pt x="467" y="172"/>
                          </a:lnTo>
                          <a:lnTo>
                            <a:pt x="447" y="171"/>
                          </a:lnTo>
                          <a:lnTo>
                            <a:pt x="426" y="169"/>
                          </a:lnTo>
                          <a:lnTo>
                            <a:pt x="407" y="168"/>
                          </a:lnTo>
                          <a:lnTo>
                            <a:pt x="387" y="165"/>
                          </a:lnTo>
                          <a:lnTo>
                            <a:pt x="366" y="163"/>
                          </a:lnTo>
                          <a:lnTo>
                            <a:pt x="347" y="160"/>
                          </a:lnTo>
                          <a:lnTo>
                            <a:pt x="327" y="156"/>
                          </a:lnTo>
                          <a:lnTo>
                            <a:pt x="308" y="153"/>
                          </a:lnTo>
                          <a:lnTo>
                            <a:pt x="288" y="149"/>
                          </a:lnTo>
                          <a:lnTo>
                            <a:pt x="268" y="145"/>
                          </a:lnTo>
                          <a:lnTo>
                            <a:pt x="249" y="140"/>
                          </a:lnTo>
                          <a:lnTo>
                            <a:pt x="229" y="135"/>
                          </a:lnTo>
                          <a:lnTo>
                            <a:pt x="210" y="130"/>
                          </a:lnTo>
                          <a:lnTo>
                            <a:pt x="190" y="124"/>
                          </a:lnTo>
                          <a:lnTo>
                            <a:pt x="170" y="118"/>
                          </a:lnTo>
                          <a:lnTo>
                            <a:pt x="149" y="111"/>
                          </a:lnTo>
                          <a:lnTo>
                            <a:pt x="123" y="102"/>
                          </a:lnTo>
                          <a:lnTo>
                            <a:pt x="97" y="91"/>
                          </a:lnTo>
                          <a:lnTo>
                            <a:pt x="70" y="77"/>
                          </a:lnTo>
                          <a:lnTo>
                            <a:pt x="46" y="62"/>
                          </a:lnTo>
                          <a:lnTo>
                            <a:pt x="25" y="43"/>
                          </a:lnTo>
                          <a:lnTo>
                            <a:pt x="9" y="2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5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3916" y="1301"/>
                      <a:ext cx="760" cy="147"/>
                    </a:xfrm>
                    <a:custGeom>
                      <a:avLst/>
                      <a:gdLst>
                        <a:gd name="T0" fmla="*/ 1 w 1520"/>
                        <a:gd name="T1" fmla="*/ 0 h 295"/>
                        <a:gd name="T2" fmla="*/ 1 w 1520"/>
                        <a:gd name="T3" fmla="*/ 0 h 295"/>
                        <a:gd name="T4" fmla="*/ 1 w 1520"/>
                        <a:gd name="T5" fmla="*/ 0 h 295"/>
                        <a:gd name="T6" fmla="*/ 1 w 1520"/>
                        <a:gd name="T7" fmla="*/ 0 h 295"/>
                        <a:gd name="T8" fmla="*/ 1 w 1520"/>
                        <a:gd name="T9" fmla="*/ 0 h 295"/>
                        <a:gd name="T10" fmla="*/ 1 w 1520"/>
                        <a:gd name="T11" fmla="*/ 0 h 295"/>
                        <a:gd name="T12" fmla="*/ 1 w 1520"/>
                        <a:gd name="T13" fmla="*/ 0 h 295"/>
                        <a:gd name="T14" fmla="*/ 1 w 1520"/>
                        <a:gd name="T15" fmla="*/ 0 h 295"/>
                        <a:gd name="T16" fmla="*/ 1 w 1520"/>
                        <a:gd name="T17" fmla="*/ 0 h 295"/>
                        <a:gd name="T18" fmla="*/ 1 w 1520"/>
                        <a:gd name="T19" fmla="*/ 0 h 295"/>
                        <a:gd name="T20" fmla="*/ 1 w 1520"/>
                        <a:gd name="T21" fmla="*/ 0 h 295"/>
                        <a:gd name="T22" fmla="*/ 1 w 1520"/>
                        <a:gd name="T23" fmla="*/ 0 h 295"/>
                        <a:gd name="T24" fmla="*/ 1 w 1520"/>
                        <a:gd name="T25" fmla="*/ 0 h 295"/>
                        <a:gd name="T26" fmla="*/ 1 w 1520"/>
                        <a:gd name="T27" fmla="*/ 0 h 295"/>
                        <a:gd name="T28" fmla="*/ 1 w 1520"/>
                        <a:gd name="T29" fmla="*/ 0 h 295"/>
                        <a:gd name="T30" fmla="*/ 1 w 1520"/>
                        <a:gd name="T31" fmla="*/ 0 h 295"/>
                        <a:gd name="T32" fmla="*/ 1 w 1520"/>
                        <a:gd name="T33" fmla="*/ 0 h 295"/>
                        <a:gd name="T34" fmla="*/ 1 w 1520"/>
                        <a:gd name="T35" fmla="*/ 0 h 295"/>
                        <a:gd name="T36" fmla="*/ 1 w 1520"/>
                        <a:gd name="T37" fmla="*/ 0 h 295"/>
                        <a:gd name="T38" fmla="*/ 1 w 1520"/>
                        <a:gd name="T39" fmla="*/ 0 h 295"/>
                        <a:gd name="T40" fmla="*/ 1 w 1520"/>
                        <a:gd name="T41" fmla="*/ 0 h 295"/>
                        <a:gd name="T42" fmla="*/ 1 w 1520"/>
                        <a:gd name="T43" fmla="*/ 0 h 295"/>
                        <a:gd name="T44" fmla="*/ 1 w 1520"/>
                        <a:gd name="T45" fmla="*/ 0 h 295"/>
                        <a:gd name="T46" fmla="*/ 1 w 1520"/>
                        <a:gd name="T47" fmla="*/ 0 h 295"/>
                        <a:gd name="T48" fmla="*/ 1 w 1520"/>
                        <a:gd name="T49" fmla="*/ 0 h 295"/>
                        <a:gd name="T50" fmla="*/ 1 w 1520"/>
                        <a:gd name="T51" fmla="*/ 0 h 295"/>
                        <a:gd name="T52" fmla="*/ 1 w 1520"/>
                        <a:gd name="T53" fmla="*/ 0 h 295"/>
                        <a:gd name="T54" fmla="*/ 1 w 1520"/>
                        <a:gd name="T55" fmla="*/ 0 h 295"/>
                        <a:gd name="T56" fmla="*/ 1 w 1520"/>
                        <a:gd name="T57" fmla="*/ 0 h 295"/>
                        <a:gd name="T58" fmla="*/ 1 w 1520"/>
                        <a:gd name="T59" fmla="*/ 0 h 295"/>
                        <a:gd name="T60" fmla="*/ 1 w 1520"/>
                        <a:gd name="T61" fmla="*/ 0 h 295"/>
                        <a:gd name="T62" fmla="*/ 1 w 1520"/>
                        <a:gd name="T63" fmla="*/ 0 h 295"/>
                        <a:gd name="T64" fmla="*/ 1 w 1520"/>
                        <a:gd name="T65" fmla="*/ 0 h 295"/>
                        <a:gd name="T66" fmla="*/ 1 w 1520"/>
                        <a:gd name="T67" fmla="*/ 0 h 295"/>
                        <a:gd name="T68" fmla="*/ 1 w 1520"/>
                        <a:gd name="T69" fmla="*/ 0 h 295"/>
                        <a:gd name="T70" fmla="*/ 1 w 1520"/>
                        <a:gd name="T71" fmla="*/ 0 h 295"/>
                        <a:gd name="T72" fmla="*/ 1 w 1520"/>
                        <a:gd name="T73" fmla="*/ 0 h 295"/>
                        <a:gd name="T74" fmla="*/ 1 w 1520"/>
                        <a:gd name="T75" fmla="*/ 0 h 295"/>
                        <a:gd name="T76" fmla="*/ 1 w 1520"/>
                        <a:gd name="T77" fmla="*/ 0 h 295"/>
                        <a:gd name="T78" fmla="*/ 1 w 1520"/>
                        <a:gd name="T79" fmla="*/ 0 h 295"/>
                        <a:gd name="T80" fmla="*/ 1 w 1520"/>
                        <a:gd name="T81" fmla="*/ 0 h 295"/>
                        <a:gd name="T82" fmla="*/ 1 w 1520"/>
                        <a:gd name="T83" fmla="*/ 0 h 295"/>
                        <a:gd name="T84" fmla="*/ 1 w 1520"/>
                        <a:gd name="T85" fmla="*/ 0 h 295"/>
                        <a:gd name="T86" fmla="*/ 1 w 1520"/>
                        <a:gd name="T87" fmla="*/ 0 h 295"/>
                        <a:gd name="T88" fmla="*/ 1 w 1520"/>
                        <a:gd name="T89" fmla="*/ 0 h 295"/>
                        <a:gd name="T90" fmla="*/ 1 w 1520"/>
                        <a:gd name="T91" fmla="*/ 0 h 295"/>
                        <a:gd name="T92" fmla="*/ 1 w 1520"/>
                        <a:gd name="T93" fmla="*/ 0 h 295"/>
                        <a:gd name="T94" fmla="*/ 1 w 1520"/>
                        <a:gd name="T95" fmla="*/ 0 h 295"/>
                        <a:gd name="T96" fmla="*/ 1 w 1520"/>
                        <a:gd name="T97" fmla="*/ 0 h 295"/>
                        <a:gd name="T98" fmla="*/ 1 w 1520"/>
                        <a:gd name="T99" fmla="*/ 0 h 295"/>
                        <a:gd name="T100" fmla="*/ 1 w 1520"/>
                        <a:gd name="T101" fmla="*/ 0 h 295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w 1520"/>
                        <a:gd name="T154" fmla="*/ 0 h 295"/>
                        <a:gd name="T155" fmla="*/ 1520 w 1520"/>
                        <a:gd name="T156" fmla="*/ 295 h 295"/>
                      </a:gdLst>
                      <a:ahLst/>
                      <a:cxnLst>
                        <a:cxn ang="T102">
                          <a:pos x="T0" y="T1"/>
                        </a:cxn>
                        <a:cxn ang="T103">
                          <a:pos x="T2" y="T3"/>
                        </a:cxn>
                        <a:cxn ang="T104">
                          <a:pos x="T4" y="T5"/>
                        </a:cxn>
                        <a:cxn ang="T105">
                          <a:pos x="T6" y="T7"/>
                        </a:cxn>
                        <a:cxn ang="T106">
                          <a:pos x="T8" y="T9"/>
                        </a:cxn>
                        <a:cxn ang="T107">
                          <a:pos x="T10" y="T11"/>
                        </a:cxn>
                        <a:cxn ang="T108">
                          <a:pos x="T12" y="T13"/>
                        </a:cxn>
                        <a:cxn ang="T109">
                          <a:pos x="T14" y="T15"/>
                        </a:cxn>
                        <a:cxn ang="T110">
                          <a:pos x="T16" y="T17"/>
                        </a:cxn>
                        <a:cxn ang="T111">
                          <a:pos x="T18" y="T19"/>
                        </a:cxn>
                        <a:cxn ang="T112">
                          <a:pos x="T20" y="T21"/>
                        </a:cxn>
                        <a:cxn ang="T113">
                          <a:pos x="T22" y="T23"/>
                        </a:cxn>
                        <a:cxn ang="T114">
                          <a:pos x="T24" y="T25"/>
                        </a:cxn>
                        <a:cxn ang="T115">
                          <a:pos x="T26" y="T27"/>
                        </a:cxn>
                        <a:cxn ang="T116">
                          <a:pos x="T28" y="T29"/>
                        </a:cxn>
                        <a:cxn ang="T117">
                          <a:pos x="T30" y="T31"/>
                        </a:cxn>
                        <a:cxn ang="T118">
                          <a:pos x="T32" y="T33"/>
                        </a:cxn>
                        <a:cxn ang="T119">
                          <a:pos x="T34" y="T35"/>
                        </a:cxn>
                        <a:cxn ang="T120">
                          <a:pos x="T36" y="T37"/>
                        </a:cxn>
                        <a:cxn ang="T121">
                          <a:pos x="T38" y="T39"/>
                        </a:cxn>
                        <a:cxn ang="T122">
                          <a:pos x="T40" y="T41"/>
                        </a:cxn>
                        <a:cxn ang="T123">
                          <a:pos x="T42" y="T43"/>
                        </a:cxn>
                        <a:cxn ang="T124">
                          <a:pos x="T44" y="T45"/>
                        </a:cxn>
                        <a:cxn ang="T125">
                          <a:pos x="T46" y="T47"/>
                        </a:cxn>
                        <a:cxn ang="T126">
                          <a:pos x="T48" y="T49"/>
                        </a:cxn>
                        <a:cxn ang="T127">
                          <a:pos x="T50" y="T51"/>
                        </a:cxn>
                        <a:cxn ang="T128">
                          <a:pos x="T52" y="T53"/>
                        </a:cxn>
                        <a:cxn ang="T129">
                          <a:pos x="T54" y="T55"/>
                        </a:cxn>
                        <a:cxn ang="T130">
                          <a:pos x="T56" y="T57"/>
                        </a:cxn>
                        <a:cxn ang="T131">
                          <a:pos x="T58" y="T59"/>
                        </a:cxn>
                        <a:cxn ang="T132">
                          <a:pos x="T60" y="T61"/>
                        </a:cxn>
                        <a:cxn ang="T133">
                          <a:pos x="T62" y="T63"/>
                        </a:cxn>
                        <a:cxn ang="T134">
                          <a:pos x="T64" y="T65"/>
                        </a:cxn>
                        <a:cxn ang="T135">
                          <a:pos x="T66" y="T67"/>
                        </a:cxn>
                        <a:cxn ang="T136">
                          <a:pos x="T68" y="T69"/>
                        </a:cxn>
                        <a:cxn ang="T137">
                          <a:pos x="T70" y="T71"/>
                        </a:cxn>
                        <a:cxn ang="T138">
                          <a:pos x="T72" y="T73"/>
                        </a:cxn>
                        <a:cxn ang="T139">
                          <a:pos x="T74" y="T75"/>
                        </a:cxn>
                        <a:cxn ang="T140">
                          <a:pos x="T76" y="T77"/>
                        </a:cxn>
                        <a:cxn ang="T141">
                          <a:pos x="T78" y="T79"/>
                        </a:cxn>
                        <a:cxn ang="T142">
                          <a:pos x="T80" y="T81"/>
                        </a:cxn>
                        <a:cxn ang="T143">
                          <a:pos x="T82" y="T83"/>
                        </a:cxn>
                        <a:cxn ang="T144">
                          <a:pos x="T84" y="T85"/>
                        </a:cxn>
                        <a:cxn ang="T145">
                          <a:pos x="T86" y="T87"/>
                        </a:cxn>
                        <a:cxn ang="T146">
                          <a:pos x="T88" y="T89"/>
                        </a:cxn>
                        <a:cxn ang="T147">
                          <a:pos x="T90" y="T91"/>
                        </a:cxn>
                        <a:cxn ang="T148">
                          <a:pos x="T92" y="T93"/>
                        </a:cxn>
                        <a:cxn ang="T149">
                          <a:pos x="T94" y="T95"/>
                        </a:cxn>
                        <a:cxn ang="T150">
                          <a:pos x="T96" y="T97"/>
                        </a:cxn>
                        <a:cxn ang="T151">
                          <a:pos x="T98" y="T99"/>
                        </a:cxn>
                        <a:cxn ang="T152">
                          <a:pos x="T100" y="T101"/>
                        </a:cxn>
                      </a:cxnLst>
                      <a:rect l="T153" t="T154" r="T155" b="T156"/>
                      <a:pathLst>
                        <a:path w="1520" h="295">
                          <a:moveTo>
                            <a:pt x="118" y="0"/>
                          </a:moveTo>
                          <a:lnTo>
                            <a:pt x="105" y="5"/>
                          </a:lnTo>
                          <a:lnTo>
                            <a:pt x="90" y="11"/>
                          </a:lnTo>
                          <a:lnTo>
                            <a:pt x="72" y="18"/>
                          </a:lnTo>
                          <a:lnTo>
                            <a:pt x="56" y="24"/>
                          </a:lnTo>
                          <a:lnTo>
                            <a:pt x="40" y="34"/>
                          </a:lnTo>
                          <a:lnTo>
                            <a:pt x="25" y="43"/>
                          </a:lnTo>
                          <a:lnTo>
                            <a:pt x="14" y="53"/>
                          </a:lnTo>
                          <a:lnTo>
                            <a:pt x="6" y="66"/>
                          </a:lnTo>
                          <a:lnTo>
                            <a:pt x="0" y="82"/>
                          </a:lnTo>
                          <a:lnTo>
                            <a:pt x="0" y="96"/>
                          </a:lnTo>
                          <a:lnTo>
                            <a:pt x="4" y="108"/>
                          </a:lnTo>
                          <a:lnTo>
                            <a:pt x="13" y="120"/>
                          </a:lnTo>
                          <a:lnTo>
                            <a:pt x="23" y="130"/>
                          </a:lnTo>
                          <a:lnTo>
                            <a:pt x="34" y="140"/>
                          </a:lnTo>
                          <a:lnTo>
                            <a:pt x="46" y="149"/>
                          </a:lnTo>
                          <a:lnTo>
                            <a:pt x="59" y="157"/>
                          </a:lnTo>
                          <a:lnTo>
                            <a:pt x="84" y="173"/>
                          </a:lnTo>
                          <a:lnTo>
                            <a:pt x="109" y="187"/>
                          </a:lnTo>
                          <a:lnTo>
                            <a:pt x="136" y="201"/>
                          </a:lnTo>
                          <a:lnTo>
                            <a:pt x="162" y="212"/>
                          </a:lnTo>
                          <a:lnTo>
                            <a:pt x="190" y="224"/>
                          </a:lnTo>
                          <a:lnTo>
                            <a:pt x="218" y="233"/>
                          </a:lnTo>
                          <a:lnTo>
                            <a:pt x="246" y="242"/>
                          </a:lnTo>
                          <a:lnTo>
                            <a:pt x="275" y="250"/>
                          </a:lnTo>
                          <a:lnTo>
                            <a:pt x="304" y="257"/>
                          </a:lnTo>
                          <a:lnTo>
                            <a:pt x="333" y="263"/>
                          </a:lnTo>
                          <a:lnTo>
                            <a:pt x="363" y="269"/>
                          </a:lnTo>
                          <a:lnTo>
                            <a:pt x="391" y="273"/>
                          </a:lnTo>
                          <a:lnTo>
                            <a:pt x="421" y="277"/>
                          </a:lnTo>
                          <a:lnTo>
                            <a:pt x="450" y="280"/>
                          </a:lnTo>
                          <a:lnTo>
                            <a:pt x="480" y="284"/>
                          </a:lnTo>
                          <a:lnTo>
                            <a:pt x="509" y="286"/>
                          </a:lnTo>
                          <a:lnTo>
                            <a:pt x="540" y="288"/>
                          </a:lnTo>
                          <a:lnTo>
                            <a:pt x="571" y="289"/>
                          </a:lnTo>
                          <a:lnTo>
                            <a:pt x="602" y="292"/>
                          </a:lnTo>
                          <a:lnTo>
                            <a:pt x="633" y="293"/>
                          </a:lnTo>
                          <a:lnTo>
                            <a:pt x="666" y="294"/>
                          </a:lnTo>
                          <a:lnTo>
                            <a:pt x="697" y="294"/>
                          </a:lnTo>
                          <a:lnTo>
                            <a:pt x="729" y="295"/>
                          </a:lnTo>
                          <a:lnTo>
                            <a:pt x="760" y="295"/>
                          </a:lnTo>
                          <a:lnTo>
                            <a:pt x="791" y="294"/>
                          </a:lnTo>
                          <a:lnTo>
                            <a:pt x="823" y="294"/>
                          </a:lnTo>
                          <a:lnTo>
                            <a:pt x="855" y="293"/>
                          </a:lnTo>
                          <a:lnTo>
                            <a:pt x="887" y="292"/>
                          </a:lnTo>
                          <a:lnTo>
                            <a:pt x="918" y="290"/>
                          </a:lnTo>
                          <a:lnTo>
                            <a:pt x="949" y="288"/>
                          </a:lnTo>
                          <a:lnTo>
                            <a:pt x="980" y="286"/>
                          </a:lnTo>
                          <a:lnTo>
                            <a:pt x="1011" y="284"/>
                          </a:lnTo>
                          <a:lnTo>
                            <a:pt x="1042" y="280"/>
                          </a:lnTo>
                          <a:lnTo>
                            <a:pt x="1075" y="277"/>
                          </a:lnTo>
                          <a:lnTo>
                            <a:pt x="1107" y="273"/>
                          </a:lnTo>
                          <a:lnTo>
                            <a:pt x="1139" y="270"/>
                          </a:lnTo>
                          <a:lnTo>
                            <a:pt x="1171" y="265"/>
                          </a:lnTo>
                          <a:lnTo>
                            <a:pt x="1204" y="262"/>
                          </a:lnTo>
                          <a:lnTo>
                            <a:pt x="1236" y="256"/>
                          </a:lnTo>
                          <a:lnTo>
                            <a:pt x="1268" y="250"/>
                          </a:lnTo>
                          <a:lnTo>
                            <a:pt x="1300" y="244"/>
                          </a:lnTo>
                          <a:lnTo>
                            <a:pt x="1333" y="239"/>
                          </a:lnTo>
                          <a:lnTo>
                            <a:pt x="1365" y="231"/>
                          </a:lnTo>
                          <a:lnTo>
                            <a:pt x="1396" y="222"/>
                          </a:lnTo>
                          <a:lnTo>
                            <a:pt x="1427" y="214"/>
                          </a:lnTo>
                          <a:lnTo>
                            <a:pt x="1458" y="205"/>
                          </a:lnTo>
                          <a:lnTo>
                            <a:pt x="1488" y="195"/>
                          </a:lnTo>
                          <a:lnTo>
                            <a:pt x="1518" y="183"/>
                          </a:lnTo>
                          <a:lnTo>
                            <a:pt x="1519" y="182"/>
                          </a:lnTo>
                          <a:lnTo>
                            <a:pt x="1520" y="181"/>
                          </a:lnTo>
                          <a:lnTo>
                            <a:pt x="1520" y="180"/>
                          </a:lnTo>
                          <a:lnTo>
                            <a:pt x="1519" y="180"/>
                          </a:lnTo>
                          <a:lnTo>
                            <a:pt x="1494" y="188"/>
                          </a:lnTo>
                          <a:lnTo>
                            <a:pt x="1467" y="195"/>
                          </a:lnTo>
                          <a:lnTo>
                            <a:pt x="1441" y="203"/>
                          </a:lnTo>
                          <a:lnTo>
                            <a:pt x="1416" y="209"/>
                          </a:lnTo>
                          <a:lnTo>
                            <a:pt x="1389" y="216"/>
                          </a:lnTo>
                          <a:lnTo>
                            <a:pt x="1363" y="220"/>
                          </a:lnTo>
                          <a:lnTo>
                            <a:pt x="1336" y="226"/>
                          </a:lnTo>
                          <a:lnTo>
                            <a:pt x="1310" y="231"/>
                          </a:lnTo>
                          <a:lnTo>
                            <a:pt x="1283" y="235"/>
                          </a:lnTo>
                          <a:lnTo>
                            <a:pt x="1257" y="240"/>
                          </a:lnTo>
                          <a:lnTo>
                            <a:pt x="1230" y="243"/>
                          </a:lnTo>
                          <a:lnTo>
                            <a:pt x="1204" y="247"/>
                          </a:lnTo>
                          <a:lnTo>
                            <a:pt x="1176" y="250"/>
                          </a:lnTo>
                          <a:lnTo>
                            <a:pt x="1149" y="252"/>
                          </a:lnTo>
                          <a:lnTo>
                            <a:pt x="1123" y="255"/>
                          </a:lnTo>
                          <a:lnTo>
                            <a:pt x="1095" y="257"/>
                          </a:lnTo>
                          <a:lnTo>
                            <a:pt x="1069" y="258"/>
                          </a:lnTo>
                          <a:lnTo>
                            <a:pt x="1041" y="260"/>
                          </a:lnTo>
                          <a:lnTo>
                            <a:pt x="1015" y="262"/>
                          </a:lnTo>
                          <a:lnTo>
                            <a:pt x="987" y="263"/>
                          </a:lnTo>
                          <a:lnTo>
                            <a:pt x="961" y="264"/>
                          </a:lnTo>
                          <a:lnTo>
                            <a:pt x="934" y="264"/>
                          </a:lnTo>
                          <a:lnTo>
                            <a:pt x="906" y="264"/>
                          </a:lnTo>
                          <a:lnTo>
                            <a:pt x="880" y="265"/>
                          </a:lnTo>
                          <a:lnTo>
                            <a:pt x="852" y="265"/>
                          </a:lnTo>
                          <a:lnTo>
                            <a:pt x="826" y="264"/>
                          </a:lnTo>
                          <a:lnTo>
                            <a:pt x="798" y="264"/>
                          </a:lnTo>
                          <a:lnTo>
                            <a:pt x="772" y="264"/>
                          </a:lnTo>
                          <a:lnTo>
                            <a:pt x="744" y="263"/>
                          </a:lnTo>
                          <a:lnTo>
                            <a:pt x="717" y="263"/>
                          </a:lnTo>
                          <a:lnTo>
                            <a:pt x="690" y="262"/>
                          </a:lnTo>
                          <a:lnTo>
                            <a:pt x="663" y="260"/>
                          </a:lnTo>
                          <a:lnTo>
                            <a:pt x="638" y="259"/>
                          </a:lnTo>
                          <a:lnTo>
                            <a:pt x="613" y="258"/>
                          </a:lnTo>
                          <a:lnTo>
                            <a:pt x="587" y="257"/>
                          </a:lnTo>
                          <a:lnTo>
                            <a:pt x="562" y="255"/>
                          </a:lnTo>
                          <a:lnTo>
                            <a:pt x="537" y="252"/>
                          </a:lnTo>
                          <a:lnTo>
                            <a:pt x="511" y="250"/>
                          </a:lnTo>
                          <a:lnTo>
                            <a:pt x="486" y="248"/>
                          </a:lnTo>
                          <a:lnTo>
                            <a:pt x="461" y="244"/>
                          </a:lnTo>
                          <a:lnTo>
                            <a:pt x="435" y="241"/>
                          </a:lnTo>
                          <a:lnTo>
                            <a:pt x="410" y="236"/>
                          </a:lnTo>
                          <a:lnTo>
                            <a:pt x="385" y="233"/>
                          </a:lnTo>
                          <a:lnTo>
                            <a:pt x="359" y="228"/>
                          </a:lnTo>
                          <a:lnTo>
                            <a:pt x="335" y="222"/>
                          </a:lnTo>
                          <a:lnTo>
                            <a:pt x="310" y="218"/>
                          </a:lnTo>
                          <a:lnTo>
                            <a:pt x="284" y="211"/>
                          </a:lnTo>
                          <a:lnTo>
                            <a:pt x="260" y="205"/>
                          </a:lnTo>
                          <a:lnTo>
                            <a:pt x="247" y="202"/>
                          </a:lnTo>
                          <a:lnTo>
                            <a:pt x="235" y="198"/>
                          </a:lnTo>
                          <a:lnTo>
                            <a:pt x="222" y="194"/>
                          </a:lnTo>
                          <a:lnTo>
                            <a:pt x="209" y="189"/>
                          </a:lnTo>
                          <a:lnTo>
                            <a:pt x="197" y="186"/>
                          </a:lnTo>
                          <a:lnTo>
                            <a:pt x="184" y="181"/>
                          </a:lnTo>
                          <a:lnTo>
                            <a:pt x="170" y="176"/>
                          </a:lnTo>
                          <a:lnTo>
                            <a:pt x="159" y="171"/>
                          </a:lnTo>
                          <a:lnTo>
                            <a:pt x="146" y="166"/>
                          </a:lnTo>
                          <a:lnTo>
                            <a:pt x="133" y="160"/>
                          </a:lnTo>
                          <a:lnTo>
                            <a:pt x="121" y="156"/>
                          </a:lnTo>
                          <a:lnTo>
                            <a:pt x="108" y="150"/>
                          </a:lnTo>
                          <a:lnTo>
                            <a:pt x="95" y="144"/>
                          </a:lnTo>
                          <a:lnTo>
                            <a:pt x="84" y="140"/>
                          </a:lnTo>
                          <a:lnTo>
                            <a:pt x="71" y="134"/>
                          </a:lnTo>
                          <a:lnTo>
                            <a:pt x="60" y="128"/>
                          </a:lnTo>
                          <a:lnTo>
                            <a:pt x="47" y="122"/>
                          </a:lnTo>
                          <a:lnTo>
                            <a:pt x="34" y="115"/>
                          </a:lnTo>
                          <a:lnTo>
                            <a:pt x="23" y="106"/>
                          </a:lnTo>
                          <a:lnTo>
                            <a:pt x="15" y="97"/>
                          </a:lnTo>
                          <a:lnTo>
                            <a:pt x="10" y="85"/>
                          </a:lnTo>
                          <a:lnTo>
                            <a:pt x="11" y="73"/>
                          </a:lnTo>
                          <a:lnTo>
                            <a:pt x="19" y="59"/>
                          </a:lnTo>
                          <a:lnTo>
                            <a:pt x="36" y="43"/>
                          </a:lnTo>
                          <a:lnTo>
                            <a:pt x="45" y="36"/>
                          </a:lnTo>
                          <a:lnTo>
                            <a:pt x="54" y="30"/>
                          </a:lnTo>
                          <a:lnTo>
                            <a:pt x="64" y="24"/>
                          </a:lnTo>
                          <a:lnTo>
                            <a:pt x="75" y="20"/>
                          </a:lnTo>
                          <a:lnTo>
                            <a:pt x="86" y="14"/>
                          </a:lnTo>
                          <a:lnTo>
                            <a:pt x="97" y="9"/>
                          </a:lnTo>
                          <a:lnTo>
                            <a:pt x="108" y="5"/>
                          </a:lnTo>
                          <a:lnTo>
                            <a:pt x="11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6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872" y="1301"/>
                      <a:ext cx="212" cy="178"/>
                    </a:xfrm>
                    <a:custGeom>
                      <a:avLst/>
                      <a:gdLst>
                        <a:gd name="T0" fmla="*/ 0 w 425"/>
                        <a:gd name="T1" fmla="*/ 1 h 356"/>
                        <a:gd name="T2" fmla="*/ 0 w 425"/>
                        <a:gd name="T3" fmla="*/ 1 h 356"/>
                        <a:gd name="T4" fmla="*/ 0 w 425"/>
                        <a:gd name="T5" fmla="*/ 1 h 356"/>
                        <a:gd name="T6" fmla="*/ 0 w 425"/>
                        <a:gd name="T7" fmla="*/ 1 h 356"/>
                        <a:gd name="T8" fmla="*/ 0 w 425"/>
                        <a:gd name="T9" fmla="*/ 1 h 356"/>
                        <a:gd name="T10" fmla="*/ 0 w 425"/>
                        <a:gd name="T11" fmla="*/ 1 h 356"/>
                        <a:gd name="T12" fmla="*/ 0 w 425"/>
                        <a:gd name="T13" fmla="*/ 1 h 356"/>
                        <a:gd name="T14" fmla="*/ 0 w 425"/>
                        <a:gd name="T15" fmla="*/ 1 h 356"/>
                        <a:gd name="T16" fmla="*/ 0 w 425"/>
                        <a:gd name="T17" fmla="*/ 1 h 356"/>
                        <a:gd name="T18" fmla="*/ 0 w 425"/>
                        <a:gd name="T19" fmla="*/ 1 h 356"/>
                        <a:gd name="T20" fmla="*/ 0 w 425"/>
                        <a:gd name="T21" fmla="*/ 1 h 356"/>
                        <a:gd name="T22" fmla="*/ 0 w 425"/>
                        <a:gd name="T23" fmla="*/ 1 h 356"/>
                        <a:gd name="T24" fmla="*/ 0 w 425"/>
                        <a:gd name="T25" fmla="*/ 1 h 356"/>
                        <a:gd name="T26" fmla="*/ 0 w 425"/>
                        <a:gd name="T27" fmla="*/ 1 h 356"/>
                        <a:gd name="T28" fmla="*/ 0 w 425"/>
                        <a:gd name="T29" fmla="*/ 1 h 356"/>
                        <a:gd name="T30" fmla="*/ 0 w 425"/>
                        <a:gd name="T31" fmla="*/ 1 h 356"/>
                        <a:gd name="T32" fmla="*/ 0 w 425"/>
                        <a:gd name="T33" fmla="*/ 1 h 356"/>
                        <a:gd name="T34" fmla="*/ 0 w 425"/>
                        <a:gd name="T35" fmla="*/ 1 h 356"/>
                        <a:gd name="T36" fmla="*/ 0 w 425"/>
                        <a:gd name="T37" fmla="*/ 1 h 356"/>
                        <a:gd name="T38" fmla="*/ 0 w 425"/>
                        <a:gd name="T39" fmla="*/ 1 h 356"/>
                        <a:gd name="T40" fmla="*/ 0 w 425"/>
                        <a:gd name="T41" fmla="*/ 1 h 356"/>
                        <a:gd name="T42" fmla="*/ 0 w 425"/>
                        <a:gd name="T43" fmla="*/ 1 h 356"/>
                        <a:gd name="T44" fmla="*/ 0 w 425"/>
                        <a:gd name="T45" fmla="*/ 1 h 356"/>
                        <a:gd name="T46" fmla="*/ 0 w 425"/>
                        <a:gd name="T47" fmla="*/ 1 h 356"/>
                        <a:gd name="T48" fmla="*/ 0 w 425"/>
                        <a:gd name="T49" fmla="*/ 1 h 356"/>
                        <a:gd name="T50" fmla="*/ 0 w 425"/>
                        <a:gd name="T51" fmla="*/ 1 h 356"/>
                        <a:gd name="T52" fmla="*/ 0 w 425"/>
                        <a:gd name="T53" fmla="*/ 1 h 356"/>
                        <a:gd name="T54" fmla="*/ 0 w 425"/>
                        <a:gd name="T55" fmla="*/ 1 h 356"/>
                        <a:gd name="T56" fmla="*/ 0 w 425"/>
                        <a:gd name="T57" fmla="*/ 1 h 356"/>
                        <a:gd name="T58" fmla="*/ 0 w 425"/>
                        <a:gd name="T59" fmla="*/ 1 h 356"/>
                        <a:gd name="T60" fmla="*/ 0 w 425"/>
                        <a:gd name="T61" fmla="*/ 0 h 356"/>
                        <a:gd name="T62" fmla="*/ 0 w 425"/>
                        <a:gd name="T63" fmla="*/ 0 h 356"/>
                        <a:gd name="T64" fmla="*/ 0 w 425"/>
                        <a:gd name="T65" fmla="*/ 0 h 35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425"/>
                        <a:gd name="T100" fmla="*/ 0 h 356"/>
                        <a:gd name="T101" fmla="*/ 425 w 425"/>
                        <a:gd name="T102" fmla="*/ 356 h 356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425" h="356">
                          <a:moveTo>
                            <a:pt x="46" y="0"/>
                          </a:moveTo>
                          <a:lnTo>
                            <a:pt x="24" y="30"/>
                          </a:lnTo>
                          <a:lnTo>
                            <a:pt x="11" y="61"/>
                          </a:lnTo>
                          <a:lnTo>
                            <a:pt x="2" y="94"/>
                          </a:lnTo>
                          <a:lnTo>
                            <a:pt x="0" y="126"/>
                          </a:lnTo>
                          <a:lnTo>
                            <a:pt x="6" y="157"/>
                          </a:lnTo>
                          <a:lnTo>
                            <a:pt x="19" y="188"/>
                          </a:lnTo>
                          <a:lnTo>
                            <a:pt x="38" y="218"/>
                          </a:lnTo>
                          <a:lnTo>
                            <a:pt x="65" y="246"/>
                          </a:lnTo>
                          <a:lnTo>
                            <a:pt x="82" y="259"/>
                          </a:lnTo>
                          <a:lnTo>
                            <a:pt x="102" y="272"/>
                          </a:lnTo>
                          <a:lnTo>
                            <a:pt x="121" y="284"/>
                          </a:lnTo>
                          <a:lnTo>
                            <a:pt x="142" y="294"/>
                          </a:lnTo>
                          <a:lnTo>
                            <a:pt x="164" y="302"/>
                          </a:lnTo>
                          <a:lnTo>
                            <a:pt x="186" y="310"/>
                          </a:lnTo>
                          <a:lnTo>
                            <a:pt x="207" y="317"/>
                          </a:lnTo>
                          <a:lnTo>
                            <a:pt x="232" y="323"/>
                          </a:lnTo>
                          <a:lnTo>
                            <a:pt x="255" y="328"/>
                          </a:lnTo>
                          <a:lnTo>
                            <a:pt x="278" y="333"/>
                          </a:lnTo>
                          <a:lnTo>
                            <a:pt x="302" y="338"/>
                          </a:lnTo>
                          <a:lnTo>
                            <a:pt x="325" y="341"/>
                          </a:lnTo>
                          <a:lnTo>
                            <a:pt x="348" y="345"/>
                          </a:lnTo>
                          <a:lnTo>
                            <a:pt x="371" y="349"/>
                          </a:lnTo>
                          <a:lnTo>
                            <a:pt x="393" y="353"/>
                          </a:lnTo>
                          <a:lnTo>
                            <a:pt x="415" y="356"/>
                          </a:lnTo>
                          <a:lnTo>
                            <a:pt x="418" y="355"/>
                          </a:lnTo>
                          <a:lnTo>
                            <a:pt x="423" y="350"/>
                          </a:lnTo>
                          <a:lnTo>
                            <a:pt x="425" y="347"/>
                          </a:lnTo>
                          <a:lnTo>
                            <a:pt x="423" y="343"/>
                          </a:lnTo>
                          <a:lnTo>
                            <a:pt x="406" y="339"/>
                          </a:lnTo>
                          <a:lnTo>
                            <a:pt x="388" y="334"/>
                          </a:lnTo>
                          <a:lnTo>
                            <a:pt x="371" y="328"/>
                          </a:lnTo>
                          <a:lnTo>
                            <a:pt x="354" y="324"/>
                          </a:lnTo>
                          <a:lnTo>
                            <a:pt x="336" y="318"/>
                          </a:lnTo>
                          <a:lnTo>
                            <a:pt x="318" y="313"/>
                          </a:lnTo>
                          <a:lnTo>
                            <a:pt x="301" y="308"/>
                          </a:lnTo>
                          <a:lnTo>
                            <a:pt x="284" y="302"/>
                          </a:lnTo>
                          <a:lnTo>
                            <a:pt x="266" y="295"/>
                          </a:lnTo>
                          <a:lnTo>
                            <a:pt x="249" y="289"/>
                          </a:lnTo>
                          <a:lnTo>
                            <a:pt x="232" y="282"/>
                          </a:lnTo>
                          <a:lnTo>
                            <a:pt x="214" y="275"/>
                          </a:lnTo>
                          <a:lnTo>
                            <a:pt x="198" y="267"/>
                          </a:lnTo>
                          <a:lnTo>
                            <a:pt x="182" y="260"/>
                          </a:lnTo>
                          <a:lnTo>
                            <a:pt x="166" y="251"/>
                          </a:lnTo>
                          <a:lnTo>
                            <a:pt x="150" y="243"/>
                          </a:lnTo>
                          <a:lnTo>
                            <a:pt x="135" y="235"/>
                          </a:lnTo>
                          <a:lnTo>
                            <a:pt x="120" y="226"/>
                          </a:lnTo>
                          <a:lnTo>
                            <a:pt x="106" y="218"/>
                          </a:lnTo>
                          <a:lnTo>
                            <a:pt x="92" y="209"/>
                          </a:lnTo>
                          <a:lnTo>
                            <a:pt x="78" y="199"/>
                          </a:lnTo>
                          <a:lnTo>
                            <a:pt x="66" y="190"/>
                          </a:lnTo>
                          <a:lnTo>
                            <a:pt x="52" y="179"/>
                          </a:lnTo>
                          <a:lnTo>
                            <a:pt x="39" y="167"/>
                          </a:lnTo>
                          <a:lnTo>
                            <a:pt x="25" y="149"/>
                          </a:lnTo>
                          <a:lnTo>
                            <a:pt x="17" y="129"/>
                          </a:lnTo>
                          <a:lnTo>
                            <a:pt x="15" y="107"/>
                          </a:lnTo>
                          <a:lnTo>
                            <a:pt x="17" y="85"/>
                          </a:lnTo>
                          <a:lnTo>
                            <a:pt x="22" y="62"/>
                          </a:lnTo>
                          <a:lnTo>
                            <a:pt x="29" y="41"/>
                          </a:lnTo>
                          <a:lnTo>
                            <a:pt x="38" y="20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7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4514" y="1296"/>
                      <a:ext cx="219" cy="187"/>
                    </a:xfrm>
                    <a:custGeom>
                      <a:avLst/>
                      <a:gdLst>
                        <a:gd name="T0" fmla="*/ 1 w 437"/>
                        <a:gd name="T1" fmla="*/ 1 h 373"/>
                        <a:gd name="T2" fmla="*/ 1 w 437"/>
                        <a:gd name="T3" fmla="*/ 1 h 373"/>
                        <a:gd name="T4" fmla="*/ 1 w 437"/>
                        <a:gd name="T5" fmla="*/ 1 h 373"/>
                        <a:gd name="T6" fmla="*/ 1 w 437"/>
                        <a:gd name="T7" fmla="*/ 1 h 373"/>
                        <a:gd name="T8" fmla="*/ 1 w 437"/>
                        <a:gd name="T9" fmla="*/ 1 h 373"/>
                        <a:gd name="T10" fmla="*/ 1 w 437"/>
                        <a:gd name="T11" fmla="*/ 1 h 373"/>
                        <a:gd name="T12" fmla="*/ 1 w 437"/>
                        <a:gd name="T13" fmla="*/ 1 h 373"/>
                        <a:gd name="T14" fmla="*/ 1 w 437"/>
                        <a:gd name="T15" fmla="*/ 1 h 373"/>
                        <a:gd name="T16" fmla="*/ 1 w 437"/>
                        <a:gd name="T17" fmla="*/ 1 h 373"/>
                        <a:gd name="T18" fmla="*/ 1 w 437"/>
                        <a:gd name="T19" fmla="*/ 1 h 373"/>
                        <a:gd name="T20" fmla="*/ 1 w 437"/>
                        <a:gd name="T21" fmla="*/ 1 h 373"/>
                        <a:gd name="T22" fmla="*/ 1 w 437"/>
                        <a:gd name="T23" fmla="*/ 1 h 373"/>
                        <a:gd name="T24" fmla="*/ 1 w 437"/>
                        <a:gd name="T25" fmla="*/ 1 h 373"/>
                        <a:gd name="T26" fmla="*/ 1 w 437"/>
                        <a:gd name="T27" fmla="*/ 1 h 373"/>
                        <a:gd name="T28" fmla="*/ 1 w 437"/>
                        <a:gd name="T29" fmla="*/ 1 h 373"/>
                        <a:gd name="T30" fmla="*/ 1 w 437"/>
                        <a:gd name="T31" fmla="*/ 1 h 373"/>
                        <a:gd name="T32" fmla="*/ 1 w 437"/>
                        <a:gd name="T33" fmla="*/ 1 h 373"/>
                        <a:gd name="T34" fmla="*/ 1 w 437"/>
                        <a:gd name="T35" fmla="*/ 1 h 373"/>
                        <a:gd name="T36" fmla="*/ 1 w 437"/>
                        <a:gd name="T37" fmla="*/ 1 h 373"/>
                        <a:gd name="T38" fmla="*/ 1 w 437"/>
                        <a:gd name="T39" fmla="*/ 0 h 373"/>
                        <a:gd name="T40" fmla="*/ 1 w 437"/>
                        <a:gd name="T41" fmla="*/ 1 h 373"/>
                        <a:gd name="T42" fmla="*/ 1 w 437"/>
                        <a:gd name="T43" fmla="*/ 1 h 373"/>
                        <a:gd name="T44" fmla="*/ 1 w 437"/>
                        <a:gd name="T45" fmla="*/ 1 h 373"/>
                        <a:gd name="T46" fmla="*/ 1 w 437"/>
                        <a:gd name="T47" fmla="*/ 1 h 373"/>
                        <a:gd name="T48" fmla="*/ 1 w 437"/>
                        <a:gd name="T49" fmla="*/ 1 h 373"/>
                        <a:gd name="T50" fmla="*/ 1 w 437"/>
                        <a:gd name="T51" fmla="*/ 1 h 373"/>
                        <a:gd name="T52" fmla="*/ 1 w 437"/>
                        <a:gd name="T53" fmla="*/ 1 h 373"/>
                        <a:gd name="T54" fmla="*/ 1 w 437"/>
                        <a:gd name="T55" fmla="*/ 1 h 373"/>
                        <a:gd name="T56" fmla="*/ 1 w 437"/>
                        <a:gd name="T57" fmla="*/ 1 h 373"/>
                        <a:gd name="T58" fmla="*/ 1 w 437"/>
                        <a:gd name="T59" fmla="*/ 1 h 373"/>
                        <a:gd name="T60" fmla="*/ 1 w 437"/>
                        <a:gd name="T61" fmla="*/ 1 h 373"/>
                        <a:gd name="T62" fmla="*/ 1 w 437"/>
                        <a:gd name="T63" fmla="*/ 1 h 373"/>
                        <a:gd name="T64" fmla="*/ 1 w 437"/>
                        <a:gd name="T65" fmla="*/ 1 h 373"/>
                        <a:gd name="T66" fmla="*/ 1 w 437"/>
                        <a:gd name="T67" fmla="*/ 1 h 373"/>
                        <a:gd name="T68" fmla="*/ 1 w 437"/>
                        <a:gd name="T69" fmla="*/ 1 h 373"/>
                        <a:gd name="T70" fmla="*/ 1 w 437"/>
                        <a:gd name="T71" fmla="*/ 1 h 373"/>
                        <a:gd name="T72" fmla="*/ 1 w 437"/>
                        <a:gd name="T73" fmla="*/ 1 h 373"/>
                        <a:gd name="T74" fmla="*/ 1 w 437"/>
                        <a:gd name="T75" fmla="*/ 1 h 373"/>
                        <a:gd name="T76" fmla="*/ 1 w 437"/>
                        <a:gd name="T77" fmla="*/ 1 h 373"/>
                        <a:gd name="T78" fmla="*/ 1 w 437"/>
                        <a:gd name="T79" fmla="*/ 1 h 373"/>
                        <a:gd name="T80" fmla="*/ 1 w 437"/>
                        <a:gd name="T81" fmla="*/ 1 h 373"/>
                        <a:gd name="T82" fmla="*/ 1 w 437"/>
                        <a:gd name="T83" fmla="*/ 1 h 373"/>
                        <a:gd name="T84" fmla="*/ 0 w 437"/>
                        <a:gd name="T85" fmla="*/ 1 h 373"/>
                        <a:gd name="T86" fmla="*/ 0 w 437"/>
                        <a:gd name="T87" fmla="*/ 1 h 373"/>
                        <a:gd name="T88" fmla="*/ 0 w 437"/>
                        <a:gd name="T89" fmla="*/ 1 h 373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437"/>
                        <a:gd name="T136" fmla="*/ 0 h 373"/>
                        <a:gd name="T137" fmla="*/ 437 w 437"/>
                        <a:gd name="T138" fmla="*/ 373 h 373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437" h="373">
                          <a:moveTo>
                            <a:pt x="0" y="373"/>
                          </a:moveTo>
                          <a:lnTo>
                            <a:pt x="26" y="369"/>
                          </a:lnTo>
                          <a:lnTo>
                            <a:pt x="54" y="364"/>
                          </a:lnTo>
                          <a:lnTo>
                            <a:pt x="83" y="359"/>
                          </a:lnTo>
                          <a:lnTo>
                            <a:pt x="113" y="355"/>
                          </a:lnTo>
                          <a:lnTo>
                            <a:pt x="141" y="350"/>
                          </a:lnTo>
                          <a:lnTo>
                            <a:pt x="171" y="345"/>
                          </a:lnTo>
                          <a:lnTo>
                            <a:pt x="200" y="339"/>
                          </a:lnTo>
                          <a:lnTo>
                            <a:pt x="230" y="332"/>
                          </a:lnTo>
                          <a:lnTo>
                            <a:pt x="258" y="324"/>
                          </a:lnTo>
                          <a:lnTo>
                            <a:pt x="285" y="314"/>
                          </a:lnTo>
                          <a:lnTo>
                            <a:pt x="312" y="303"/>
                          </a:lnTo>
                          <a:lnTo>
                            <a:pt x="337" y="289"/>
                          </a:lnTo>
                          <a:lnTo>
                            <a:pt x="361" y="274"/>
                          </a:lnTo>
                          <a:lnTo>
                            <a:pt x="383" y="256"/>
                          </a:lnTo>
                          <a:lnTo>
                            <a:pt x="403" y="235"/>
                          </a:lnTo>
                          <a:lnTo>
                            <a:pt x="420" y="211"/>
                          </a:lnTo>
                          <a:lnTo>
                            <a:pt x="430" y="191"/>
                          </a:lnTo>
                          <a:lnTo>
                            <a:pt x="436" y="170"/>
                          </a:lnTo>
                          <a:lnTo>
                            <a:pt x="437" y="149"/>
                          </a:lnTo>
                          <a:lnTo>
                            <a:pt x="436" y="128"/>
                          </a:lnTo>
                          <a:lnTo>
                            <a:pt x="430" y="107"/>
                          </a:lnTo>
                          <a:lnTo>
                            <a:pt x="422" y="88"/>
                          </a:lnTo>
                          <a:lnTo>
                            <a:pt x="411" y="69"/>
                          </a:lnTo>
                          <a:lnTo>
                            <a:pt x="396" y="53"/>
                          </a:lnTo>
                          <a:lnTo>
                            <a:pt x="386" y="44"/>
                          </a:lnTo>
                          <a:lnTo>
                            <a:pt x="374" y="37"/>
                          </a:lnTo>
                          <a:lnTo>
                            <a:pt x="363" y="30"/>
                          </a:lnTo>
                          <a:lnTo>
                            <a:pt x="350" y="24"/>
                          </a:lnTo>
                          <a:lnTo>
                            <a:pt x="337" y="18"/>
                          </a:lnTo>
                          <a:lnTo>
                            <a:pt x="323" y="15"/>
                          </a:lnTo>
                          <a:lnTo>
                            <a:pt x="311" y="10"/>
                          </a:lnTo>
                          <a:lnTo>
                            <a:pt x="296" y="8"/>
                          </a:lnTo>
                          <a:lnTo>
                            <a:pt x="282" y="6"/>
                          </a:lnTo>
                          <a:lnTo>
                            <a:pt x="268" y="3"/>
                          </a:lnTo>
                          <a:lnTo>
                            <a:pt x="253" y="2"/>
                          </a:lnTo>
                          <a:lnTo>
                            <a:pt x="239" y="1"/>
                          </a:lnTo>
                          <a:lnTo>
                            <a:pt x="225" y="1"/>
                          </a:lnTo>
                          <a:lnTo>
                            <a:pt x="212" y="0"/>
                          </a:lnTo>
                          <a:lnTo>
                            <a:pt x="198" y="0"/>
                          </a:lnTo>
                          <a:lnTo>
                            <a:pt x="185" y="0"/>
                          </a:lnTo>
                          <a:lnTo>
                            <a:pt x="183" y="1"/>
                          </a:lnTo>
                          <a:lnTo>
                            <a:pt x="182" y="5"/>
                          </a:lnTo>
                          <a:lnTo>
                            <a:pt x="182" y="8"/>
                          </a:lnTo>
                          <a:lnTo>
                            <a:pt x="184" y="9"/>
                          </a:lnTo>
                          <a:lnTo>
                            <a:pt x="206" y="12"/>
                          </a:lnTo>
                          <a:lnTo>
                            <a:pt x="228" y="15"/>
                          </a:lnTo>
                          <a:lnTo>
                            <a:pt x="250" y="18"/>
                          </a:lnTo>
                          <a:lnTo>
                            <a:pt x="273" y="23"/>
                          </a:lnTo>
                          <a:lnTo>
                            <a:pt x="293" y="29"/>
                          </a:lnTo>
                          <a:lnTo>
                            <a:pt x="315" y="36"/>
                          </a:lnTo>
                          <a:lnTo>
                            <a:pt x="336" y="44"/>
                          </a:lnTo>
                          <a:lnTo>
                            <a:pt x="357" y="53"/>
                          </a:lnTo>
                          <a:lnTo>
                            <a:pt x="368" y="60"/>
                          </a:lnTo>
                          <a:lnTo>
                            <a:pt x="379" y="68"/>
                          </a:lnTo>
                          <a:lnTo>
                            <a:pt x="388" y="76"/>
                          </a:lnTo>
                          <a:lnTo>
                            <a:pt x="396" y="86"/>
                          </a:lnTo>
                          <a:lnTo>
                            <a:pt x="403" y="97"/>
                          </a:lnTo>
                          <a:lnTo>
                            <a:pt x="409" y="107"/>
                          </a:lnTo>
                          <a:lnTo>
                            <a:pt x="414" y="119"/>
                          </a:lnTo>
                          <a:lnTo>
                            <a:pt x="418" y="131"/>
                          </a:lnTo>
                          <a:lnTo>
                            <a:pt x="421" y="151"/>
                          </a:lnTo>
                          <a:lnTo>
                            <a:pt x="420" y="170"/>
                          </a:lnTo>
                          <a:lnTo>
                            <a:pt x="414" y="189"/>
                          </a:lnTo>
                          <a:lnTo>
                            <a:pt x="406" y="205"/>
                          </a:lnTo>
                          <a:lnTo>
                            <a:pt x="396" y="221"/>
                          </a:lnTo>
                          <a:lnTo>
                            <a:pt x="383" y="236"/>
                          </a:lnTo>
                          <a:lnTo>
                            <a:pt x="369" y="250"/>
                          </a:lnTo>
                          <a:lnTo>
                            <a:pt x="356" y="263"/>
                          </a:lnTo>
                          <a:lnTo>
                            <a:pt x="337" y="278"/>
                          </a:lnTo>
                          <a:lnTo>
                            <a:pt x="318" y="290"/>
                          </a:lnTo>
                          <a:lnTo>
                            <a:pt x="297" y="301"/>
                          </a:lnTo>
                          <a:lnTo>
                            <a:pt x="276" y="311"/>
                          </a:lnTo>
                          <a:lnTo>
                            <a:pt x="254" y="319"/>
                          </a:lnTo>
                          <a:lnTo>
                            <a:pt x="231" y="327"/>
                          </a:lnTo>
                          <a:lnTo>
                            <a:pt x="209" y="333"/>
                          </a:lnTo>
                          <a:lnTo>
                            <a:pt x="186" y="339"/>
                          </a:lnTo>
                          <a:lnTo>
                            <a:pt x="162" y="343"/>
                          </a:lnTo>
                          <a:lnTo>
                            <a:pt x="139" y="348"/>
                          </a:lnTo>
                          <a:lnTo>
                            <a:pt x="115" y="352"/>
                          </a:lnTo>
                          <a:lnTo>
                            <a:pt x="92" y="356"/>
                          </a:lnTo>
                          <a:lnTo>
                            <a:pt x="69" y="360"/>
                          </a:lnTo>
                          <a:lnTo>
                            <a:pt x="45" y="364"/>
                          </a:lnTo>
                          <a:lnTo>
                            <a:pt x="23" y="369"/>
                          </a:lnTo>
                          <a:lnTo>
                            <a:pt x="0" y="3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8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3886" y="1723"/>
                      <a:ext cx="295" cy="233"/>
                    </a:xfrm>
                    <a:custGeom>
                      <a:avLst/>
                      <a:gdLst>
                        <a:gd name="T0" fmla="*/ 0 w 591"/>
                        <a:gd name="T1" fmla="*/ 0 h 466"/>
                        <a:gd name="T2" fmla="*/ 0 w 591"/>
                        <a:gd name="T3" fmla="*/ 1 h 466"/>
                        <a:gd name="T4" fmla="*/ 0 w 591"/>
                        <a:gd name="T5" fmla="*/ 1 h 466"/>
                        <a:gd name="T6" fmla="*/ 0 w 591"/>
                        <a:gd name="T7" fmla="*/ 1 h 466"/>
                        <a:gd name="T8" fmla="*/ 0 w 591"/>
                        <a:gd name="T9" fmla="*/ 1 h 466"/>
                        <a:gd name="T10" fmla="*/ 0 w 591"/>
                        <a:gd name="T11" fmla="*/ 1 h 466"/>
                        <a:gd name="T12" fmla="*/ 0 w 591"/>
                        <a:gd name="T13" fmla="*/ 1 h 466"/>
                        <a:gd name="T14" fmla="*/ 0 w 591"/>
                        <a:gd name="T15" fmla="*/ 1 h 466"/>
                        <a:gd name="T16" fmla="*/ 0 w 591"/>
                        <a:gd name="T17" fmla="*/ 1 h 466"/>
                        <a:gd name="T18" fmla="*/ 0 w 591"/>
                        <a:gd name="T19" fmla="*/ 1 h 466"/>
                        <a:gd name="T20" fmla="*/ 0 w 591"/>
                        <a:gd name="T21" fmla="*/ 1 h 466"/>
                        <a:gd name="T22" fmla="*/ 0 w 591"/>
                        <a:gd name="T23" fmla="*/ 1 h 466"/>
                        <a:gd name="T24" fmla="*/ 0 w 591"/>
                        <a:gd name="T25" fmla="*/ 1 h 466"/>
                        <a:gd name="T26" fmla="*/ 0 w 591"/>
                        <a:gd name="T27" fmla="*/ 1 h 466"/>
                        <a:gd name="T28" fmla="*/ 0 w 591"/>
                        <a:gd name="T29" fmla="*/ 1 h 466"/>
                        <a:gd name="T30" fmla="*/ 0 w 591"/>
                        <a:gd name="T31" fmla="*/ 1 h 466"/>
                        <a:gd name="T32" fmla="*/ 0 w 591"/>
                        <a:gd name="T33" fmla="*/ 1 h 466"/>
                        <a:gd name="T34" fmla="*/ 0 w 591"/>
                        <a:gd name="T35" fmla="*/ 1 h 466"/>
                        <a:gd name="T36" fmla="*/ 0 w 591"/>
                        <a:gd name="T37" fmla="*/ 1 h 466"/>
                        <a:gd name="T38" fmla="*/ 0 w 591"/>
                        <a:gd name="T39" fmla="*/ 1 h 466"/>
                        <a:gd name="T40" fmla="*/ 0 w 591"/>
                        <a:gd name="T41" fmla="*/ 1 h 466"/>
                        <a:gd name="T42" fmla="*/ 0 w 591"/>
                        <a:gd name="T43" fmla="*/ 1 h 466"/>
                        <a:gd name="T44" fmla="*/ 0 w 591"/>
                        <a:gd name="T45" fmla="*/ 1 h 466"/>
                        <a:gd name="T46" fmla="*/ 0 w 591"/>
                        <a:gd name="T47" fmla="*/ 1 h 466"/>
                        <a:gd name="T48" fmla="*/ 0 w 591"/>
                        <a:gd name="T49" fmla="*/ 1 h 466"/>
                        <a:gd name="T50" fmla="*/ 0 w 591"/>
                        <a:gd name="T51" fmla="*/ 1 h 466"/>
                        <a:gd name="T52" fmla="*/ 0 w 591"/>
                        <a:gd name="T53" fmla="*/ 1 h 466"/>
                        <a:gd name="T54" fmla="*/ 0 w 591"/>
                        <a:gd name="T55" fmla="*/ 1 h 466"/>
                        <a:gd name="T56" fmla="*/ 0 w 591"/>
                        <a:gd name="T57" fmla="*/ 1 h 466"/>
                        <a:gd name="T58" fmla="*/ 0 w 591"/>
                        <a:gd name="T59" fmla="*/ 1 h 466"/>
                        <a:gd name="T60" fmla="*/ 0 w 591"/>
                        <a:gd name="T61" fmla="*/ 1 h 466"/>
                        <a:gd name="T62" fmla="*/ 0 w 591"/>
                        <a:gd name="T63" fmla="*/ 1 h 466"/>
                        <a:gd name="T64" fmla="*/ 0 w 591"/>
                        <a:gd name="T65" fmla="*/ 1 h 466"/>
                        <a:gd name="T66" fmla="*/ 0 w 591"/>
                        <a:gd name="T67" fmla="*/ 1 h 466"/>
                        <a:gd name="T68" fmla="*/ 0 w 591"/>
                        <a:gd name="T69" fmla="*/ 1 h 466"/>
                        <a:gd name="T70" fmla="*/ 0 w 591"/>
                        <a:gd name="T71" fmla="*/ 1 h 466"/>
                        <a:gd name="T72" fmla="*/ 0 w 591"/>
                        <a:gd name="T73" fmla="*/ 1 h 466"/>
                        <a:gd name="T74" fmla="*/ 0 w 591"/>
                        <a:gd name="T75" fmla="*/ 1 h 466"/>
                        <a:gd name="T76" fmla="*/ 0 w 591"/>
                        <a:gd name="T77" fmla="*/ 1 h 466"/>
                        <a:gd name="T78" fmla="*/ 0 w 591"/>
                        <a:gd name="T79" fmla="*/ 1 h 466"/>
                        <a:gd name="T80" fmla="*/ 0 w 591"/>
                        <a:gd name="T81" fmla="*/ 1 h 466"/>
                        <a:gd name="T82" fmla="*/ 0 w 591"/>
                        <a:gd name="T83" fmla="*/ 1 h 466"/>
                        <a:gd name="T84" fmla="*/ 0 w 591"/>
                        <a:gd name="T85" fmla="*/ 1 h 466"/>
                        <a:gd name="T86" fmla="*/ 0 w 591"/>
                        <a:gd name="T87" fmla="*/ 1 h 466"/>
                        <a:gd name="T88" fmla="*/ 0 w 591"/>
                        <a:gd name="T89" fmla="*/ 0 h 466"/>
                        <a:gd name="T90" fmla="*/ 0 w 591"/>
                        <a:gd name="T91" fmla="*/ 0 h 466"/>
                        <a:gd name="T92" fmla="*/ 0 w 591"/>
                        <a:gd name="T93" fmla="*/ 0 h 466"/>
                        <a:gd name="T94" fmla="*/ 0 w 591"/>
                        <a:gd name="T95" fmla="*/ 0 h 466"/>
                        <a:gd name="T96" fmla="*/ 0 w 591"/>
                        <a:gd name="T97" fmla="*/ 0 h 466"/>
                        <a:gd name="T98" fmla="*/ 0 w 591"/>
                        <a:gd name="T99" fmla="*/ 0 h 46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591"/>
                        <a:gd name="T151" fmla="*/ 0 h 466"/>
                        <a:gd name="T152" fmla="*/ 591 w 591"/>
                        <a:gd name="T153" fmla="*/ 466 h 466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591" h="466">
                          <a:moveTo>
                            <a:pt x="2" y="0"/>
                          </a:moveTo>
                          <a:lnTo>
                            <a:pt x="0" y="51"/>
                          </a:lnTo>
                          <a:lnTo>
                            <a:pt x="5" y="101"/>
                          </a:lnTo>
                          <a:lnTo>
                            <a:pt x="17" y="147"/>
                          </a:lnTo>
                          <a:lnTo>
                            <a:pt x="37" y="190"/>
                          </a:lnTo>
                          <a:lnTo>
                            <a:pt x="62" y="232"/>
                          </a:lnTo>
                          <a:lnTo>
                            <a:pt x="92" y="270"/>
                          </a:lnTo>
                          <a:lnTo>
                            <a:pt x="128" y="306"/>
                          </a:lnTo>
                          <a:lnTo>
                            <a:pt x="167" y="337"/>
                          </a:lnTo>
                          <a:lnTo>
                            <a:pt x="190" y="352"/>
                          </a:lnTo>
                          <a:lnTo>
                            <a:pt x="214" y="367"/>
                          </a:lnTo>
                          <a:lnTo>
                            <a:pt x="238" y="379"/>
                          </a:lnTo>
                          <a:lnTo>
                            <a:pt x="263" y="391"/>
                          </a:lnTo>
                          <a:lnTo>
                            <a:pt x="289" y="401"/>
                          </a:lnTo>
                          <a:lnTo>
                            <a:pt x="314" y="410"/>
                          </a:lnTo>
                          <a:lnTo>
                            <a:pt x="341" y="418"/>
                          </a:lnTo>
                          <a:lnTo>
                            <a:pt x="367" y="427"/>
                          </a:lnTo>
                          <a:lnTo>
                            <a:pt x="394" y="433"/>
                          </a:lnTo>
                          <a:lnTo>
                            <a:pt x="422" y="439"/>
                          </a:lnTo>
                          <a:lnTo>
                            <a:pt x="448" y="445"/>
                          </a:lnTo>
                          <a:lnTo>
                            <a:pt x="476" y="450"/>
                          </a:lnTo>
                          <a:lnTo>
                            <a:pt x="503" y="454"/>
                          </a:lnTo>
                          <a:lnTo>
                            <a:pt x="530" y="458"/>
                          </a:lnTo>
                          <a:lnTo>
                            <a:pt x="557" y="462"/>
                          </a:lnTo>
                          <a:lnTo>
                            <a:pt x="584" y="466"/>
                          </a:lnTo>
                          <a:lnTo>
                            <a:pt x="587" y="465"/>
                          </a:lnTo>
                          <a:lnTo>
                            <a:pt x="591" y="461"/>
                          </a:lnTo>
                          <a:lnTo>
                            <a:pt x="591" y="456"/>
                          </a:lnTo>
                          <a:lnTo>
                            <a:pt x="590" y="454"/>
                          </a:lnTo>
                          <a:lnTo>
                            <a:pt x="545" y="446"/>
                          </a:lnTo>
                          <a:lnTo>
                            <a:pt x="496" y="436"/>
                          </a:lnTo>
                          <a:lnTo>
                            <a:pt x="446" y="423"/>
                          </a:lnTo>
                          <a:lnTo>
                            <a:pt x="395" y="409"/>
                          </a:lnTo>
                          <a:lnTo>
                            <a:pt x="343" y="393"/>
                          </a:lnTo>
                          <a:lnTo>
                            <a:pt x="291" y="375"/>
                          </a:lnTo>
                          <a:lnTo>
                            <a:pt x="242" y="353"/>
                          </a:lnTo>
                          <a:lnTo>
                            <a:pt x="195" y="329"/>
                          </a:lnTo>
                          <a:lnTo>
                            <a:pt x="151" y="301"/>
                          </a:lnTo>
                          <a:lnTo>
                            <a:pt x="111" y="270"/>
                          </a:lnTo>
                          <a:lnTo>
                            <a:pt x="76" y="235"/>
                          </a:lnTo>
                          <a:lnTo>
                            <a:pt x="46" y="196"/>
                          </a:lnTo>
                          <a:lnTo>
                            <a:pt x="23" y="155"/>
                          </a:lnTo>
                          <a:lnTo>
                            <a:pt x="8" y="108"/>
                          </a:lnTo>
                          <a:lnTo>
                            <a:pt x="1" y="57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09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3987" y="1458"/>
                      <a:ext cx="626" cy="50"/>
                    </a:xfrm>
                    <a:custGeom>
                      <a:avLst/>
                      <a:gdLst>
                        <a:gd name="T0" fmla="*/ 1 w 1252"/>
                        <a:gd name="T1" fmla="*/ 0 h 101"/>
                        <a:gd name="T2" fmla="*/ 1 w 1252"/>
                        <a:gd name="T3" fmla="*/ 0 h 101"/>
                        <a:gd name="T4" fmla="*/ 1 w 1252"/>
                        <a:gd name="T5" fmla="*/ 0 h 101"/>
                        <a:gd name="T6" fmla="*/ 1 w 1252"/>
                        <a:gd name="T7" fmla="*/ 0 h 101"/>
                        <a:gd name="T8" fmla="*/ 1 w 1252"/>
                        <a:gd name="T9" fmla="*/ 0 h 101"/>
                        <a:gd name="T10" fmla="*/ 1 w 1252"/>
                        <a:gd name="T11" fmla="*/ 0 h 101"/>
                        <a:gd name="T12" fmla="*/ 1 w 1252"/>
                        <a:gd name="T13" fmla="*/ 0 h 101"/>
                        <a:gd name="T14" fmla="*/ 1 w 1252"/>
                        <a:gd name="T15" fmla="*/ 0 h 101"/>
                        <a:gd name="T16" fmla="*/ 1 w 1252"/>
                        <a:gd name="T17" fmla="*/ 0 h 101"/>
                        <a:gd name="T18" fmla="*/ 1 w 1252"/>
                        <a:gd name="T19" fmla="*/ 0 h 101"/>
                        <a:gd name="T20" fmla="*/ 1 w 1252"/>
                        <a:gd name="T21" fmla="*/ 0 h 101"/>
                        <a:gd name="T22" fmla="*/ 1 w 1252"/>
                        <a:gd name="T23" fmla="*/ 0 h 101"/>
                        <a:gd name="T24" fmla="*/ 1 w 1252"/>
                        <a:gd name="T25" fmla="*/ 0 h 101"/>
                        <a:gd name="T26" fmla="*/ 1 w 1252"/>
                        <a:gd name="T27" fmla="*/ 0 h 101"/>
                        <a:gd name="T28" fmla="*/ 1 w 1252"/>
                        <a:gd name="T29" fmla="*/ 0 h 101"/>
                        <a:gd name="T30" fmla="*/ 1 w 1252"/>
                        <a:gd name="T31" fmla="*/ 0 h 101"/>
                        <a:gd name="T32" fmla="*/ 1 w 1252"/>
                        <a:gd name="T33" fmla="*/ 0 h 101"/>
                        <a:gd name="T34" fmla="*/ 1 w 1252"/>
                        <a:gd name="T35" fmla="*/ 0 h 101"/>
                        <a:gd name="T36" fmla="*/ 1 w 1252"/>
                        <a:gd name="T37" fmla="*/ 0 h 101"/>
                        <a:gd name="T38" fmla="*/ 1 w 1252"/>
                        <a:gd name="T39" fmla="*/ 0 h 101"/>
                        <a:gd name="T40" fmla="*/ 1 w 1252"/>
                        <a:gd name="T41" fmla="*/ 0 h 101"/>
                        <a:gd name="T42" fmla="*/ 1 w 1252"/>
                        <a:gd name="T43" fmla="*/ 0 h 101"/>
                        <a:gd name="T44" fmla="*/ 1 w 1252"/>
                        <a:gd name="T45" fmla="*/ 0 h 101"/>
                        <a:gd name="T46" fmla="*/ 1 w 1252"/>
                        <a:gd name="T47" fmla="*/ 0 h 101"/>
                        <a:gd name="T48" fmla="*/ 1 w 1252"/>
                        <a:gd name="T49" fmla="*/ 0 h 101"/>
                        <a:gd name="T50" fmla="*/ 1 w 1252"/>
                        <a:gd name="T51" fmla="*/ 0 h 101"/>
                        <a:gd name="T52" fmla="*/ 1 w 1252"/>
                        <a:gd name="T53" fmla="*/ 0 h 101"/>
                        <a:gd name="T54" fmla="*/ 1 w 1252"/>
                        <a:gd name="T55" fmla="*/ 0 h 101"/>
                        <a:gd name="T56" fmla="*/ 1 w 1252"/>
                        <a:gd name="T57" fmla="*/ 0 h 101"/>
                        <a:gd name="T58" fmla="*/ 1 w 1252"/>
                        <a:gd name="T59" fmla="*/ 0 h 101"/>
                        <a:gd name="T60" fmla="*/ 1 w 1252"/>
                        <a:gd name="T61" fmla="*/ 0 h 101"/>
                        <a:gd name="T62" fmla="*/ 1 w 1252"/>
                        <a:gd name="T63" fmla="*/ 0 h 101"/>
                        <a:gd name="T64" fmla="*/ 1 w 1252"/>
                        <a:gd name="T65" fmla="*/ 0 h 101"/>
                        <a:gd name="T66" fmla="*/ 1 w 1252"/>
                        <a:gd name="T67" fmla="*/ 0 h 101"/>
                        <a:gd name="T68" fmla="*/ 1 w 1252"/>
                        <a:gd name="T69" fmla="*/ 0 h 101"/>
                        <a:gd name="T70" fmla="*/ 1 w 1252"/>
                        <a:gd name="T71" fmla="*/ 0 h 101"/>
                        <a:gd name="T72" fmla="*/ 1 w 1252"/>
                        <a:gd name="T73" fmla="*/ 0 h 101"/>
                        <a:gd name="T74" fmla="*/ 1 w 1252"/>
                        <a:gd name="T75" fmla="*/ 0 h 101"/>
                        <a:gd name="T76" fmla="*/ 1 w 1252"/>
                        <a:gd name="T77" fmla="*/ 0 h 101"/>
                        <a:gd name="T78" fmla="*/ 1 w 1252"/>
                        <a:gd name="T79" fmla="*/ 0 h 101"/>
                        <a:gd name="T80" fmla="*/ 1 w 1252"/>
                        <a:gd name="T81" fmla="*/ 0 h 101"/>
                        <a:gd name="T82" fmla="*/ 1 w 1252"/>
                        <a:gd name="T83" fmla="*/ 0 h 101"/>
                        <a:gd name="T84" fmla="*/ 1 w 1252"/>
                        <a:gd name="T85" fmla="*/ 0 h 101"/>
                        <a:gd name="T86" fmla="*/ 1 w 1252"/>
                        <a:gd name="T87" fmla="*/ 0 h 101"/>
                        <a:gd name="T88" fmla="*/ 1 w 1252"/>
                        <a:gd name="T89" fmla="*/ 0 h 101"/>
                        <a:gd name="T90" fmla="*/ 1 w 1252"/>
                        <a:gd name="T91" fmla="*/ 0 h 101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252"/>
                        <a:gd name="T139" fmla="*/ 0 h 101"/>
                        <a:gd name="T140" fmla="*/ 1252 w 1252"/>
                        <a:gd name="T141" fmla="*/ 101 h 101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252" h="101">
                          <a:moveTo>
                            <a:pt x="1252" y="34"/>
                          </a:moveTo>
                          <a:lnTo>
                            <a:pt x="1234" y="38"/>
                          </a:lnTo>
                          <a:lnTo>
                            <a:pt x="1217" y="41"/>
                          </a:lnTo>
                          <a:lnTo>
                            <a:pt x="1200" y="45"/>
                          </a:lnTo>
                          <a:lnTo>
                            <a:pt x="1183" y="48"/>
                          </a:lnTo>
                          <a:lnTo>
                            <a:pt x="1165" y="51"/>
                          </a:lnTo>
                          <a:lnTo>
                            <a:pt x="1148" y="54"/>
                          </a:lnTo>
                          <a:lnTo>
                            <a:pt x="1131" y="57"/>
                          </a:lnTo>
                          <a:lnTo>
                            <a:pt x="1113" y="59"/>
                          </a:lnTo>
                          <a:lnTo>
                            <a:pt x="1096" y="63"/>
                          </a:lnTo>
                          <a:lnTo>
                            <a:pt x="1079" y="65"/>
                          </a:lnTo>
                          <a:lnTo>
                            <a:pt x="1062" y="68"/>
                          </a:lnTo>
                          <a:lnTo>
                            <a:pt x="1043" y="70"/>
                          </a:lnTo>
                          <a:lnTo>
                            <a:pt x="1026" y="71"/>
                          </a:lnTo>
                          <a:lnTo>
                            <a:pt x="1009" y="72"/>
                          </a:lnTo>
                          <a:lnTo>
                            <a:pt x="991" y="73"/>
                          </a:lnTo>
                          <a:lnTo>
                            <a:pt x="973" y="74"/>
                          </a:lnTo>
                          <a:lnTo>
                            <a:pt x="952" y="74"/>
                          </a:lnTo>
                          <a:lnTo>
                            <a:pt x="931" y="76"/>
                          </a:lnTo>
                          <a:lnTo>
                            <a:pt x="912" y="76"/>
                          </a:lnTo>
                          <a:lnTo>
                            <a:pt x="891" y="76"/>
                          </a:lnTo>
                          <a:lnTo>
                            <a:pt x="870" y="76"/>
                          </a:lnTo>
                          <a:lnTo>
                            <a:pt x="850" y="76"/>
                          </a:lnTo>
                          <a:lnTo>
                            <a:pt x="829" y="76"/>
                          </a:lnTo>
                          <a:lnTo>
                            <a:pt x="809" y="74"/>
                          </a:lnTo>
                          <a:lnTo>
                            <a:pt x="789" y="74"/>
                          </a:lnTo>
                          <a:lnTo>
                            <a:pt x="768" y="73"/>
                          </a:lnTo>
                          <a:lnTo>
                            <a:pt x="747" y="73"/>
                          </a:lnTo>
                          <a:lnTo>
                            <a:pt x="726" y="72"/>
                          </a:lnTo>
                          <a:lnTo>
                            <a:pt x="706" y="72"/>
                          </a:lnTo>
                          <a:lnTo>
                            <a:pt x="686" y="71"/>
                          </a:lnTo>
                          <a:lnTo>
                            <a:pt x="665" y="71"/>
                          </a:lnTo>
                          <a:lnTo>
                            <a:pt x="645" y="70"/>
                          </a:lnTo>
                          <a:lnTo>
                            <a:pt x="624" y="69"/>
                          </a:lnTo>
                          <a:lnTo>
                            <a:pt x="603" y="69"/>
                          </a:lnTo>
                          <a:lnTo>
                            <a:pt x="581" y="68"/>
                          </a:lnTo>
                          <a:lnTo>
                            <a:pt x="560" y="66"/>
                          </a:lnTo>
                          <a:lnTo>
                            <a:pt x="540" y="65"/>
                          </a:lnTo>
                          <a:lnTo>
                            <a:pt x="519" y="64"/>
                          </a:lnTo>
                          <a:lnTo>
                            <a:pt x="498" y="63"/>
                          </a:lnTo>
                          <a:lnTo>
                            <a:pt x="478" y="62"/>
                          </a:lnTo>
                          <a:lnTo>
                            <a:pt x="456" y="59"/>
                          </a:lnTo>
                          <a:lnTo>
                            <a:pt x="435" y="58"/>
                          </a:lnTo>
                          <a:lnTo>
                            <a:pt x="414" y="56"/>
                          </a:lnTo>
                          <a:lnTo>
                            <a:pt x="393" y="54"/>
                          </a:lnTo>
                          <a:lnTo>
                            <a:pt x="373" y="51"/>
                          </a:lnTo>
                          <a:lnTo>
                            <a:pt x="352" y="49"/>
                          </a:lnTo>
                          <a:lnTo>
                            <a:pt x="331" y="46"/>
                          </a:lnTo>
                          <a:lnTo>
                            <a:pt x="311" y="42"/>
                          </a:lnTo>
                          <a:lnTo>
                            <a:pt x="292" y="39"/>
                          </a:lnTo>
                          <a:lnTo>
                            <a:pt x="273" y="36"/>
                          </a:lnTo>
                          <a:lnTo>
                            <a:pt x="254" y="33"/>
                          </a:lnTo>
                          <a:lnTo>
                            <a:pt x="236" y="31"/>
                          </a:lnTo>
                          <a:lnTo>
                            <a:pt x="216" y="27"/>
                          </a:lnTo>
                          <a:lnTo>
                            <a:pt x="198" y="25"/>
                          </a:lnTo>
                          <a:lnTo>
                            <a:pt x="179" y="21"/>
                          </a:lnTo>
                          <a:lnTo>
                            <a:pt x="160" y="19"/>
                          </a:lnTo>
                          <a:lnTo>
                            <a:pt x="141" y="16"/>
                          </a:lnTo>
                          <a:lnTo>
                            <a:pt x="123" y="13"/>
                          </a:lnTo>
                          <a:lnTo>
                            <a:pt x="103" y="11"/>
                          </a:lnTo>
                          <a:lnTo>
                            <a:pt x="85" y="9"/>
                          </a:lnTo>
                          <a:lnTo>
                            <a:pt x="65" y="7"/>
                          </a:lnTo>
                          <a:lnTo>
                            <a:pt x="47" y="4"/>
                          </a:lnTo>
                          <a:lnTo>
                            <a:pt x="27" y="2"/>
                          </a:lnTo>
                          <a:lnTo>
                            <a:pt x="9" y="0"/>
                          </a:lnTo>
                          <a:lnTo>
                            <a:pt x="5" y="1"/>
                          </a:lnTo>
                          <a:lnTo>
                            <a:pt x="1" y="4"/>
                          </a:lnTo>
                          <a:lnTo>
                            <a:pt x="0" y="9"/>
                          </a:lnTo>
                          <a:lnTo>
                            <a:pt x="2" y="11"/>
                          </a:lnTo>
                          <a:lnTo>
                            <a:pt x="21" y="16"/>
                          </a:lnTo>
                          <a:lnTo>
                            <a:pt x="40" y="20"/>
                          </a:lnTo>
                          <a:lnTo>
                            <a:pt x="59" y="25"/>
                          </a:lnTo>
                          <a:lnTo>
                            <a:pt x="78" y="30"/>
                          </a:lnTo>
                          <a:lnTo>
                            <a:pt x="97" y="34"/>
                          </a:lnTo>
                          <a:lnTo>
                            <a:pt x="116" y="39"/>
                          </a:lnTo>
                          <a:lnTo>
                            <a:pt x="135" y="43"/>
                          </a:lnTo>
                          <a:lnTo>
                            <a:pt x="154" y="48"/>
                          </a:lnTo>
                          <a:lnTo>
                            <a:pt x="173" y="53"/>
                          </a:lnTo>
                          <a:lnTo>
                            <a:pt x="192" y="57"/>
                          </a:lnTo>
                          <a:lnTo>
                            <a:pt x="211" y="61"/>
                          </a:lnTo>
                          <a:lnTo>
                            <a:pt x="230" y="65"/>
                          </a:lnTo>
                          <a:lnTo>
                            <a:pt x="249" y="69"/>
                          </a:lnTo>
                          <a:lnTo>
                            <a:pt x="269" y="73"/>
                          </a:lnTo>
                          <a:lnTo>
                            <a:pt x="287" y="77"/>
                          </a:lnTo>
                          <a:lnTo>
                            <a:pt x="307" y="80"/>
                          </a:lnTo>
                          <a:lnTo>
                            <a:pt x="327" y="84"/>
                          </a:lnTo>
                          <a:lnTo>
                            <a:pt x="345" y="86"/>
                          </a:lnTo>
                          <a:lnTo>
                            <a:pt x="365" y="88"/>
                          </a:lnTo>
                          <a:lnTo>
                            <a:pt x="384" y="91"/>
                          </a:lnTo>
                          <a:lnTo>
                            <a:pt x="403" y="93"/>
                          </a:lnTo>
                          <a:lnTo>
                            <a:pt x="422" y="95"/>
                          </a:lnTo>
                          <a:lnTo>
                            <a:pt x="442" y="96"/>
                          </a:lnTo>
                          <a:lnTo>
                            <a:pt x="461" y="97"/>
                          </a:lnTo>
                          <a:lnTo>
                            <a:pt x="480" y="99"/>
                          </a:lnTo>
                          <a:lnTo>
                            <a:pt x="499" y="100"/>
                          </a:lnTo>
                          <a:lnTo>
                            <a:pt x="519" y="100"/>
                          </a:lnTo>
                          <a:lnTo>
                            <a:pt x="539" y="101"/>
                          </a:lnTo>
                          <a:lnTo>
                            <a:pt x="557" y="101"/>
                          </a:lnTo>
                          <a:lnTo>
                            <a:pt x="577" y="101"/>
                          </a:lnTo>
                          <a:lnTo>
                            <a:pt x="596" y="101"/>
                          </a:lnTo>
                          <a:lnTo>
                            <a:pt x="616" y="101"/>
                          </a:lnTo>
                          <a:lnTo>
                            <a:pt x="637" y="101"/>
                          </a:lnTo>
                          <a:lnTo>
                            <a:pt x="657" y="101"/>
                          </a:lnTo>
                          <a:lnTo>
                            <a:pt x="678" y="100"/>
                          </a:lnTo>
                          <a:lnTo>
                            <a:pt x="699" y="100"/>
                          </a:lnTo>
                          <a:lnTo>
                            <a:pt x="719" y="99"/>
                          </a:lnTo>
                          <a:lnTo>
                            <a:pt x="741" y="99"/>
                          </a:lnTo>
                          <a:lnTo>
                            <a:pt x="762" y="97"/>
                          </a:lnTo>
                          <a:lnTo>
                            <a:pt x="783" y="96"/>
                          </a:lnTo>
                          <a:lnTo>
                            <a:pt x="804" y="95"/>
                          </a:lnTo>
                          <a:lnTo>
                            <a:pt x="824" y="94"/>
                          </a:lnTo>
                          <a:lnTo>
                            <a:pt x="846" y="93"/>
                          </a:lnTo>
                          <a:lnTo>
                            <a:pt x="867" y="92"/>
                          </a:lnTo>
                          <a:lnTo>
                            <a:pt x="888" y="91"/>
                          </a:lnTo>
                          <a:lnTo>
                            <a:pt x="908" y="89"/>
                          </a:lnTo>
                          <a:lnTo>
                            <a:pt x="929" y="87"/>
                          </a:lnTo>
                          <a:lnTo>
                            <a:pt x="950" y="86"/>
                          </a:lnTo>
                          <a:lnTo>
                            <a:pt x="969" y="85"/>
                          </a:lnTo>
                          <a:lnTo>
                            <a:pt x="989" y="83"/>
                          </a:lnTo>
                          <a:lnTo>
                            <a:pt x="1007" y="80"/>
                          </a:lnTo>
                          <a:lnTo>
                            <a:pt x="1027" y="78"/>
                          </a:lnTo>
                          <a:lnTo>
                            <a:pt x="1045" y="74"/>
                          </a:lnTo>
                          <a:lnTo>
                            <a:pt x="1065" y="72"/>
                          </a:lnTo>
                          <a:lnTo>
                            <a:pt x="1083" y="69"/>
                          </a:lnTo>
                          <a:lnTo>
                            <a:pt x="1102" y="65"/>
                          </a:lnTo>
                          <a:lnTo>
                            <a:pt x="1120" y="62"/>
                          </a:lnTo>
                          <a:lnTo>
                            <a:pt x="1140" y="58"/>
                          </a:lnTo>
                          <a:lnTo>
                            <a:pt x="1158" y="55"/>
                          </a:lnTo>
                          <a:lnTo>
                            <a:pt x="1177" y="50"/>
                          </a:lnTo>
                          <a:lnTo>
                            <a:pt x="1195" y="47"/>
                          </a:lnTo>
                          <a:lnTo>
                            <a:pt x="1214" y="43"/>
                          </a:lnTo>
                          <a:lnTo>
                            <a:pt x="1233" y="39"/>
                          </a:lnTo>
                          <a:lnTo>
                            <a:pt x="1252" y="35"/>
                          </a:lnTo>
                          <a:lnTo>
                            <a:pt x="1252" y="3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0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4408" y="1501"/>
                      <a:ext cx="294" cy="309"/>
                    </a:xfrm>
                    <a:custGeom>
                      <a:avLst/>
                      <a:gdLst>
                        <a:gd name="T0" fmla="*/ 1 w 587"/>
                        <a:gd name="T1" fmla="*/ 1 h 617"/>
                        <a:gd name="T2" fmla="*/ 1 w 587"/>
                        <a:gd name="T3" fmla="*/ 1 h 617"/>
                        <a:gd name="T4" fmla="*/ 1 w 587"/>
                        <a:gd name="T5" fmla="*/ 1 h 617"/>
                        <a:gd name="T6" fmla="*/ 1 w 587"/>
                        <a:gd name="T7" fmla="*/ 1 h 617"/>
                        <a:gd name="T8" fmla="*/ 1 w 587"/>
                        <a:gd name="T9" fmla="*/ 1 h 617"/>
                        <a:gd name="T10" fmla="*/ 1 w 587"/>
                        <a:gd name="T11" fmla="*/ 1 h 617"/>
                        <a:gd name="T12" fmla="*/ 1 w 587"/>
                        <a:gd name="T13" fmla="*/ 1 h 617"/>
                        <a:gd name="T14" fmla="*/ 1 w 587"/>
                        <a:gd name="T15" fmla="*/ 1 h 617"/>
                        <a:gd name="T16" fmla="*/ 1 w 587"/>
                        <a:gd name="T17" fmla="*/ 1 h 617"/>
                        <a:gd name="T18" fmla="*/ 1 w 587"/>
                        <a:gd name="T19" fmla="*/ 1 h 617"/>
                        <a:gd name="T20" fmla="*/ 1 w 587"/>
                        <a:gd name="T21" fmla="*/ 1 h 617"/>
                        <a:gd name="T22" fmla="*/ 1 w 587"/>
                        <a:gd name="T23" fmla="*/ 1 h 617"/>
                        <a:gd name="T24" fmla="*/ 1 w 587"/>
                        <a:gd name="T25" fmla="*/ 1 h 617"/>
                        <a:gd name="T26" fmla="*/ 1 w 587"/>
                        <a:gd name="T27" fmla="*/ 1 h 617"/>
                        <a:gd name="T28" fmla="*/ 1 w 587"/>
                        <a:gd name="T29" fmla="*/ 1 h 617"/>
                        <a:gd name="T30" fmla="*/ 1 w 587"/>
                        <a:gd name="T31" fmla="*/ 1 h 617"/>
                        <a:gd name="T32" fmla="*/ 1 w 587"/>
                        <a:gd name="T33" fmla="*/ 1 h 617"/>
                        <a:gd name="T34" fmla="*/ 1 w 587"/>
                        <a:gd name="T35" fmla="*/ 1 h 617"/>
                        <a:gd name="T36" fmla="*/ 1 w 587"/>
                        <a:gd name="T37" fmla="*/ 1 h 617"/>
                        <a:gd name="T38" fmla="*/ 1 w 587"/>
                        <a:gd name="T39" fmla="*/ 1 h 617"/>
                        <a:gd name="T40" fmla="*/ 1 w 587"/>
                        <a:gd name="T41" fmla="*/ 1 h 617"/>
                        <a:gd name="T42" fmla="*/ 1 w 587"/>
                        <a:gd name="T43" fmla="*/ 1 h 617"/>
                        <a:gd name="T44" fmla="*/ 1 w 587"/>
                        <a:gd name="T45" fmla="*/ 1 h 617"/>
                        <a:gd name="T46" fmla="*/ 1 w 587"/>
                        <a:gd name="T47" fmla="*/ 1 h 617"/>
                        <a:gd name="T48" fmla="*/ 1 w 587"/>
                        <a:gd name="T49" fmla="*/ 1 h 617"/>
                        <a:gd name="T50" fmla="*/ 1 w 587"/>
                        <a:gd name="T51" fmla="*/ 1 h 617"/>
                        <a:gd name="T52" fmla="*/ 1 w 587"/>
                        <a:gd name="T53" fmla="*/ 1 h 617"/>
                        <a:gd name="T54" fmla="*/ 1 w 587"/>
                        <a:gd name="T55" fmla="*/ 1 h 617"/>
                        <a:gd name="T56" fmla="*/ 1 w 587"/>
                        <a:gd name="T57" fmla="*/ 1 h 617"/>
                        <a:gd name="T58" fmla="*/ 1 w 587"/>
                        <a:gd name="T59" fmla="*/ 1 h 617"/>
                        <a:gd name="T60" fmla="*/ 1 w 587"/>
                        <a:gd name="T61" fmla="*/ 1 h 617"/>
                        <a:gd name="T62" fmla="*/ 1 w 587"/>
                        <a:gd name="T63" fmla="*/ 1 h 617"/>
                        <a:gd name="T64" fmla="*/ 1 w 587"/>
                        <a:gd name="T65" fmla="*/ 1 h 617"/>
                        <a:gd name="T66" fmla="*/ 1 w 587"/>
                        <a:gd name="T67" fmla="*/ 1 h 617"/>
                        <a:gd name="T68" fmla="*/ 1 w 587"/>
                        <a:gd name="T69" fmla="*/ 0 h 617"/>
                        <a:gd name="T70" fmla="*/ 1 w 587"/>
                        <a:gd name="T71" fmla="*/ 1 h 617"/>
                        <a:gd name="T72" fmla="*/ 1 w 587"/>
                        <a:gd name="T73" fmla="*/ 1 h 617"/>
                        <a:gd name="T74" fmla="*/ 1 w 587"/>
                        <a:gd name="T75" fmla="*/ 1 h 617"/>
                        <a:gd name="T76" fmla="*/ 1 w 587"/>
                        <a:gd name="T77" fmla="*/ 1 h 617"/>
                        <a:gd name="T78" fmla="*/ 1 w 587"/>
                        <a:gd name="T79" fmla="*/ 1 h 617"/>
                        <a:gd name="T80" fmla="*/ 1 w 587"/>
                        <a:gd name="T81" fmla="*/ 1 h 617"/>
                        <a:gd name="T82" fmla="*/ 1 w 587"/>
                        <a:gd name="T83" fmla="*/ 1 h 617"/>
                        <a:gd name="T84" fmla="*/ 1 w 587"/>
                        <a:gd name="T85" fmla="*/ 1 h 617"/>
                        <a:gd name="T86" fmla="*/ 1 w 587"/>
                        <a:gd name="T87" fmla="*/ 1 h 617"/>
                        <a:gd name="T88" fmla="*/ 1 w 587"/>
                        <a:gd name="T89" fmla="*/ 1 h 617"/>
                        <a:gd name="T90" fmla="*/ 1 w 587"/>
                        <a:gd name="T91" fmla="*/ 1 h 617"/>
                        <a:gd name="T92" fmla="*/ 1 w 587"/>
                        <a:gd name="T93" fmla="*/ 1 h 617"/>
                        <a:gd name="T94" fmla="*/ 1 w 587"/>
                        <a:gd name="T95" fmla="*/ 1 h 617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w 587"/>
                        <a:gd name="T145" fmla="*/ 0 h 617"/>
                        <a:gd name="T146" fmla="*/ 587 w 587"/>
                        <a:gd name="T147" fmla="*/ 617 h 617"/>
                      </a:gdLst>
                      <a:ahLst/>
                      <a:cxnLst>
                        <a:cxn ang="T96">
                          <a:pos x="T0" y="T1"/>
                        </a:cxn>
                        <a:cxn ang="T97">
                          <a:pos x="T2" y="T3"/>
                        </a:cxn>
                        <a:cxn ang="T98">
                          <a:pos x="T4" y="T5"/>
                        </a:cxn>
                        <a:cxn ang="T99">
                          <a:pos x="T6" y="T7"/>
                        </a:cxn>
                        <a:cxn ang="T100">
                          <a:pos x="T8" y="T9"/>
                        </a:cxn>
                        <a:cxn ang="T101">
                          <a:pos x="T10" y="T11"/>
                        </a:cxn>
                        <a:cxn ang="T102">
                          <a:pos x="T12" y="T13"/>
                        </a:cxn>
                        <a:cxn ang="T103">
                          <a:pos x="T14" y="T15"/>
                        </a:cxn>
                        <a:cxn ang="T104">
                          <a:pos x="T16" y="T17"/>
                        </a:cxn>
                        <a:cxn ang="T105">
                          <a:pos x="T18" y="T19"/>
                        </a:cxn>
                        <a:cxn ang="T106">
                          <a:pos x="T20" y="T21"/>
                        </a:cxn>
                        <a:cxn ang="T107">
                          <a:pos x="T22" y="T23"/>
                        </a:cxn>
                        <a:cxn ang="T108">
                          <a:pos x="T24" y="T25"/>
                        </a:cxn>
                        <a:cxn ang="T109">
                          <a:pos x="T26" y="T27"/>
                        </a:cxn>
                        <a:cxn ang="T110">
                          <a:pos x="T28" y="T29"/>
                        </a:cxn>
                        <a:cxn ang="T111">
                          <a:pos x="T30" y="T31"/>
                        </a:cxn>
                        <a:cxn ang="T112">
                          <a:pos x="T32" y="T33"/>
                        </a:cxn>
                        <a:cxn ang="T113">
                          <a:pos x="T34" y="T35"/>
                        </a:cxn>
                        <a:cxn ang="T114">
                          <a:pos x="T36" y="T37"/>
                        </a:cxn>
                        <a:cxn ang="T115">
                          <a:pos x="T38" y="T39"/>
                        </a:cxn>
                        <a:cxn ang="T116">
                          <a:pos x="T40" y="T41"/>
                        </a:cxn>
                        <a:cxn ang="T117">
                          <a:pos x="T42" y="T43"/>
                        </a:cxn>
                        <a:cxn ang="T118">
                          <a:pos x="T44" y="T45"/>
                        </a:cxn>
                        <a:cxn ang="T119">
                          <a:pos x="T46" y="T47"/>
                        </a:cxn>
                        <a:cxn ang="T120">
                          <a:pos x="T48" y="T49"/>
                        </a:cxn>
                        <a:cxn ang="T121">
                          <a:pos x="T50" y="T51"/>
                        </a:cxn>
                        <a:cxn ang="T122">
                          <a:pos x="T52" y="T53"/>
                        </a:cxn>
                        <a:cxn ang="T123">
                          <a:pos x="T54" y="T55"/>
                        </a:cxn>
                        <a:cxn ang="T124">
                          <a:pos x="T56" y="T57"/>
                        </a:cxn>
                        <a:cxn ang="T125">
                          <a:pos x="T58" y="T59"/>
                        </a:cxn>
                        <a:cxn ang="T126">
                          <a:pos x="T60" y="T61"/>
                        </a:cxn>
                        <a:cxn ang="T127">
                          <a:pos x="T62" y="T63"/>
                        </a:cxn>
                        <a:cxn ang="T128">
                          <a:pos x="T64" y="T65"/>
                        </a:cxn>
                        <a:cxn ang="T129">
                          <a:pos x="T66" y="T67"/>
                        </a:cxn>
                        <a:cxn ang="T130">
                          <a:pos x="T68" y="T69"/>
                        </a:cxn>
                        <a:cxn ang="T131">
                          <a:pos x="T70" y="T71"/>
                        </a:cxn>
                        <a:cxn ang="T132">
                          <a:pos x="T72" y="T73"/>
                        </a:cxn>
                        <a:cxn ang="T133">
                          <a:pos x="T74" y="T75"/>
                        </a:cxn>
                        <a:cxn ang="T134">
                          <a:pos x="T76" y="T77"/>
                        </a:cxn>
                        <a:cxn ang="T135">
                          <a:pos x="T78" y="T79"/>
                        </a:cxn>
                        <a:cxn ang="T136">
                          <a:pos x="T80" y="T81"/>
                        </a:cxn>
                        <a:cxn ang="T137">
                          <a:pos x="T82" y="T83"/>
                        </a:cxn>
                        <a:cxn ang="T138">
                          <a:pos x="T84" y="T85"/>
                        </a:cxn>
                        <a:cxn ang="T139">
                          <a:pos x="T86" y="T87"/>
                        </a:cxn>
                        <a:cxn ang="T140">
                          <a:pos x="T88" y="T89"/>
                        </a:cxn>
                        <a:cxn ang="T141">
                          <a:pos x="T90" y="T91"/>
                        </a:cxn>
                        <a:cxn ang="T142">
                          <a:pos x="T92" y="T93"/>
                        </a:cxn>
                        <a:cxn ang="T143">
                          <a:pos x="T94" y="T95"/>
                        </a:cxn>
                      </a:cxnLst>
                      <a:rect l="T144" t="T145" r="T146" b="T147"/>
                      <a:pathLst>
                        <a:path w="587" h="617">
                          <a:moveTo>
                            <a:pt x="144" y="73"/>
                          </a:moveTo>
                          <a:lnTo>
                            <a:pt x="166" y="71"/>
                          </a:lnTo>
                          <a:lnTo>
                            <a:pt x="187" y="70"/>
                          </a:lnTo>
                          <a:lnTo>
                            <a:pt x="209" y="69"/>
                          </a:lnTo>
                          <a:lnTo>
                            <a:pt x="231" y="67"/>
                          </a:lnTo>
                          <a:lnTo>
                            <a:pt x="252" y="64"/>
                          </a:lnTo>
                          <a:lnTo>
                            <a:pt x="274" y="62"/>
                          </a:lnTo>
                          <a:lnTo>
                            <a:pt x="296" y="59"/>
                          </a:lnTo>
                          <a:lnTo>
                            <a:pt x="316" y="55"/>
                          </a:lnTo>
                          <a:lnTo>
                            <a:pt x="326" y="54"/>
                          </a:lnTo>
                          <a:lnTo>
                            <a:pt x="335" y="52"/>
                          </a:lnTo>
                          <a:lnTo>
                            <a:pt x="342" y="51"/>
                          </a:lnTo>
                          <a:lnTo>
                            <a:pt x="350" y="48"/>
                          </a:lnTo>
                          <a:lnTo>
                            <a:pt x="358" y="47"/>
                          </a:lnTo>
                          <a:lnTo>
                            <a:pt x="365" y="45"/>
                          </a:lnTo>
                          <a:lnTo>
                            <a:pt x="374" y="44"/>
                          </a:lnTo>
                          <a:lnTo>
                            <a:pt x="383" y="43"/>
                          </a:lnTo>
                          <a:lnTo>
                            <a:pt x="390" y="41"/>
                          </a:lnTo>
                          <a:lnTo>
                            <a:pt x="398" y="39"/>
                          </a:lnTo>
                          <a:lnTo>
                            <a:pt x="406" y="37"/>
                          </a:lnTo>
                          <a:lnTo>
                            <a:pt x="416" y="35"/>
                          </a:lnTo>
                          <a:lnTo>
                            <a:pt x="424" y="32"/>
                          </a:lnTo>
                          <a:lnTo>
                            <a:pt x="432" y="30"/>
                          </a:lnTo>
                          <a:lnTo>
                            <a:pt x="440" y="28"/>
                          </a:lnTo>
                          <a:lnTo>
                            <a:pt x="447" y="25"/>
                          </a:lnTo>
                          <a:lnTo>
                            <a:pt x="452" y="31"/>
                          </a:lnTo>
                          <a:lnTo>
                            <a:pt x="454" y="37"/>
                          </a:lnTo>
                          <a:lnTo>
                            <a:pt x="450" y="43"/>
                          </a:lnTo>
                          <a:lnTo>
                            <a:pt x="443" y="47"/>
                          </a:lnTo>
                          <a:lnTo>
                            <a:pt x="437" y="52"/>
                          </a:lnTo>
                          <a:lnTo>
                            <a:pt x="433" y="56"/>
                          </a:lnTo>
                          <a:lnTo>
                            <a:pt x="427" y="61"/>
                          </a:lnTo>
                          <a:lnTo>
                            <a:pt x="421" y="64"/>
                          </a:lnTo>
                          <a:lnTo>
                            <a:pt x="417" y="68"/>
                          </a:lnTo>
                          <a:lnTo>
                            <a:pt x="413" y="71"/>
                          </a:lnTo>
                          <a:lnTo>
                            <a:pt x="409" y="75"/>
                          </a:lnTo>
                          <a:lnTo>
                            <a:pt x="403" y="79"/>
                          </a:lnTo>
                          <a:lnTo>
                            <a:pt x="398" y="83"/>
                          </a:lnTo>
                          <a:lnTo>
                            <a:pt x="394" y="86"/>
                          </a:lnTo>
                          <a:lnTo>
                            <a:pt x="389" y="89"/>
                          </a:lnTo>
                          <a:lnTo>
                            <a:pt x="384" y="91"/>
                          </a:lnTo>
                          <a:lnTo>
                            <a:pt x="378" y="96"/>
                          </a:lnTo>
                          <a:lnTo>
                            <a:pt x="373" y="102"/>
                          </a:lnTo>
                          <a:lnTo>
                            <a:pt x="369" y="111"/>
                          </a:lnTo>
                          <a:lnTo>
                            <a:pt x="367" y="120"/>
                          </a:lnTo>
                          <a:lnTo>
                            <a:pt x="369" y="134"/>
                          </a:lnTo>
                          <a:lnTo>
                            <a:pt x="376" y="143"/>
                          </a:lnTo>
                          <a:lnTo>
                            <a:pt x="386" y="149"/>
                          </a:lnTo>
                          <a:lnTo>
                            <a:pt x="398" y="152"/>
                          </a:lnTo>
                          <a:lnTo>
                            <a:pt x="411" y="154"/>
                          </a:lnTo>
                          <a:lnTo>
                            <a:pt x="425" y="157"/>
                          </a:lnTo>
                          <a:lnTo>
                            <a:pt x="437" y="158"/>
                          </a:lnTo>
                          <a:lnTo>
                            <a:pt x="448" y="161"/>
                          </a:lnTo>
                          <a:lnTo>
                            <a:pt x="466" y="170"/>
                          </a:lnTo>
                          <a:lnTo>
                            <a:pt x="484" y="182"/>
                          </a:lnTo>
                          <a:lnTo>
                            <a:pt x="498" y="196"/>
                          </a:lnTo>
                          <a:lnTo>
                            <a:pt x="513" y="211"/>
                          </a:lnTo>
                          <a:lnTo>
                            <a:pt x="526" y="228"/>
                          </a:lnTo>
                          <a:lnTo>
                            <a:pt x="538" y="246"/>
                          </a:lnTo>
                          <a:lnTo>
                            <a:pt x="547" y="265"/>
                          </a:lnTo>
                          <a:lnTo>
                            <a:pt x="554" y="283"/>
                          </a:lnTo>
                          <a:lnTo>
                            <a:pt x="562" y="328"/>
                          </a:lnTo>
                          <a:lnTo>
                            <a:pt x="558" y="373"/>
                          </a:lnTo>
                          <a:lnTo>
                            <a:pt x="546" y="417"/>
                          </a:lnTo>
                          <a:lnTo>
                            <a:pt x="526" y="461"/>
                          </a:lnTo>
                          <a:lnTo>
                            <a:pt x="502" y="503"/>
                          </a:lnTo>
                          <a:lnTo>
                            <a:pt x="473" y="542"/>
                          </a:lnTo>
                          <a:lnTo>
                            <a:pt x="443" y="578"/>
                          </a:lnTo>
                          <a:lnTo>
                            <a:pt x="414" y="610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4" y="617"/>
                          </a:lnTo>
                          <a:lnTo>
                            <a:pt x="417" y="616"/>
                          </a:lnTo>
                          <a:lnTo>
                            <a:pt x="445" y="586"/>
                          </a:lnTo>
                          <a:lnTo>
                            <a:pt x="473" y="554"/>
                          </a:lnTo>
                          <a:lnTo>
                            <a:pt x="500" y="520"/>
                          </a:lnTo>
                          <a:lnTo>
                            <a:pt x="523" y="486"/>
                          </a:lnTo>
                          <a:lnTo>
                            <a:pt x="543" y="449"/>
                          </a:lnTo>
                          <a:lnTo>
                            <a:pt x="561" y="411"/>
                          </a:lnTo>
                          <a:lnTo>
                            <a:pt x="575" y="372"/>
                          </a:lnTo>
                          <a:lnTo>
                            <a:pt x="584" y="330"/>
                          </a:lnTo>
                          <a:lnTo>
                            <a:pt x="587" y="292"/>
                          </a:lnTo>
                          <a:lnTo>
                            <a:pt x="584" y="252"/>
                          </a:lnTo>
                          <a:lnTo>
                            <a:pt x="573" y="213"/>
                          </a:lnTo>
                          <a:lnTo>
                            <a:pt x="557" y="176"/>
                          </a:lnTo>
                          <a:lnTo>
                            <a:pt x="534" y="145"/>
                          </a:lnTo>
                          <a:lnTo>
                            <a:pt x="507" y="121"/>
                          </a:lnTo>
                          <a:lnTo>
                            <a:pt x="471" y="106"/>
                          </a:lnTo>
                          <a:lnTo>
                            <a:pt x="431" y="104"/>
                          </a:lnTo>
                          <a:lnTo>
                            <a:pt x="420" y="104"/>
                          </a:lnTo>
                          <a:lnTo>
                            <a:pt x="417" y="101"/>
                          </a:lnTo>
                          <a:lnTo>
                            <a:pt x="418" y="97"/>
                          </a:lnTo>
                          <a:lnTo>
                            <a:pt x="422" y="92"/>
                          </a:lnTo>
                          <a:lnTo>
                            <a:pt x="428" y="87"/>
                          </a:lnTo>
                          <a:lnTo>
                            <a:pt x="434" y="83"/>
                          </a:lnTo>
                          <a:lnTo>
                            <a:pt x="439" y="77"/>
                          </a:lnTo>
                          <a:lnTo>
                            <a:pt x="444" y="73"/>
                          </a:lnTo>
                          <a:lnTo>
                            <a:pt x="449" y="67"/>
                          </a:lnTo>
                          <a:lnTo>
                            <a:pt x="455" y="61"/>
                          </a:lnTo>
                          <a:lnTo>
                            <a:pt x="459" y="55"/>
                          </a:lnTo>
                          <a:lnTo>
                            <a:pt x="464" y="49"/>
                          </a:lnTo>
                          <a:lnTo>
                            <a:pt x="472" y="37"/>
                          </a:lnTo>
                          <a:lnTo>
                            <a:pt x="479" y="20"/>
                          </a:lnTo>
                          <a:lnTo>
                            <a:pt x="478" y="5"/>
                          </a:lnTo>
                          <a:lnTo>
                            <a:pt x="462" y="0"/>
                          </a:lnTo>
                          <a:lnTo>
                            <a:pt x="451" y="1"/>
                          </a:lnTo>
                          <a:lnTo>
                            <a:pt x="442" y="3"/>
                          </a:lnTo>
                          <a:lnTo>
                            <a:pt x="432" y="7"/>
                          </a:lnTo>
                          <a:lnTo>
                            <a:pt x="422" y="10"/>
                          </a:lnTo>
                          <a:lnTo>
                            <a:pt x="413" y="15"/>
                          </a:lnTo>
                          <a:lnTo>
                            <a:pt x="404" y="18"/>
                          </a:lnTo>
                          <a:lnTo>
                            <a:pt x="394" y="22"/>
                          </a:lnTo>
                          <a:lnTo>
                            <a:pt x="384" y="24"/>
                          </a:lnTo>
                          <a:lnTo>
                            <a:pt x="369" y="28"/>
                          </a:lnTo>
                          <a:lnTo>
                            <a:pt x="356" y="31"/>
                          </a:lnTo>
                          <a:lnTo>
                            <a:pt x="341" y="35"/>
                          </a:lnTo>
                          <a:lnTo>
                            <a:pt x="326" y="38"/>
                          </a:lnTo>
                          <a:lnTo>
                            <a:pt x="311" y="41"/>
                          </a:lnTo>
                          <a:lnTo>
                            <a:pt x="297" y="45"/>
                          </a:lnTo>
                          <a:lnTo>
                            <a:pt x="282" y="48"/>
                          </a:lnTo>
                          <a:lnTo>
                            <a:pt x="267" y="52"/>
                          </a:lnTo>
                          <a:lnTo>
                            <a:pt x="252" y="54"/>
                          </a:lnTo>
                          <a:lnTo>
                            <a:pt x="237" y="56"/>
                          </a:lnTo>
                          <a:lnTo>
                            <a:pt x="222" y="59"/>
                          </a:lnTo>
                          <a:lnTo>
                            <a:pt x="207" y="60"/>
                          </a:lnTo>
                          <a:lnTo>
                            <a:pt x="191" y="61"/>
                          </a:lnTo>
                          <a:lnTo>
                            <a:pt x="176" y="62"/>
                          </a:lnTo>
                          <a:lnTo>
                            <a:pt x="161" y="63"/>
                          </a:lnTo>
                          <a:lnTo>
                            <a:pt x="146" y="66"/>
                          </a:lnTo>
                          <a:lnTo>
                            <a:pt x="125" y="68"/>
                          </a:lnTo>
                          <a:lnTo>
                            <a:pt x="102" y="69"/>
                          </a:lnTo>
                          <a:lnTo>
                            <a:pt x="78" y="69"/>
                          </a:lnTo>
                          <a:lnTo>
                            <a:pt x="54" y="68"/>
                          </a:lnTo>
                          <a:lnTo>
                            <a:pt x="33" y="68"/>
                          </a:lnTo>
                          <a:lnTo>
                            <a:pt x="16" y="67"/>
                          </a:lnTo>
                          <a:lnTo>
                            <a:pt x="4" y="66"/>
                          </a:lnTo>
                          <a:lnTo>
                            <a:pt x="0" y="66"/>
                          </a:lnTo>
                          <a:lnTo>
                            <a:pt x="2" y="66"/>
                          </a:lnTo>
                          <a:lnTo>
                            <a:pt x="8" y="67"/>
                          </a:lnTo>
                          <a:lnTo>
                            <a:pt x="17" y="69"/>
                          </a:lnTo>
                          <a:lnTo>
                            <a:pt x="32" y="70"/>
                          </a:lnTo>
                          <a:lnTo>
                            <a:pt x="52" y="73"/>
                          </a:lnTo>
                          <a:lnTo>
                            <a:pt x="77" y="74"/>
                          </a:lnTo>
                          <a:lnTo>
                            <a:pt x="107" y="74"/>
                          </a:lnTo>
                          <a:lnTo>
                            <a:pt x="144" y="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1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969" y="1488"/>
                      <a:ext cx="170" cy="35"/>
                    </a:xfrm>
                    <a:custGeom>
                      <a:avLst/>
                      <a:gdLst>
                        <a:gd name="T0" fmla="*/ 0 w 341"/>
                        <a:gd name="T1" fmla="*/ 0 h 71"/>
                        <a:gd name="T2" fmla="*/ 0 w 341"/>
                        <a:gd name="T3" fmla="*/ 0 h 71"/>
                        <a:gd name="T4" fmla="*/ 0 w 341"/>
                        <a:gd name="T5" fmla="*/ 0 h 71"/>
                        <a:gd name="T6" fmla="*/ 0 w 341"/>
                        <a:gd name="T7" fmla="*/ 0 h 71"/>
                        <a:gd name="T8" fmla="*/ 0 w 341"/>
                        <a:gd name="T9" fmla="*/ 0 h 71"/>
                        <a:gd name="T10" fmla="*/ 0 w 341"/>
                        <a:gd name="T11" fmla="*/ 0 h 71"/>
                        <a:gd name="T12" fmla="*/ 0 w 341"/>
                        <a:gd name="T13" fmla="*/ 0 h 71"/>
                        <a:gd name="T14" fmla="*/ 0 w 341"/>
                        <a:gd name="T15" fmla="*/ 0 h 71"/>
                        <a:gd name="T16" fmla="*/ 0 w 341"/>
                        <a:gd name="T17" fmla="*/ 0 h 71"/>
                        <a:gd name="T18" fmla="*/ 0 w 341"/>
                        <a:gd name="T19" fmla="*/ 0 h 71"/>
                        <a:gd name="T20" fmla="*/ 0 w 341"/>
                        <a:gd name="T21" fmla="*/ 0 h 71"/>
                        <a:gd name="T22" fmla="*/ 0 w 341"/>
                        <a:gd name="T23" fmla="*/ 0 h 71"/>
                        <a:gd name="T24" fmla="*/ 0 w 341"/>
                        <a:gd name="T25" fmla="*/ 0 h 71"/>
                        <a:gd name="T26" fmla="*/ 0 w 341"/>
                        <a:gd name="T27" fmla="*/ 0 h 71"/>
                        <a:gd name="T28" fmla="*/ 0 w 341"/>
                        <a:gd name="T29" fmla="*/ 0 h 71"/>
                        <a:gd name="T30" fmla="*/ 0 w 341"/>
                        <a:gd name="T31" fmla="*/ 0 h 71"/>
                        <a:gd name="T32" fmla="*/ 0 w 341"/>
                        <a:gd name="T33" fmla="*/ 0 h 71"/>
                        <a:gd name="T34" fmla="*/ 0 w 341"/>
                        <a:gd name="T35" fmla="*/ 0 h 71"/>
                        <a:gd name="T36" fmla="*/ 0 w 341"/>
                        <a:gd name="T37" fmla="*/ 0 h 71"/>
                        <a:gd name="T38" fmla="*/ 0 w 341"/>
                        <a:gd name="T39" fmla="*/ 0 h 71"/>
                        <a:gd name="T40" fmla="*/ 0 w 341"/>
                        <a:gd name="T41" fmla="*/ 0 h 71"/>
                        <a:gd name="T42" fmla="*/ 0 w 341"/>
                        <a:gd name="T43" fmla="*/ 0 h 71"/>
                        <a:gd name="T44" fmla="*/ 0 w 341"/>
                        <a:gd name="T45" fmla="*/ 0 h 71"/>
                        <a:gd name="T46" fmla="*/ 0 w 341"/>
                        <a:gd name="T47" fmla="*/ 0 h 71"/>
                        <a:gd name="T48" fmla="*/ 0 w 341"/>
                        <a:gd name="T49" fmla="*/ 0 h 71"/>
                        <a:gd name="T50" fmla="*/ 0 w 341"/>
                        <a:gd name="T51" fmla="*/ 0 h 71"/>
                        <a:gd name="T52" fmla="*/ 0 w 341"/>
                        <a:gd name="T53" fmla="*/ 0 h 71"/>
                        <a:gd name="T54" fmla="*/ 0 w 341"/>
                        <a:gd name="T55" fmla="*/ 0 h 71"/>
                        <a:gd name="T56" fmla="*/ 0 w 341"/>
                        <a:gd name="T57" fmla="*/ 0 h 71"/>
                        <a:gd name="T58" fmla="*/ 0 w 341"/>
                        <a:gd name="T59" fmla="*/ 0 h 71"/>
                        <a:gd name="T60" fmla="*/ 0 w 341"/>
                        <a:gd name="T61" fmla="*/ 0 h 71"/>
                        <a:gd name="T62" fmla="*/ 0 w 341"/>
                        <a:gd name="T63" fmla="*/ 0 h 71"/>
                        <a:gd name="T64" fmla="*/ 0 w 341"/>
                        <a:gd name="T65" fmla="*/ 0 h 71"/>
                        <a:gd name="T66" fmla="*/ 0 w 341"/>
                        <a:gd name="T67" fmla="*/ 0 h 71"/>
                        <a:gd name="T68" fmla="*/ 0 w 341"/>
                        <a:gd name="T69" fmla="*/ 0 h 71"/>
                        <a:gd name="T70" fmla="*/ 0 w 341"/>
                        <a:gd name="T71" fmla="*/ 0 h 71"/>
                        <a:gd name="T72" fmla="*/ 0 w 341"/>
                        <a:gd name="T73" fmla="*/ 0 h 71"/>
                        <a:gd name="T74" fmla="*/ 0 w 341"/>
                        <a:gd name="T75" fmla="*/ 0 h 71"/>
                        <a:gd name="T76" fmla="*/ 0 w 341"/>
                        <a:gd name="T77" fmla="*/ 0 h 71"/>
                        <a:gd name="T78" fmla="*/ 0 w 341"/>
                        <a:gd name="T79" fmla="*/ 0 h 71"/>
                        <a:gd name="T80" fmla="*/ 0 w 341"/>
                        <a:gd name="T81" fmla="*/ 0 h 71"/>
                        <a:gd name="T82" fmla="*/ 0 w 341"/>
                        <a:gd name="T83" fmla="*/ 0 h 7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41"/>
                        <a:gd name="T127" fmla="*/ 0 h 71"/>
                        <a:gd name="T128" fmla="*/ 341 w 341"/>
                        <a:gd name="T129" fmla="*/ 71 h 7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41" h="71">
                          <a:moveTo>
                            <a:pt x="341" y="70"/>
                          </a:moveTo>
                          <a:lnTo>
                            <a:pt x="319" y="70"/>
                          </a:lnTo>
                          <a:lnTo>
                            <a:pt x="297" y="67"/>
                          </a:lnTo>
                          <a:lnTo>
                            <a:pt x="276" y="66"/>
                          </a:lnTo>
                          <a:lnTo>
                            <a:pt x="256" y="64"/>
                          </a:lnTo>
                          <a:lnTo>
                            <a:pt x="234" y="60"/>
                          </a:lnTo>
                          <a:lnTo>
                            <a:pt x="213" y="57"/>
                          </a:lnTo>
                          <a:lnTo>
                            <a:pt x="192" y="53"/>
                          </a:lnTo>
                          <a:lnTo>
                            <a:pt x="171" y="49"/>
                          </a:lnTo>
                          <a:lnTo>
                            <a:pt x="151" y="44"/>
                          </a:lnTo>
                          <a:lnTo>
                            <a:pt x="131" y="38"/>
                          </a:lnTo>
                          <a:lnTo>
                            <a:pt x="110" y="33"/>
                          </a:lnTo>
                          <a:lnTo>
                            <a:pt x="90" y="27"/>
                          </a:lnTo>
                          <a:lnTo>
                            <a:pt x="69" y="21"/>
                          </a:lnTo>
                          <a:lnTo>
                            <a:pt x="49" y="14"/>
                          </a:lnTo>
                          <a:lnTo>
                            <a:pt x="29" y="7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1" y="3"/>
                          </a:lnTo>
                          <a:lnTo>
                            <a:pt x="0" y="7"/>
                          </a:lnTo>
                          <a:lnTo>
                            <a:pt x="1" y="10"/>
                          </a:lnTo>
                          <a:lnTo>
                            <a:pt x="21" y="18"/>
                          </a:lnTo>
                          <a:lnTo>
                            <a:pt x="41" y="25"/>
                          </a:lnTo>
                          <a:lnTo>
                            <a:pt x="62" y="32"/>
                          </a:lnTo>
                          <a:lnTo>
                            <a:pt x="83" y="38"/>
                          </a:lnTo>
                          <a:lnTo>
                            <a:pt x="103" y="44"/>
                          </a:lnTo>
                          <a:lnTo>
                            <a:pt x="124" y="49"/>
                          </a:lnTo>
                          <a:lnTo>
                            <a:pt x="146" y="53"/>
                          </a:lnTo>
                          <a:lnTo>
                            <a:pt x="168" y="57"/>
                          </a:lnTo>
                          <a:lnTo>
                            <a:pt x="190" y="60"/>
                          </a:lnTo>
                          <a:lnTo>
                            <a:pt x="212" y="64"/>
                          </a:lnTo>
                          <a:lnTo>
                            <a:pt x="232" y="66"/>
                          </a:lnTo>
                          <a:lnTo>
                            <a:pt x="254" y="67"/>
                          </a:lnTo>
                          <a:lnTo>
                            <a:pt x="276" y="68"/>
                          </a:lnTo>
                          <a:lnTo>
                            <a:pt x="298" y="70"/>
                          </a:lnTo>
                          <a:lnTo>
                            <a:pt x="320" y="71"/>
                          </a:lnTo>
                          <a:lnTo>
                            <a:pt x="341" y="71"/>
                          </a:lnTo>
                          <a:lnTo>
                            <a:pt x="341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2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977" y="1510"/>
                      <a:ext cx="93" cy="27"/>
                    </a:xfrm>
                    <a:custGeom>
                      <a:avLst/>
                      <a:gdLst>
                        <a:gd name="T0" fmla="*/ 1 w 185"/>
                        <a:gd name="T1" fmla="*/ 0 h 56"/>
                        <a:gd name="T2" fmla="*/ 1 w 185"/>
                        <a:gd name="T3" fmla="*/ 0 h 56"/>
                        <a:gd name="T4" fmla="*/ 1 w 185"/>
                        <a:gd name="T5" fmla="*/ 0 h 56"/>
                        <a:gd name="T6" fmla="*/ 1 w 185"/>
                        <a:gd name="T7" fmla="*/ 0 h 56"/>
                        <a:gd name="T8" fmla="*/ 1 w 185"/>
                        <a:gd name="T9" fmla="*/ 0 h 56"/>
                        <a:gd name="T10" fmla="*/ 1 w 185"/>
                        <a:gd name="T11" fmla="*/ 0 h 56"/>
                        <a:gd name="T12" fmla="*/ 1 w 185"/>
                        <a:gd name="T13" fmla="*/ 0 h 56"/>
                        <a:gd name="T14" fmla="*/ 1 w 185"/>
                        <a:gd name="T15" fmla="*/ 0 h 56"/>
                        <a:gd name="T16" fmla="*/ 1 w 185"/>
                        <a:gd name="T17" fmla="*/ 0 h 56"/>
                        <a:gd name="T18" fmla="*/ 1 w 185"/>
                        <a:gd name="T19" fmla="*/ 0 h 56"/>
                        <a:gd name="T20" fmla="*/ 1 w 185"/>
                        <a:gd name="T21" fmla="*/ 0 h 56"/>
                        <a:gd name="T22" fmla="*/ 0 w 185"/>
                        <a:gd name="T23" fmla="*/ 0 h 56"/>
                        <a:gd name="T24" fmla="*/ 1 w 185"/>
                        <a:gd name="T25" fmla="*/ 0 h 56"/>
                        <a:gd name="T26" fmla="*/ 1 w 185"/>
                        <a:gd name="T27" fmla="*/ 0 h 56"/>
                        <a:gd name="T28" fmla="*/ 1 w 185"/>
                        <a:gd name="T29" fmla="*/ 0 h 56"/>
                        <a:gd name="T30" fmla="*/ 1 w 185"/>
                        <a:gd name="T31" fmla="*/ 0 h 56"/>
                        <a:gd name="T32" fmla="*/ 1 w 185"/>
                        <a:gd name="T33" fmla="*/ 0 h 56"/>
                        <a:gd name="T34" fmla="*/ 1 w 185"/>
                        <a:gd name="T35" fmla="*/ 0 h 56"/>
                        <a:gd name="T36" fmla="*/ 1 w 185"/>
                        <a:gd name="T37" fmla="*/ 0 h 56"/>
                        <a:gd name="T38" fmla="*/ 1 w 185"/>
                        <a:gd name="T39" fmla="*/ 0 h 56"/>
                        <a:gd name="T40" fmla="*/ 1 w 185"/>
                        <a:gd name="T41" fmla="*/ 0 h 56"/>
                        <a:gd name="T42" fmla="*/ 1 w 185"/>
                        <a:gd name="T43" fmla="*/ 0 h 56"/>
                        <a:gd name="T44" fmla="*/ 1 w 185"/>
                        <a:gd name="T45" fmla="*/ 0 h 56"/>
                        <a:gd name="T46" fmla="*/ 1 w 185"/>
                        <a:gd name="T47" fmla="*/ 0 h 56"/>
                        <a:gd name="T48" fmla="*/ 1 w 185"/>
                        <a:gd name="T49" fmla="*/ 0 h 56"/>
                        <a:gd name="T50" fmla="*/ 1 w 185"/>
                        <a:gd name="T51" fmla="*/ 0 h 56"/>
                        <a:gd name="T52" fmla="*/ 1 w 185"/>
                        <a:gd name="T53" fmla="*/ 0 h 56"/>
                        <a:gd name="T54" fmla="*/ 1 w 185"/>
                        <a:gd name="T55" fmla="*/ 0 h 56"/>
                        <a:gd name="T56" fmla="*/ 1 w 185"/>
                        <a:gd name="T57" fmla="*/ 0 h 56"/>
                        <a:gd name="T58" fmla="*/ 1 w 185"/>
                        <a:gd name="T59" fmla="*/ 0 h 56"/>
                        <a:gd name="T60" fmla="*/ 1 w 185"/>
                        <a:gd name="T61" fmla="*/ 0 h 56"/>
                        <a:gd name="T62" fmla="*/ 1 w 185"/>
                        <a:gd name="T63" fmla="*/ 0 h 56"/>
                        <a:gd name="T64" fmla="*/ 1 w 185"/>
                        <a:gd name="T65" fmla="*/ 0 h 56"/>
                        <a:gd name="T66" fmla="*/ 1 w 185"/>
                        <a:gd name="T67" fmla="*/ 0 h 5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5"/>
                        <a:gd name="T103" fmla="*/ 0 h 56"/>
                        <a:gd name="T104" fmla="*/ 185 w 185"/>
                        <a:gd name="T105" fmla="*/ 56 h 5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5" h="56">
                          <a:moveTo>
                            <a:pt x="185" y="56"/>
                          </a:moveTo>
                          <a:lnTo>
                            <a:pt x="162" y="53"/>
                          </a:lnTo>
                          <a:lnTo>
                            <a:pt x="138" y="51"/>
                          </a:lnTo>
                          <a:lnTo>
                            <a:pt x="115" y="46"/>
                          </a:lnTo>
                          <a:lnTo>
                            <a:pt x="92" y="41"/>
                          </a:lnTo>
                          <a:lnTo>
                            <a:pt x="69" y="32"/>
                          </a:lnTo>
                          <a:lnTo>
                            <a:pt x="47" y="24"/>
                          </a:lnTo>
                          <a:lnTo>
                            <a:pt x="25" y="13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6"/>
                          </a:lnTo>
                          <a:lnTo>
                            <a:pt x="1" y="9"/>
                          </a:lnTo>
                          <a:lnTo>
                            <a:pt x="9" y="16"/>
                          </a:lnTo>
                          <a:lnTo>
                            <a:pt x="16" y="22"/>
                          </a:lnTo>
                          <a:lnTo>
                            <a:pt x="25" y="27"/>
                          </a:lnTo>
                          <a:lnTo>
                            <a:pt x="33" y="30"/>
                          </a:lnTo>
                          <a:lnTo>
                            <a:pt x="43" y="32"/>
                          </a:lnTo>
                          <a:lnTo>
                            <a:pt x="52" y="36"/>
                          </a:lnTo>
                          <a:lnTo>
                            <a:pt x="61" y="38"/>
                          </a:lnTo>
                          <a:lnTo>
                            <a:pt x="71" y="42"/>
                          </a:lnTo>
                          <a:lnTo>
                            <a:pt x="85" y="46"/>
                          </a:lnTo>
                          <a:lnTo>
                            <a:pt x="99" y="50"/>
                          </a:lnTo>
                          <a:lnTo>
                            <a:pt x="114" y="52"/>
                          </a:lnTo>
                          <a:lnTo>
                            <a:pt x="128" y="53"/>
                          </a:lnTo>
                          <a:lnTo>
                            <a:pt x="143" y="56"/>
                          </a:lnTo>
                          <a:lnTo>
                            <a:pt x="157" y="56"/>
                          </a:lnTo>
                          <a:lnTo>
                            <a:pt x="172" y="56"/>
                          </a:lnTo>
                          <a:lnTo>
                            <a:pt x="185" y="5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3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881" y="1674"/>
                      <a:ext cx="160" cy="71"/>
                    </a:xfrm>
                    <a:custGeom>
                      <a:avLst/>
                      <a:gdLst>
                        <a:gd name="T0" fmla="*/ 1 w 319"/>
                        <a:gd name="T1" fmla="*/ 0 h 143"/>
                        <a:gd name="T2" fmla="*/ 1 w 319"/>
                        <a:gd name="T3" fmla="*/ 0 h 143"/>
                        <a:gd name="T4" fmla="*/ 1 w 319"/>
                        <a:gd name="T5" fmla="*/ 0 h 143"/>
                        <a:gd name="T6" fmla="*/ 1 w 319"/>
                        <a:gd name="T7" fmla="*/ 0 h 143"/>
                        <a:gd name="T8" fmla="*/ 1 w 319"/>
                        <a:gd name="T9" fmla="*/ 0 h 143"/>
                        <a:gd name="T10" fmla="*/ 1 w 319"/>
                        <a:gd name="T11" fmla="*/ 0 h 143"/>
                        <a:gd name="T12" fmla="*/ 1 w 319"/>
                        <a:gd name="T13" fmla="*/ 0 h 143"/>
                        <a:gd name="T14" fmla="*/ 1 w 319"/>
                        <a:gd name="T15" fmla="*/ 0 h 143"/>
                        <a:gd name="T16" fmla="*/ 1 w 319"/>
                        <a:gd name="T17" fmla="*/ 0 h 143"/>
                        <a:gd name="T18" fmla="*/ 1 w 319"/>
                        <a:gd name="T19" fmla="*/ 0 h 143"/>
                        <a:gd name="T20" fmla="*/ 1 w 319"/>
                        <a:gd name="T21" fmla="*/ 0 h 143"/>
                        <a:gd name="T22" fmla="*/ 1 w 319"/>
                        <a:gd name="T23" fmla="*/ 0 h 143"/>
                        <a:gd name="T24" fmla="*/ 1 w 319"/>
                        <a:gd name="T25" fmla="*/ 0 h 143"/>
                        <a:gd name="T26" fmla="*/ 1 w 319"/>
                        <a:gd name="T27" fmla="*/ 0 h 143"/>
                        <a:gd name="T28" fmla="*/ 1 w 319"/>
                        <a:gd name="T29" fmla="*/ 0 h 143"/>
                        <a:gd name="T30" fmla="*/ 1 w 319"/>
                        <a:gd name="T31" fmla="*/ 0 h 143"/>
                        <a:gd name="T32" fmla="*/ 1 w 319"/>
                        <a:gd name="T33" fmla="*/ 0 h 143"/>
                        <a:gd name="T34" fmla="*/ 1 w 319"/>
                        <a:gd name="T35" fmla="*/ 0 h 143"/>
                        <a:gd name="T36" fmla="*/ 1 w 319"/>
                        <a:gd name="T37" fmla="*/ 0 h 143"/>
                        <a:gd name="T38" fmla="*/ 0 w 319"/>
                        <a:gd name="T39" fmla="*/ 0 h 143"/>
                        <a:gd name="T40" fmla="*/ 1 w 319"/>
                        <a:gd name="T41" fmla="*/ 0 h 143"/>
                        <a:gd name="T42" fmla="*/ 1 w 319"/>
                        <a:gd name="T43" fmla="*/ 0 h 143"/>
                        <a:gd name="T44" fmla="*/ 1 w 319"/>
                        <a:gd name="T45" fmla="*/ 0 h 143"/>
                        <a:gd name="T46" fmla="*/ 1 w 319"/>
                        <a:gd name="T47" fmla="*/ 0 h 143"/>
                        <a:gd name="T48" fmla="*/ 1 w 319"/>
                        <a:gd name="T49" fmla="*/ 0 h 143"/>
                        <a:gd name="T50" fmla="*/ 1 w 319"/>
                        <a:gd name="T51" fmla="*/ 0 h 143"/>
                        <a:gd name="T52" fmla="*/ 1 w 319"/>
                        <a:gd name="T53" fmla="*/ 0 h 143"/>
                        <a:gd name="T54" fmla="*/ 1 w 319"/>
                        <a:gd name="T55" fmla="*/ 0 h 143"/>
                        <a:gd name="T56" fmla="*/ 1 w 319"/>
                        <a:gd name="T57" fmla="*/ 0 h 143"/>
                        <a:gd name="T58" fmla="*/ 1 w 319"/>
                        <a:gd name="T59" fmla="*/ 0 h 143"/>
                        <a:gd name="T60" fmla="*/ 1 w 319"/>
                        <a:gd name="T61" fmla="*/ 0 h 143"/>
                        <a:gd name="T62" fmla="*/ 1 w 319"/>
                        <a:gd name="T63" fmla="*/ 0 h 143"/>
                        <a:gd name="T64" fmla="*/ 1 w 319"/>
                        <a:gd name="T65" fmla="*/ 0 h 143"/>
                        <a:gd name="T66" fmla="*/ 1 w 319"/>
                        <a:gd name="T67" fmla="*/ 0 h 143"/>
                        <a:gd name="T68" fmla="*/ 1 w 319"/>
                        <a:gd name="T69" fmla="*/ 0 h 143"/>
                        <a:gd name="T70" fmla="*/ 1 w 319"/>
                        <a:gd name="T71" fmla="*/ 0 h 143"/>
                        <a:gd name="T72" fmla="*/ 1 w 319"/>
                        <a:gd name="T73" fmla="*/ 0 h 143"/>
                        <a:gd name="T74" fmla="*/ 1 w 319"/>
                        <a:gd name="T75" fmla="*/ 0 h 143"/>
                        <a:gd name="T76" fmla="*/ 1 w 319"/>
                        <a:gd name="T77" fmla="*/ 0 h 143"/>
                        <a:gd name="T78" fmla="*/ 1 w 319"/>
                        <a:gd name="T79" fmla="*/ 0 h 143"/>
                        <a:gd name="T80" fmla="*/ 1 w 319"/>
                        <a:gd name="T81" fmla="*/ 0 h 143"/>
                        <a:gd name="T82" fmla="*/ 1 w 319"/>
                        <a:gd name="T83" fmla="*/ 0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9"/>
                        <a:gd name="T127" fmla="*/ 0 h 143"/>
                        <a:gd name="T128" fmla="*/ 319 w 319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9" h="143">
                          <a:moveTo>
                            <a:pt x="319" y="143"/>
                          </a:moveTo>
                          <a:lnTo>
                            <a:pt x="298" y="137"/>
                          </a:lnTo>
                          <a:lnTo>
                            <a:pt x="278" y="132"/>
                          </a:lnTo>
                          <a:lnTo>
                            <a:pt x="258" y="126"/>
                          </a:lnTo>
                          <a:lnTo>
                            <a:pt x="237" y="120"/>
                          </a:lnTo>
                          <a:lnTo>
                            <a:pt x="215" y="113"/>
                          </a:lnTo>
                          <a:lnTo>
                            <a:pt x="194" y="106"/>
                          </a:lnTo>
                          <a:lnTo>
                            <a:pt x="174" y="99"/>
                          </a:lnTo>
                          <a:lnTo>
                            <a:pt x="154" y="91"/>
                          </a:lnTo>
                          <a:lnTo>
                            <a:pt x="133" y="83"/>
                          </a:lnTo>
                          <a:lnTo>
                            <a:pt x="114" y="74"/>
                          </a:lnTo>
                          <a:lnTo>
                            <a:pt x="94" y="64"/>
                          </a:lnTo>
                          <a:lnTo>
                            <a:pt x="76" y="53"/>
                          </a:lnTo>
                          <a:lnTo>
                            <a:pt x="57" y="42"/>
                          </a:lnTo>
                          <a:lnTo>
                            <a:pt x="40" y="29"/>
                          </a:lnTo>
                          <a:lnTo>
                            <a:pt x="24" y="15"/>
                          </a:lnTo>
                          <a:lnTo>
                            <a:pt x="8" y="0"/>
                          </a:lnTo>
                          <a:lnTo>
                            <a:pt x="4" y="0"/>
                          </a:lnTo>
                          <a:lnTo>
                            <a:pt x="2" y="3"/>
                          </a:lnTo>
                          <a:lnTo>
                            <a:pt x="0" y="6"/>
                          </a:lnTo>
                          <a:lnTo>
                            <a:pt x="1" y="10"/>
                          </a:lnTo>
                          <a:lnTo>
                            <a:pt x="15" y="25"/>
                          </a:lnTo>
                          <a:lnTo>
                            <a:pt x="30" y="37"/>
                          </a:lnTo>
                          <a:lnTo>
                            <a:pt x="46" y="48"/>
                          </a:lnTo>
                          <a:lnTo>
                            <a:pt x="63" y="58"/>
                          </a:lnTo>
                          <a:lnTo>
                            <a:pt x="80" y="67"/>
                          </a:lnTo>
                          <a:lnTo>
                            <a:pt x="99" y="75"/>
                          </a:lnTo>
                          <a:lnTo>
                            <a:pt x="117" y="83"/>
                          </a:lnTo>
                          <a:lnTo>
                            <a:pt x="136" y="90"/>
                          </a:lnTo>
                          <a:lnTo>
                            <a:pt x="158" y="98"/>
                          </a:lnTo>
                          <a:lnTo>
                            <a:pt x="181" y="106"/>
                          </a:lnTo>
                          <a:lnTo>
                            <a:pt x="202" y="113"/>
                          </a:lnTo>
                          <a:lnTo>
                            <a:pt x="225" y="120"/>
                          </a:lnTo>
                          <a:lnTo>
                            <a:pt x="249" y="126"/>
                          </a:lnTo>
                          <a:lnTo>
                            <a:pt x="272" y="133"/>
                          </a:lnTo>
                          <a:lnTo>
                            <a:pt x="295" y="137"/>
                          </a:lnTo>
                          <a:lnTo>
                            <a:pt x="318" y="143"/>
                          </a:lnTo>
                          <a:lnTo>
                            <a:pt x="319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4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883" y="1649"/>
                      <a:ext cx="183" cy="74"/>
                    </a:xfrm>
                    <a:custGeom>
                      <a:avLst/>
                      <a:gdLst>
                        <a:gd name="T0" fmla="*/ 0 w 367"/>
                        <a:gd name="T1" fmla="*/ 1 h 148"/>
                        <a:gd name="T2" fmla="*/ 0 w 367"/>
                        <a:gd name="T3" fmla="*/ 1 h 148"/>
                        <a:gd name="T4" fmla="*/ 0 w 367"/>
                        <a:gd name="T5" fmla="*/ 1 h 148"/>
                        <a:gd name="T6" fmla="*/ 0 w 367"/>
                        <a:gd name="T7" fmla="*/ 1 h 148"/>
                        <a:gd name="T8" fmla="*/ 0 w 367"/>
                        <a:gd name="T9" fmla="*/ 1 h 148"/>
                        <a:gd name="T10" fmla="*/ 0 w 367"/>
                        <a:gd name="T11" fmla="*/ 1 h 148"/>
                        <a:gd name="T12" fmla="*/ 0 w 367"/>
                        <a:gd name="T13" fmla="*/ 1 h 148"/>
                        <a:gd name="T14" fmla="*/ 0 w 367"/>
                        <a:gd name="T15" fmla="*/ 1 h 148"/>
                        <a:gd name="T16" fmla="*/ 0 w 367"/>
                        <a:gd name="T17" fmla="*/ 1 h 148"/>
                        <a:gd name="T18" fmla="*/ 0 w 367"/>
                        <a:gd name="T19" fmla="*/ 1 h 148"/>
                        <a:gd name="T20" fmla="*/ 0 w 367"/>
                        <a:gd name="T21" fmla="*/ 1 h 148"/>
                        <a:gd name="T22" fmla="*/ 0 w 367"/>
                        <a:gd name="T23" fmla="*/ 1 h 148"/>
                        <a:gd name="T24" fmla="*/ 0 w 367"/>
                        <a:gd name="T25" fmla="*/ 1 h 148"/>
                        <a:gd name="T26" fmla="*/ 0 w 367"/>
                        <a:gd name="T27" fmla="*/ 1 h 148"/>
                        <a:gd name="T28" fmla="*/ 0 w 367"/>
                        <a:gd name="T29" fmla="*/ 1 h 148"/>
                        <a:gd name="T30" fmla="*/ 0 w 367"/>
                        <a:gd name="T31" fmla="*/ 1 h 148"/>
                        <a:gd name="T32" fmla="*/ 0 w 367"/>
                        <a:gd name="T33" fmla="*/ 1 h 148"/>
                        <a:gd name="T34" fmla="*/ 0 w 367"/>
                        <a:gd name="T35" fmla="*/ 1 h 148"/>
                        <a:gd name="T36" fmla="*/ 0 w 367"/>
                        <a:gd name="T37" fmla="*/ 1 h 148"/>
                        <a:gd name="T38" fmla="*/ 0 w 367"/>
                        <a:gd name="T39" fmla="*/ 1 h 148"/>
                        <a:gd name="T40" fmla="*/ 0 w 367"/>
                        <a:gd name="T41" fmla="*/ 1 h 148"/>
                        <a:gd name="T42" fmla="*/ 0 w 367"/>
                        <a:gd name="T43" fmla="*/ 1 h 148"/>
                        <a:gd name="T44" fmla="*/ 0 w 367"/>
                        <a:gd name="T45" fmla="*/ 1 h 148"/>
                        <a:gd name="T46" fmla="*/ 0 w 367"/>
                        <a:gd name="T47" fmla="*/ 1 h 148"/>
                        <a:gd name="T48" fmla="*/ 0 w 367"/>
                        <a:gd name="T49" fmla="*/ 1 h 148"/>
                        <a:gd name="T50" fmla="*/ 0 w 367"/>
                        <a:gd name="T51" fmla="*/ 0 h 148"/>
                        <a:gd name="T52" fmla="*/ 0 w 367"/>
                        <a:gd name="T53" fmla="*/ 1 h 148"/>
                        <a:gd name="T54" fmla="*/ 0 w 367"/>
                        <a:gd name="T55" fmla="*/ 1 h 148"/>
                        <a:gd name="T56" fmla="*/ 0 w 367"/>
                        <a:gd name="T57" fmla="*/ 1 h 148"/>
                        <a:gd name="T58" fmla="*/ 0 w 367"/>
                        <a:gd name="T59" fmla="*/ 1 h 148"/>
                        <a:gd name="T60" fmla="*/ 0 w 367"/>
                        <a:gd name="T61" fmla="*/ 1 h 148"/>
                        <a:gd name="T62" fmla="*/ 0 w 367"/>
                        <a:gd name="T63" fmla="*/ 1 h 148"/>
                        <a:gd name="T64" fmla="*/ 0 w 367"/>
                        <a:gd name="T65" fmla="*/ 1 h 148"/>
                        <a:gd name="T66" fmla="*/ 0 w 367"/>
                        <a:gd name="T67" fmla="*/ 1 h 148"/>
                        <a:gd name="T68" fmla="*/ 0 w 367"/>
                        <a:gd name="T69" fmla="*/ 1 h 148"/>
                        <a:gd name="T70" fmla="*/ 0 w 367"/>
                        <a:gd name="T71" fmla="*/ 1 h 148"/>
                        <a:gd name="T72" fmla="*/ 0 w 367"/>
                        <a:gd name="T73" fmla="*/ 1 h 148"/>
                        <a:gd name="T74" fmla="*/ 0 w 367"/>
                        <a:gd name="T75" fmla="*/ 1 h 148"/>
                        <a:gd name="T76" fmla="*/ 0 w 367"/>
                        <a:gd name="T77" fmla="*/ 1 h 148"/>
                        <a:gd name="T78" fmla="*/ 0 w 367"/>
                        <a:gd name="T79" fmla="*/ 1 h 148"/>
                        <a:gd name="T80" fmla="*/ 0 w 367"/>
                        <a:gd name="T81" fmla="*/ 1 h 148"/>
                        <a:gd name="T82" fmla="*/ 0 w 367"/>
                        <a:gd name="T83" fmla="*/ 1 h 148"/>
                        <a:gd name="T84" fmla="*/ 0 w 367"/>
                        <a:gd name="T85" fmla="*/ 1 h 148"/>
                        <a:gd name="T86" fmla="*/ 0 w 367"/>
                        <a:gd name="T87" fmla="*/ 1 h 148"/>
                        <a:gd name="T88" fmla="*/ 0 w 367"/>
                        <a:gd name="T89" fmla="*/ 1 h 148"/>
                        <a:gd name="T90" fmla="*/ 0 w 367"/>
                        <a:gd name="T91" fmla="*/ 1 h 148"/>
                        <a:gd name="T92" fmla="*/ 0 w 367"/>
                        <a:gd name="T93" fmla="*/ 1 h 148"/>
                        <a:gd name="T94" fmla="*/ 0 w 367"/>
                        <a:gd name="T95" fmla="*/ 1 h 148"/>
                        <a:gd name="T96" fmla="*/ 0 w 367"/>
                        <a:gd name="T97" fmla="*/ 1 h 148"/>
                        <a:gd name="T98" fmla="*/ 0 w 367"/>
                        <a:gd name="T99" fmla="*/ 1 h 148"/>
                        <a:gd name="T100" fmla="*/ 0 w 367"/>
                        <a:gd name="T101" fmla="*/ 1 h 148"/>
                        <a:gd name="T102" fmla="*/ 0 w 367"/>
                        <a:gd name="T103" fmla="*/ 1 h 148"/>
                        <a:gd name="T104" fmla="*/ 0 w 367"/>
                        <a:gd name="T105" fmla="*/ 1 h 148"/>
                        <a:gd name="T106" fmla="*/ 0 w 367"/>
                        <a:gd name="T107" fmla="*/ 1 h 148"/>
                        <a:gd name="T108" fmla="*/ 0 w 367"/>
                        <a:gd name="T109" fmla="*/ 1 h 148"/>
                        <a:gd name="T110" fmla="*/ 0 w 367"/>
                        <a:gd name="T111" fmla="*/ 1 h 148"/>
                        <a:gd name="T112" fmla="*/ 0 w 367"/>
                        <a:gd name="T113" fmla="*/ 1 h 148"/>
                        <a:gd name="T114" fmla="*/ 0 w 367"/>
                        <a:gd name="T115" fmla="*/ 1 h 14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367"/>
                        <a:gd name="T175" fmla="*/ 0 h 148"/>
                        <a:gd name="T176" fmla="*/ 367 w 367"/>
                        <a:gd name="T177" fmla="*/ 148 h 14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367" h="148">
                          <a:moveTo>
                            <a:pt x="367" y="148"/>
                          </a:moveTo>
                          <a:lnTo>
                            <a:pt x="355" y="146"/>
                          </a:lnTo>
                          <a:lnTo>
                            <a:pt x="342" y="143"/>
                          </a:lnTo>
                          <a:lnTo>
                            <a:pt x="331" y="139"/>
                          </a:lnTo>
                          <a:lnTo>
                            <a:pt x="318" y="137"/>
                          </a:lnTo>
                          <a:lnTo>
                            <a:pt x="305" y="133"/>
                          </a:lnTo>
                          <a:lnTo>
                            <a:pt x="294" y="129"/>
                          </a:lnTo>
                          <a:lnTo>
                            <a:pt x="281" y="125"/>
                          </a:lnTo>
                          <a:lnTo>
                            <a:pt x="270" y="122"/>
                          </a:lnTo>
                          <a:lnTo>
                            <a:pt x="257" y="117"/>
                          </a:lnTo>
                          <a:lnTo>
                            <a:pt x="245" y="114"/>
                          </a:lnTo>
                          <a:lnTo>
                            <a:pt x="234" y="109"/>
                          </a:lnTo>
                          <a:lnTo>
                            <a:pt x="221" y="105"/>
                          </a:lnTo>
                          <a:lnTo>
                            <a:pt x="210" y="100"/>
                          </a:lnTo>
                          <a:lnTo>
                            <a:pt x="198" y="95"/>
                          </a:lnTo>
                          <a:lnTo>
                            <a:pt x="185" y="91"/>
                          </a:lnTo>
                          <a:lnTo>
                            <a:pt x="174" y="86"/>
                          </a:lnTo>
                          <a:lnTo>
                            <a:pt x="151" y="77"/>
                          </a:lnTo>
                          <a:lnTo>
                            <a:pt x="129" y="69"/>
                          </a:lnTo>
                          <a:lnTo>
                            <a:pt x="107" y="60"/>
                          </a:lnTo>
                          <a:lnTo>
                            <a:pt x="86" y="51"/>
                          </a:lnTo>
                          <a:lnTo>
                            <a:pt x="65" y="41"/>
                          </a:lnTo>
                          <a:lnTo>
                            <a:pt x="45" y="30"/>
                          </a:lnTo>
                          <a:lnTo>
                            <a:pt x="24" y="16"/>
                          </a:lnTo>
                          <a:lnTo>
                            <a:pt x="5" y="1"/>
                          </a:lnTo>
                          <a:lnTo>
                            <a:pt x="3" y="0"/>
                          </a:lnTo>
                          <a:lnTo>
                            <a:pt x="1" y="1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17" y="19"/>
                          </a:lnTo>
                          <a:lnTo>
                            <a:pt x="35" y="32"/>
                          </a:lnTo>
                          <a:lnTo>
                            <a:pt x="53" y="44"/>
                          </a:lnTo>
                          <a:lnTo>
                            <a:pt x="73" y="53"/>
                          </a:lnTo>
                          <a:lnTo>
                            <a:pt x="93" y="61"/>
                          </a:lnTo>
                          <a:lnTo>
                            <a:pt x="114" y="69"/>
                          </a:lnTo>
                          <a:lnTo>
                            <a:pt x="135" y="76"/>
                          </a:lnTo>
                          <a:lnTo>
                            <a:pt x="156" y="84"/>
                          </a:lnTo>
                          <a:lnTo>
                            <a:pt x="168" y="89"/>
                          </a:lnTo>
                          <a:lnTo>
                            <a:pt x="182" y="94"/>
                          </a:lnTo>
                          <a:lnTo>
                            <a:pt x="195" y="99"/>
                          </a:lnTo>
                          <a:lnTo>
                            <a:pt x="207" y="104"/>
                          </a:lnTo>
                          <a:lnTo>
                            <a:pt x="220" y="108"/>
                          </a:lnTo>
                          <a:lnTo>
                            <a:pt x="234" y="113"/>
                          </a:lnTo>
                          <a:lnTo>
                            <a:pt x="247" y="116"/>
                          </a:lnTo>
                          <a:lnTo>
                            <a:pt x="260" y="121"/>
                          </a:lnTo>
                          <a:lnTo>
                            <a:pt x="273" y="125"/>
                          </a:lnTo>
                          <a:lnTo>
                            <a:pt x="286" y="129"/>
                          </a:lnTo>
                          <a:lnTo>
                            <a:pt x="300" y="132"/>
                          </a:lnTo>
                          <a:lnTo>
                            <a:pt x="313" y="136"/>
                          </a:lnTo>
                          <a:lnTo>
                            <a:pt x="326" y="139"/>
                          </a:lnTo>
                          <a:lnTo>
                            <a:pt x="340" y="143"/>
                          </a:lnTo>
                          <a:lnTo>
                            <a:pt x="354" y="146"/>
                          </a:lnTo>
                          <a:lnTo>
                            <a:pt x="367" y="1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5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900" y="1641"/>
                      <a:ext cx="148" cy="49"/>
                    </a:xfrm>
                    <a:custGeom>
                      <a:avLst/>
                      <a:gdLst>
                        <a:gd name="T0" fmla="*/ 1 w 296"/>
                        <a:gd name="T1" fmla="*/ 0 h 99"/>
                        <a:gd name="T2" fmla="*/ 1 w 296"/>
                        <a:gd name="T3" fmla="*/ 0 h 99"/>
                        <a:gd name="T4" fmla="*/ 1 w 296"/>
                        <a:gd name="T5" fmla="*/ 0 h 99"/>
                        <a:gd name="T6" fmla="*/ 1 w 296"/>
                        <a:gd name="T7" fmla="*/ 0 h 99"/>
                        <a:gd name="T8" fmla="*/ 1 w 296"/>
                        <a:gd name="T9" fmla="*/ 0 h 99"/>
                        <a:gd name="T10" fmla="*/ 1 w 296"/>
                        <a:gd name="T11" fmla="*/ 0 h 99"/>
                        <a:gd name="T12" fmla="*/ 1 w 296"/>
                        <a:gd name="T13" fmla="*/ 0 h 99"/>
                        <a:gd name="T14" fmla="*/ 1 w 296"/>
                        <a:gd name="T15" fmla="*/ 0 h 99"/>
                        <a:gd name="T16" fmla="*/ 1 w 296"/>
                        <a:gd name="T17" fmla="*/ 0 h 99"/>
                        <a:gd name="T18" fmla="*/ 1 w 296"/>
                        <a:gd name="T19" fmla="*/ 0 h 99"/>
                        <a:gd name="T20" fmla="*/ 1 w 296"/>
                        <a:gd name="T21" fmla="*/ 0 h 99"/>
                        <a:gd name="T22" fmla="*/ 1 w 296"/>
                        <a:gd name="T23" fmla="*/ 0 h 99"/>
                        <a:gd name="T24" fmla="*/ 1 w 296"/>
                        <a:gd name="T25" fmla="*/ 0 h 99"/>
                        <a:gd name="T26" fmla="*/ 1 w 296"/>
                        <a:gd name="T27" fmla="*/ 0 h 99"/>
                        <a:gd name="T28" fmla="*/ 1 w 296"/>
                        <a:gd name="T29" fmla="*/ 0 h 99"/>
                        <a:gd name="T30" fmla="*/ 1 w 296"/>
                        <a:gd name="T31" fmla="*/ 0 h 99"/>
                        <a:gd name="T32" fmla="*/ 1 w 296"/>
                        <a:gd name="T33" fmla="*/ 0 h 99"/>
                        <a:gd name="T34" fmla="*/ 1 w 296"/>
                        <a:gd name="T35" fmla="*/ 0 h 99"/>
                        <a:gd name="T36" fmla="*/ 1 w 296"/>
                        <a:gd name="T37" fmla="*/ 0 h 99"/>
                        <a:gd name="T38" fmla="*/ 0 w 296"/>
                        <a:gd name="T39" fmla="*/ 0 h 99"/>
                        <a:gd name="T40" fmla="*/ 1 w 296"/>
                        <a:gd name="T41" fmla="*/ 0 h 99"/>
                        <a:gd name="T42" fmla="*/ 1 w 296"/>
                        <a:gd name="T43" fmla="*/ 0 h 99"/>
                        <a:gd name="T44" fmla="*/ 1 w 296"/>
                        <a:gd name="T45" fmla="*/ 0 h 99"/>
                        <a:gd name="T46" fmla="*/ 1 w 296"/>
                        <a:gd name="T47" fmla="*/ 0 h 99"/>
                        <a:gd name="T48" fmla="*/ 1 w 296"/>
                        <a:gd name="T49" fmla="*/ 0 h 99"/>
                        <a:gd name="T50" fmla="*/ 1 w 296"/>
                        <a:gd name="T51" fmla="*/ 0 h 99"/>
                        <a:gd name="T52" fmla="*/ 1 w 296"/>
                        <a:gd name="T53" fmla="*/ 0 h 99"/>
                        <a:gd name="T54" fmla="*/ 1 w 296"/>
                        <a:gd name="T55" fmla="*/ 0 h 99"/>
                        <a:gd name="T56" fmla="*/ 1 w 296"/>
                        <a:gd name="T57" fmla="*/ 0 h 99"/>
                        <a:gd name="T58" fmla="*/ 1 w 296"/>
                        <a:gd name="T59" fmla="*/ 0 h 99"/>
                        <a:gd name="T60" fmla="*/ 1 w 296"/>
                        <a:gd name="T61" fmla="*/ 0 h 99"/>
                        <a:gd name="T62" fmla="*/ 1 w 296"/>
                        <a:gd name="T63" fmla="*/ 0 h 99"/>
                        <a:gd name="T64" fmla="*/ 1 w 296"/>
                        <a:gd name="T65" fmla="*/ 0 h 99"/>
                        <a:gd name="T66" fmla="*/ 1 w 296"/>
                        <a:gd name="T67" fmla="*/ 0 h 99"/>
                        <a:gd name="T68" fmla="*/ 1 w 296"/>
                        <a:gd name="T69" fmla="*/ 0 h 99"/>
                        <a:gd name="T70" fmla="*/ 1 w 296"/>
                        <a:gd name="T71" fmla="*/ 0 h 99"/>
                        <a:gd name="T72" fmla="*/ 1 w 296"/>
                        <a:gd name="T73" fmla="*/ 0 h 99"/>
                        <a:gd name="T74" fmla="*/ 1 w 296"/>
                        <a:gd name="T75" fmla="*/ 0 h 99"/>
                        <a:gd name="T76" fmla="*/ 1 w 296"/>
                        <a:gd name="T77" fmla="*/ 0 h 99"/>
                        <a:gd name="T78" fmla="*/ 1 w 296"/>
                        <a:gd name="T79" fmla="*/ 0 h 99"/>
                        <a:gd name="T80" fmla="*/ 1 w 296"/>
                        <a:gd name="T81" fmla="*/ 0 h 99"/>
                        <a:gd name="T82" fmla="*/ 1 w 296"/>
                        <a:gd name="T83" fmla="*/ 0 h 9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96"/>
                        <a:gd name="T127" fmla="*/ 0 h 99"/>
                        <a:gd name="T128" fmla="*/ 296 w 296"/>
                        <a:gd name="T129" fmla="*/ 99 h 9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96" h="99">
                          <a:moveTo>
                            <a:pt x="296" y="99"/>
                          </a:moveTo>
                          <a:lnTo>
                            <a:pt x="276" y="95"/>
                          </a:lnTo>
                          <a:lnTo>
                            <a:pt x="256" y="92"/>
                          </a:lnTo>
                          <a:lnTo>
                            <a:pt x="237" y="87"/>
                          </a:lnTo>
                          <a:lnTo>
                            <a:pt x="217" y="83"/>
                          </a:lnTo>
                          <a:lnTo>
                            <a:pt x="198" y="78"/>
                          </a:lnTo>
                          <a:lnTo>
                            <a:pt x="178" y="72"/>
                          </a:lnTo>
                          <a:lnTo>
                            <a:pt x="160" y="65"/>
                          </a:lnTo>
                          <a:lnTo>
                            <a:pt x="140" y="60"/>
                          </a:lnTo>
                          <a:lnTo>
                            <a:pt x="123" y="54"/>
                          </a:lnTo>
                          <a:lnTo>
                            <a:pt x="106" y="47"/>
                          </a:lnTo>
                          <a:lnTo>
                            <a:pt x="88" y="41"/>
                          </a:lnTo>
                          <a:lnTo>
                            <a:pt x="71" y="34"/>
                          </a:lnTo>
                          <a:lnTo>
                            <a:pt x="55" y="27"/>
                          </a:lnTo>
                          <a:lnTo>
                            <a:pt x="39" y="19"/>
                          </a:lnTo>
                          <a:lnTo>
                            <a:pt x="23" y="11"/>
                          </a:lnTo>
                          <a:lnTo>
                            <a:pt x="8" y="1"/>
                          </a:lnTo>
                          <a:lnTo>
                            <a:pt x="4" y="0"/>
                          </a:lnTo>
                          <a:lnTo>
                            <a:pt x="2" y="2"/>
                          </a:lnTo>
                          <a:lnTo>
                            <a:pt x="0" y="4"/>
                          </a:lnTo>
                          <a:lnTo>
                            <a:pt x="1" y="8"/>
                          </a:lnTo>
                          <a:lnTo>
                            <a:pt x="13" y="18"/>
                          </a:lnTo>
                          <a:lnTo>
                            <a:pt x="27" y="26"/>
                          </a:lnTo>
                          <a:lnTo>
                            <a:pt x="41" y="33"/>
                          </a:lnTo>
                          <a:lnTo>
                            <a:pt x="57" y="39"/>
                          </a:lnTo>
                          <a:lnTo>
                            <a:pt x="72" y="44"/>
                          </a:lnTo>
                          <a:lnTo>
                            <a:pt x="88" y="48"/>
                          </a:lnTo>
                          <a:lnTo>
                            <a:pt x="104" y="53"/>
                          </a:lnTo>
                          <a:lnTo>
                            <a:pt x="119" y="57"/>
                          </a:lnTo>
                          <a:lnTo>
                            <a:pt x="141" y="64"/>
                          </a:lnTo>
                          <a:lnTo>
                            <a:pt x="163" y="71"/>
                          </a:lnTo>
                          <a:lnTo>
                            <a:pt x="185" y="78"/>
                          </a:lnTo>
                          <a:lnTo>
                            <a:pt x="207" y="83"/>
                          </a:lnTo>
                          <a:lnTo>
                            <a:pt x="229" y="88"/>
                          </a:lnTo>
                          <a:lnTo>
                            <a:pt x="251" y="92"/>
                          </a:lnTo>
                          <a:lnTo>
                            <a:pt x="274" y="95"/>
                          </a:lnTo>
                          <a:lnTo>
                            <a:pt x="296" y="9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6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917" y="1597"/>
                      <a:ext cx="84" cy="28"/>
                    </a:xfrm>
                    <a:custGeom>
                      <a:avLst/>
                      <a:gdLst>
                        <a:gd name="T0" fmla="*/ 1 w 167"/>
                        <a:gd name="T1" fmla="*/ 0 h 57"/>
                        <a:gd name="T2" fmla="*/ 1 w 167"/>
                        <a:gd name="T3" fmla="*/ 0 h 57"/>
                        <a:gd name="T4" fmla="*/ 1 w 167"/>
                        <a:gd name="T5" fmla="*/ 0 h 57"/>
                        <a:gd name="T6" fmla="*/ 1 w 167"/>
                        <a:gd name="T7" fmla="*/ 0 h 57"/>
                        <a:gd name="T8" fmla="*/ 1 w 167"/>
                        <a:gd name="T9" fmla="*/ 0 h 57"/>
                        <a:gd name="T10" fmla="*/ 1 w 167"/>
                        <a:gd name="T11" fmla="*/ 0 h 57"/>
                        <a:gd name="T12" fmla="*/ 1 w 167"/>
                        <a:gd name="T13" fmla="*/ 0 h 57"/>
                        <a:gd name="T14" fmla="*/ 1 w 167"/>
                        <a:gd name="T15" fmla="*/ 0 h 57"/>
                        <a:gd name="T16" fmla="*/ 1 w 167"/>
                        <a:gd name="T17" fmla="*/ 0 h 57"/>
                        <a:gd name="T18" fmla="*/ 1 w 167"/>
                        <a:gd name="T19" fmla="*/ 0 h 57"/>
                        <a:gd name="T20" fmla="*/ 1 w 167"/>
                        <a:gd name="T21" fmla="*/ 0 h 57"/>
                        <a:gd name="T22" fmla="*/ 0 w 167"/>
                        <a:gd name="T23" fmla="*/ 0 h 57"/>
                        <a:gd name="T24" fmla="*/ 1 w 167"/>
                        <a:gd name="T25" fmla="*/ 0 h 57"/>
                        <a:gd name="T26" fmla="*/ 1 w 167"/>
                        <a:gd name="T27" fmla="*/ 0 h 57"/>
                        <a:gd name="T28" fmla="*/ 1 w 167"/>
                        <a:gd name="T29" fmla="*/ 0 h 57"/>
                        <a:gd name="T30" fmla="*/ 1 w 167"/>
                        <a:gd name="T31" fmla="*/ 0 h 57"/>
                        <a:gd name="T32" fmla="*/ 1 w 167"/>
                        <a:gd name="T33" fmla="*/ 0 h 57"/>
                        <a:gd name="T34" fmla="*/ 1 w 167"/>
                        <a:gd name="T35" fmla="*/ 0 h 57"/>
                        <a:gd name="T36" fmla="*/ 1 w 167"/>
                        <a:gd name="T37" fmla="*/ 0 h 57"/>
                        <a:gd name="T38" fmla="*/ 1 w 167"/>
                        <a:gd name="T39" fmla="*/ 0 h 57"/>
                        <a:gd name="T40" fmla="*/ 1 w 167"/>
                        <a:gd name="T41" fmla="*/ 0 h 57"/>
                        <a:gd name="T42" fmla="*/ 1 w 167"/>
                        <a:gd name="T43" fmla="*/ 0 h 57"/>
                        <a:gd name="T44" fmla="*/ 1 w 167"/>
                        <a:gd name="T45" fmla="*/ 0 h 57"/>
                        <a:gd name="T46" fmla="*/ 1 w 167"/>
                        <a:gd name="T47" fmla="*/ 0 h 57"/>
                        <a:gd name="T48" fmla="*/ 1 w 167"/>
                        <a:gd name="T49" fmla="*/ 0 h 57"/>
                        <a:gd name="T50" fmla="*/ 1 w 167"/>
                        <a:gd name="T51" fmla="*/ 0 h 57"/>
                        <a:gd name="T52" fmla="*/ 1 w 167"/>
                        <a:gd name="T53" fmla="*/ 0 h 57"/>
                        <a:gd name="T54" fmla="*/ 1 w 167"/>
                        <a:gd name="T55" fmla="*/ 0 h 57"/>
                        <a:gd name="T56" fmla="*/ 1 w 167"/>
                        <a:gd name="T57" fmla="*/ 0 h 57"/>
                        <a:gd name="T58" fmla="*/ 1 w 167"/>
                        <a:gd name="T59" fmla="*/ 0 h 57"/>
                        <a:gd name="T60" fmla="*/ 1 w 167"/>
                        <a:gd name="T61" fmla="*/ 0 h 57"/>
                        <a:gd name="T62" fmla="*/ 1 w 167"/>
                        <a:gd name="T63" fmla="*/ 0 h 57"/>
                        <a:gd name="T64" fmla="*/ 1 w 167"/>
                        <a:gd name="T65" fmla="*/ 0 h 57"/>
                        <a:gd name="T66" fmla="*/ 1 w 167"/>
                        <a:gd name="T67" fmla="*/ 0 h 57"/>
                        <a:gd name="T68" fmla="*/ 1 w 167"/>
                        <a:gd name="T69" fmla="*/ 0 h 57"/>
                        <a:gd name="T70" fmla="*/ 1 w 167"/>
                        <a:gd name="T71" fmla="*/ 0 h 57"/>
                        <a:gd name="T72" fmla="*/ 1 w 167"/>
                        <a:gd name="T73" fmla="*/ 0 h 57"/>
                        <a:gd name="T74" fmla="*/ 1 w 167"/>
                        <a:gd name="T75" fmla="*/ 0 h 57"/>
                        <a:gd name="T76" fmla="*/ 1 w 167"/>
                        <a:gd name="T77" fmla="*/ 0 h 57"/>
                        <a:gd name="T78" fmla="*/ 1 w 167"/>
                        <a:gd name="T79" fmla="*/ 0 h 57"/>
                        <a:gd name="T80" fmla="*/ 1 w 167"/>
                        <a:gd name="T81" fmla="*/ 0 h 57"/>
                        <a:gd name="T82" fmla="*/ 1 w 167"/>
                        <a:gd name="T83" fmla="*/ 0 h 5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7"/>
                        <a:gd name="T127" fmla="*/ 0 h 57"/>
                        <a:gd name="T128" fmla="*/ 167 w 167"/>
                        <a:gd name="T129" fmla="*/ 57 h 5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7" h="57">
                          <a:moveTo>
                            <a:pt x="167" y="50"/>
                          </a:moveTo>
                          <a:lnTo>
                            <a:pt x="145" y="55"/>
                          </a:lnTo>
                          <a:lnTo>
                            <a:pt x="125" y="55"/>
                          </a:lnTo>
                          <a:lnTo>
                            <a:pt x="105" y="50"/>
                          </a:lnTo>
                          <a:lnTo>
                            <a:pt x="85" y="40"/>
                          </a:lnTo>
                          <a:lnTo>
                            <a:pt x="66" y="29"/>
                          </a:lnTo>
                          <a:lnTo>
                            <a:pt x="47" y="17"/>
                          </a:lnTo>
                          <a:lnTo>
                            <a:pt x="28" y="7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8" y="13"/>
                          </a:lnTo>
                          <a:lnTo>
                            <a:pt x="14" y="16"/>
                          </a:lnTo>
                          <a:lnTo>
                            <a:pt x="20" y="19"/>
                          </a:lnTo>
                          <a:lnTo>
                            <a:pt x="27" y="20"/>
                          </a:lnTo>
                          <a:lnTo>
                            <a:pt x="32" y="22"/>
                          </a:lnTo>
                          <a:lnTo>
                            <a:pt x="38" y="24"/>
                          </a:lnTo>
                          <a:lnTo>
                            <a:pt x="44" y="27"/>
                          </a:lnTo>
                          <a:lnTo>
                            <a:pt x="50" y="29"/>
                          </a:lnTo>
                          <a:lnTo>
                            <a:pt x="55" y="32"/>
                          </a:lnTo>
                          <a:lnTo>
                            <a:pt x="62" y="35"/>
                          </a:lnTo>
                          <a:lnTo>
                            <a:pt x="68" y="38"/>
                          </a:lnTo>
                          <a:lnTo>
                            <a:pt x="74" y="42"/>
                          </a:lnTo>
                          <a:lnTo>
                            <a:pt x="80" y="44"/>
                          </a:lnTo>
                          <a:lnTo>
                            <a:pt x="87" y="46"/>
                          </a:lnTo>
                          <a:lnTo>
                            <a:pt x="92" y="48"/>
                          </a:lnTo>
                          <a:lnTo>
                            <a:pt x="99" y="51"/>
                          </a:lnTo>
                          <a:lnTo>
                            <a:pt x="108" y="53"/>
                          </a:lnTo>
                          <a:lnTo>
                            <a:pt x="116" y="54"/>
                          </a:lnTo>
                          <a:lnTo>
                            <a:pt x="126" y="57"/>
                          </a:lnTo>
                          <a:lnTo>
                            <a:pt x="134" y="57"/>
                          </a:lnTo>
                          <a:lnTo>
                            <a:pt x="143" y="57"/>
                          </a:lnTo>
                          <a:lnTo>
                            <a:pt x="151" y="55"/>
                          </a:lnTo>
                          <a:lnTo>
                            <a:pt x="159" y="53"/>
                          </a:lnTo>
                          <a:lnTo>
                            <a:pt x="167" y="5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7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874" y="1739"/>
                      <a:ext cx="123" cy="32"/>
                    </a:xfrm>
                    <a:custGeom>
                      <a:avLst/>
                      <a:gdLst>
                        <a:gd name="T0" fmla="*/ 1 w 245"/>
                        <a:gd name="T1" fmla="*/ 1 h 64"/>
                        <a:gd name="T2" fmla="*/ 1 w 245"/>
                        <a:gd name="T3" fmla="*/ 1 h 64"/>
                        <a:gd name="T4" fmla="*/ 1 w 245"/>
                        <a:gd name="T5" fmla="*/ 1 h 64"/>
                        <a:gd name="T6" fmla="*/ 1 w 245"/>
                        <a:gd name="T7" fmla="*/ 1 h 64"/>
                        <a:gd name="T8" fmla="*/ 1 w 245"/>
                        <a:gd name="T9" fmla="*/ 1 h 64"/>
                        <a:gd name="T10" fmla="*/ 1 w 245"/>
                        <a:gd name="T11" fmla="*/ 1 h 64"/>
                        <a:gd name="T12" fmla="*/ 1 w 245"/>
                        <a:gd name="T13" fmla="*/ 1 h 64"/>
                        <a:gd name="T14" fmla="*/ 1 w 245"/>
                        <a:gd name="T15" fmla="*/ 1 h 64"/>
                        <a:gd name="T16" fmla="*/ 1 w 245"/>
                        <a:gd name="T17" fmla="*/ 1 h 64"/>
                        <a:gd name="T18" fmla="*/ 1 w 245"/>
                        <a:gd name="T19" fmla="*/ 1 h 64"/>
                        <a:gd name="T20" fmla="*/ 1 w 245"/>
                        <a:gd name="T21" fmla="*/ 1 h 64"/>
                        <a:gd name="T22" fmla="*/ 1 w 245"/>
                        <a:gd name="T23" fmla="*/ 1 h 64"/>
                        <a:gd name="T24" fmla="*/ 1 w 245"/>
                        <a:gd name="T25" fmla="*/ 1 h 64"/>
                        <a:gd name="T26" fmla="*/ 1 w 245"/>
                        <a:gd name="T27" fmla="*/ 1 h 64"/>
                        <a:gd name="T28" fmla="*/ 1 w 245"/>
                        <a:gd name="T29" fmla="*/ 1 h 64"/>
                        <a:gd name="T30" fmla="*/ 1 w 245"/>
                        <a:gd name="T31" fmla="*/ 1 h 64"/>
                        <a:gd name="T32" fmla="*/ 1 w 245"/>
                        <a:gd name="T33" fmla="*/ 0 h 64"/>
                        <a:gd name="T34" fmla="*/ 1 w 245"/>
                        <a:gd name="T35" fmla="*/ 0 h 64"/>
                        <a:gd name="T36" fmla="*/ 1 w 245"/>
                        <a:gd name="T37" fmla="*/ 1 h 64"/>
                        <a:gd name="T38" fmla="*/ 0 w 245"/>
                        <a:gd name="T39" fmla="*/ 1 h 64"/>
                        <a:gd name="T40" fmla="*/ 1 w 245"/>
                        <a:gd name="T41" fmla="*/ 1 h 64"/>
                        <a:gd name="T42" fmla="*/ 1 w 245"/>
                        <a:gd name="T43" fmla="*/ 1 h 64"/>
                        <a:gd name="T44" fmla="*/ 1 w 245"/>
                        <a:gd name="T45" fmla="*/ 1 h 64"/>
                        <a:gd name="T46" fmla="*/ 1 w 245"/>
                        <a:gd name="T47" fmla="*/ 1 h 64"/>
                        <a:gd name="T48" fmla="*/ 1 w 245"/>
                        <a:gd name="T49" fmla="*/ 1 h 64"/>
                        <a:gd name="T50" fmla="*/ 1 w 245"/>
                        <a:gd name="T51" fmla="*/ 1 h 64"/>
                        <a:gd name="T52" fmla="*/ 1 w 245"/>
                        <a:gd name="T53" fmla="*/ 1 h 64"/>
                        <a:gd name="T54" fmla="*/ 1 w 245"/>
                        <a:gd name="T55" fmla="*/ 1 h 64"/>
                        <a:gd name="T56" fmla="*/ 1 w 245"/>
                        <a:gd name="T57" fmla="*/ 1 h 64"/>
                        <a:gd name="T58" fmla="*/ 1 w 245"/>
                        <a:gd name="T59" fmla="*/ 1 h 64"/>
                        <a:gd name="T60" fmla="*/ 1 w 245"/>
                        <a:gd name="T61" fmla="*/ 1 h 64"/>
                        <a:gd name="T62" fmla="*/ 1 w 245"/>
                        <a:gd name="T63" fmla="*/ 1 h 64"/>
                        <a:gd name="T64" fmla="*/ 1 w 245"/>
                        <a:gd name="T65" fmla="*/ 1 h 64"/>
                        <a:gd name="T66" fmla="*/ 1 w 245"/>
                        <a:gd name="T67" fmla="*/ 1 h 64"/>
                        <a:gd name="T68" fmla="*/ 1 w 245"/>
                        <a:gd name="T69" fmla="*/ 1 h 64"/>
                        <a:gd name="T70" fmla="*/ 1 w 245"/>
                        <a:gd name="T71" fmla="*/ 1 h 64"/>
                        <a:gd name="T72" fmla="*/ 1 w 245"/>
                        <a:gd name="T73" fmla="*/ 1 h 64"/>
                        <a:gd name="T74" fmla="*/ 1 w 245"/>
                        <a:gd name="T75" fmla="*/ 1 h 64"/>
                        <a:gd name="T76" fmla="*/ 1 w 245"/>
                        <a:gd name="T77" fmla="*/ 1 h 64"/>
                        <a:gd name="T78" fmla="*/ 1 w 245"/>
                        <a:gd name="T79" fmla="*/ 1 h 64"/>
                        <a:gd name="T80" fmla="*/ 1 w 245"/>
                        <a:gd name="T81" fmla="*/ 1 h 64"/>
                        <a:gd name="T82" fmla="*/ 1 w 245"/>
                        <a:gd name="T83" fmla="*/ 1 h 6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5"/>
                        <a:gd name="T127" fmla="*/ 0 h 64"/>
                        <a:gd name="T128" fmla="*/ 245 w 245"/>
                        <a:gd name="T129" fmla="*/ 64 h 6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5" h="64">
                          <a:moveTo>
                            <a:pt x="245" y="63"/>
                          </a:moveTo>
                          <a:lnTo>
                            <a:pt x="230" y="63"/>
                          </a:lnTo>
                          <a:lnTo>
                            <a:pt x="214" y="62"/>
                          </a:lnTo>
                          <a:lnTo>
                            <a:pt x="199" y="61"/>
                          </a:lnTo>
                          <a:lnTo>
                            <a:pt x="183" y="59"/>
                          </a:lnTo>
                          <a:lnTo>
                            <a:pt x="168" y="58"/>
                          </a:lnTo>
                          <a:lnTo>
                            <a:pt x="152" y="56"/>
                          </a:lnTo>
                          <a:lnTo>
                            <a:pt x="137" y="54"/>
                          </a:lnTo>
                          <a:lnTo>
                            <a:pt x="122" y="50"/>
                          </a:lnTo>
                          <a:lnTo>
                            <a:pt x="107" y="46"/>
                          </a:lnTo>
                          <a:lnTo>
                            <a:pt x="92" y="40"/>
                          </a:lnTo>
                          <a:lnTo>
                            <a:pt x="77" y="34"/>
                          </a:lnTo>
                          <a:lnTo>
                            <a:pt x="63" y="27"/>
                          </a:lnTo>
                          <a:lnTo>
                            <a:pt x="49" y="20"/>
                          </a:lnTo>
                          <a:lnTo>
                            <a:pt x="34" y="13"/>
                          </a:lnTo>
                          <a:lnTo>
                            <a:pt x="21" y="6"/>
                          </a:lnTo>
                          <a:lnTo>
                            <a:pt x="6" y="0"/>
                          </a:lnTo>
                          <a:lnTo>
                            <a:pt x="3" y="0"/>
                          </a:lnTo>
                          <a:lnTo>
                            <a:pt x="1" y="3"/>
                          </a:lnTo>
                          <a:lnTo>
                            <a:pt x="0" y="8"/>
                          </a:lnTo>
                          <a:lnTo>
                            <a:pt x="2" y="11"/>
                          </a:lnTo>
                          <a:lnTo>
                            <a:pt x="17" y="18"/>
                          </a:lnTo>
                          <a:lnTo>
                            <a:pt x="32" y="24"/>
                          </a:lnTo>
                          <a:lnTo>
                            <a:pt x="47" y="31"/>
                          </a:lnTo>
                          <a:lnTo>
                            <a:pt x="62" y="35"/>
                          </a:lnTo>
                          <a:lnTo>
                            <a:pt x="76" y="40"/>
                          </a:lnTo>
                          <a:lnTo>
                            <a:pt x="91" y="44"/>
                          </a:lnTo>
                          <a:lnTo>
                            <a:pt x="106" y="49"/>
                          </a:lnTo>
                          <a:lnTo>
                            <a:pt x="121" y="53"/>
                          </a:lnTo>
                          <a:lnTo>
                            <a:pt x="135" y="55"/>
                          </a:lnTo>
                          <a:lnTo>
                            <a:pt x="150" y="58"/>
                          </a:lnTo>
                          <a:lnTo>
                            <a:pt x="165" y="59"/>
                          </a:lnTo>
                          <a:lnTo>
                            <a:pt x="181" y="62"/>
                          </a:lnTo>
                          <a:lnTo>
                            <a:pt x="196" y="63"/>
                          </a:lnTo>
                          <a:lnTo>
                            <a:pt x="212" y="64"/>
                          </a:lnTo>
                          <a:lnTo>
                            <a:pt x="228" y="64"/>
                          </a:lnTo>
                          <a:lnTo>
                            <a:pt x="245" y="64"/>
                          </a:lnTo>
                          <a:lnTo>
                            <a:pt x="245" y="6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8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4386" y="1352"/>
                      <a:ext cx="102" cy="76"/>
                    </a:xfrm>
                    <a:custGeom>
                      <a:avLst/>
                      <a:gdLst>
                        <a:gd name="T0" fmla="*/ 1 w 204"/>
                        <a:gd name="T1" fmla="*/ 1 h 151"/>
                        <a:gd name="T2" fmla="*/ 1 w 204"/>
                        <a:gd name="T3" fmla="*/ 1 h 151"/>
                        <a:gd name="T4" fmla="*/ 1 w 204"/>
                        <a:gd name="T5" fmla="*/ 1 h 151"/>
                        <a:gd name="T6" fmla="*/ 1 w 204"/>
                        <a:gd name="T7" fmla="*/ 1 h 151"/>
                        <a:gd name="T8" fmla="*/ 1 w 204"/>
                        <a:gd name="T9" fmla="*/ 1 h 151"/>
                        <a:gd name="T10" fmla="*/ 1 w 204"/>
                        <a:gd name="T11" fmla="*/ 1 h 151"/>
                        <a:gd name="T12" fmla="*/ 1 w 204"/>
                        <a:gd name="T13" fmla="*/ 1 h 151"/>
                        <a:gd name="T14" fmla="*/ 1 w 204"/>
                        <a:gd name="T15" fmla="*/ 1 h 151"/>
                        <a:gd name="T16" fmla="*/ 1 w 204"/>
                        <a:gd name="T17" fmla="*/ 1 h 151"/>
                        <a:gd name="T18" fmla="*/ 1 w 204"/>
                        <a:gd name="T19" fmla="*/ 1 h 151"/>
                        <a:gd name="T20" fmla="*/ 1 w 204"/>
                        <a:gd name="T21" fmla="*/ 1 h 151"/>
                        <a:gd name="T22" fmla="*/ 1 w 204"/>
                        <a:gd name="T23" fmla="*/ 1 h 151"/>
                        <a:gd name="T24" fmla="*/ 1 w 204"/>
                        <a:gd name="T25" fmla="*/ 1 h 151"/>
                        <a:gd name="T26" fmla="*/ 1 w 204"/>
                        <a:gd name="T27" fmla="*/ 1 h 151"/>
                        <a:gd name="T28" fmla="*/ 1 w 204"/>
                        <a:gd name="T29" fmla="*/ 1 h 151"/>
                        <a:gd name="T30" fmla="*/ 1 w 204"/>
                        <a:gd name="T31" fmla="*/ 1 h 151"/>
                        <a:gd name="T32" fmla="*/ 1 w 204"/>
                        <a:gd name="T33" fmla="*/ 1 h 151"/>
                        <a:gd name="T34" fmla="*/ 1 w 204"/>
                        <a:gd name="T35" fmla="*/ 1 h 151"/>
                        <a:gd name="T36" fmla="*/ 1 w 204"/>
                        <a:gd name="T37" fmla="*/ 1 h 151"/>
                        <a:gd name="T38" fmla="*/ 1 w 204"/>
                        <a:gd name="T39" fmla="*/ 1 h 151"/>
                        <a:gd name="T40" fmla="*/ 1 w 204"/>
                        <a:gd name="T41" fmla="*/ 1 h 151"/>
                        <a:gd name="T42" fmla="*/ 1 w 204"/>
                        <a:gd name="T43" fmla="*/ 1 h 151"/>
                        <a:gd name="T44" fmla="*/ 1 w 204"/>
                        <a:gd name="T45" fmla="*/ 1 h 151"/>
                        <a:gd name="T46" fmla="*/ 1 w 204"/>
                        <a:gd name="T47" fmla="*/ 1 h 151"/>
                        <a:gd name="T48" fmla="*/ 1 w 204"/>
                        <a:gd name="T49" fmla="*/ 1 h 151"/>
                        <a:gd name="T50" fmla="*/ 1 w 204"/>
                        <a:gd name="T51" fmla="*/ 1 h 151"/>
                        <a:gd name="T52" fmla="*/ 1 w 204"/>
                        <a:gd name="T53" fmla="*/ 1 h 151"/>
                        <a:gd name="T54" fmla="*/ 1 w 204"/>
                        <a:gd name="T55" fmla="*/ 1 h 151"/>
                        <a:gd name="T56" fmla="*/ 1 w 204"/>
                        <a:gd name="T57" fmla="*/ 1 h 151"/>
                        <a:gd name="T58" fmla="*/ 1 w 204"/>
                        <a:gd name="T59" fmla="*/ 1 h 151"/>
                        <a:gd name="T60" fmla="*/ 1 w 204"/>
                        <a:gd name="T61" fmla="*/ 1 h 151"/>
                        <a:gd name="T62" fmla="*/ 1 w 204"/>
                        <a:gd name="T63" fmla="*/ 0 h 151"/>
                        <a:gd name="T64" fmla="*/ 1 w 204"/>
                        <a:gd name="T65" fmla="*/ 1 h 151"/>
                        <a:gd name="T66" fmla="*/ 1 w 204"/>
                        <a:gd name="T67" fmla="*/ 1 h 151"/>
                        <a:gd name="T68" fmla="*/ 1 w 204"/>
                        <a:gd name="T69" fmla="*/ 1 h 151"/>
                        <a:gd name="T70" fmla="*/ 1 w 204"/>
                        <a:gd name="T71" fmla="*/ 1 h 151"/>
                        <a:gd name="T72" fmla="*/ 1 w 204"/>
                        <a:gd name="T73" fmla="*/ 1 h 151"/>
                        <a:gd name="T74" fmla="*/ 1 w 204"/>
                        <a:gd name="T75" fmla="*/ 1 h 151"/>
                        <a:gd name="T76" fmla="*/ 1 w 204"/>
                        <a:gd name="T77" fmla="*/ 1 h 151"/>
                        <a:gd name="T78" fmla="*/ 1 w 204"/>
                        <a:gd name="T79" fmla="*/ 1 h 151"/>
                        <a:gd name="T80" fmla="*/ 1 w 204"/>
                        <a:gd name="T81" fmla="*/ 1 h 151"/>
                        <a:gd name="T82" fmla="*/ 1 w 204"/>
                        <a:gd name="T83" fmla="*/ 1 h 151"/>
                        <a:gd name="T84" fmla="*/ 1 w 204"/>
                        <a:gd name="T85" fmla="*/ 1 h 151"/>
                        <a:gd name="T86" fmla="*/ 1 w 204"/>
                        <a:gd name="T87" fmla="*/ 1 h 151"/>
                        <a:gd name="T88" fmla="*/ 0 w 204"/>
                        <a:gd name="T89" fmla="*/ 1 h 151"/>
                        <a:gd name="T90" fmla="*/ 0 w 204"/>
                        <a:gd name="T91" fmla="*/ 1 h 151"/>
                        <a:gd name="T92" fmla="*/ 1 w 204"/>
                        <a:gd name="T93" fmla="*/ 1 h 151"/>
                        <a:gd name="T94" fmla="*/ 1 w 204"/>
                        <a:gd name="T95" fmla="*/ 1 h 151"/>
                        <a:gd name="T96" fmla="*/ 1 w 204"/>
                        <a:gd name="T97" fmla="*/ 1 h 151"/>
                        <a:gd name="T98" fmla="*/ 1 w 204"/>
                        <a:gd name="T99" fmla="*/ 1 h 151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04"/>
                        <a:gd name="T151" fmla="*/ 0 h 151"/>
                        <a:gd name="T152" fmla="*/ 204 w 204"/>
                        <a:gd name="T153" fmla="*/ 151 h 151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04" h="151">
                          <a:moveTo>
                            <a:pt x="1" y="129"/>
                          </a:moveTo>
                          <a:lnTo>
                            <a:pt x="14" y="113"/>
                          </a:lnTo>
                          <a:lnTo>
                            <a:pt x="32" y="91"/>
                          </a:lnTo>
                          <a:lnTo>
                            <a:pt x="55" y="67"/>
                          </a:lnTo>
                          <a:lnTo>
                            <a:pt x="81" y="44"/>
                          </a:lnTo>
                          <a:lnTo>
                            <a:pt x="106" y="24"/>
                          </a:lnTo>
                          <a:lnTo>
                            <a:pt x="131" y="11"/>
                          </a:lnTo>
                          <a:lnTo>
                            <a:pt x="152" y="10"/>
                          </a:lnTo>
                          <a:lnTo>
                            <a:pt x="169" y="24"/>
                          </a:lnTo>
                          <a:lnTo>
                            <a:pt x="175" y="38"/>
                          </a:lnTo>
                          <a:lnTo>
                            <a:pt x="177" y="53"/>
                          </a:lnTo>
                          <a:lnTo>
                            <a:pt x="176" y="68"/>
                          </a:lnTo>
                          <a:lnTo>
                            <a:pt x="174" y="82"/>
                          </a:lnTo>
                          <a:lnTo>
                            <a:pt x="172" y="95"/>
                          </a:lnTo>
                          <a:lnTo>
                            <a:pt x="167" y="112"/>
                          </a:lnTo>
                          <a:lnTo>
                            <a:pt x="161" y="127"/>
                          </a:lnTo>
                          <a:lnTo>
                            <a:pt x="152" y="137"/>
                          </a:lnTo>
                          <a:lnTo>
                            <a:pt x="149" y="142"/>
                          </a:lnTo>
                          <a:lnTo>
                            <a:pt x="146" y="146"/>
                          </a:lnTo>
                          <a:lnTo>
                            <a:pt x="147" y="151"/>
                          </a:lnTo>
                          <a:lnTo>
                            <a:pt x="153" y="151"/>
                          </a:lnTo>
                          <a:lnTo>
                            <a:pt x="173" y="143"/>
                          </a:lnTo>
                          <a:lnTo>
                            <a:pt x="187" y="129"/>
                          </a:lnTo>
                          <a:lnTo>
                            <a:pt x="197" y="112"/>
                          </a:lnTo>
                          <a:lnTo>
                            <a:pt x="203" y="92"/>
                          </a:lnTo>
                          <a:lnTo>
                            <a:pt x="204" y="71"/>
                          </a:lnTo>
                          <a:lnTo>
                            <a:pt x="202" y="51"/>
                          </a:lnTo>
                          <a:lnTo>
                            <a:pt x="195" y="31"/>
                          </a:lnTo>
                          <a:lnTo>
                            <a:pt x="184" y="15"/>
                          </a:lnTo>
                          <a:lnTo>
                            <a:pt x="174" y="6"/>
                          </a:lnTo>
                          <a:lnTo>
                            <a:pt x="162" y="1"/>
                          </a:lnTo>
                          <a:lnTo>
                            <a:pt x="150" y="0"/>
                          </a:lnTo>
                          <a:lnTo>
                            <a:pt x="137" y="2"/>
                          </a:lnTo>
                          <a:lnTo>
                            <a:pt x="123" y="8"/>
                          </a:lnTo>
                          <a:lnTo>
                            <a:pt x="109" y="16"/>
                          </a:lnTo>
                          <a:lnTo>
                            <a:pt x="96" y="25"/>
                          </a:lnTo>
                          <a:lnTo>
                            <a:pt x="82" y="37"/>
                          </a:lnTo>
                          <a:lnTo>
                            <a:pt x="69" y="49"/>
                          </a:lnTo>
                          <a:lnTo>
                            <a:pt x="55" y="62"/>
                          </a:lnTo>
                          <a:lnTo>
                            <a:pt x="44" y="76"/>
                          </a:lnTo>
                          <a:lnTo>
                            <a:pt x="32" y="89"/>
                          </a:lnTo>
                          <a:lnTo>
                            <a:pt x="22" y="101"/>
                          </a:lnTo>
                          <a:lnTo>
                            <a:pt x="13" y="112"/>
                          </a:lnTo>
                          <a:lnTo>
                            <a:pt x="6" y="122"/>
                          </a:lnTo>
                          <a:lnTo>
                            <a:pt x="0" y="129"/>
                          </a:lnTo>
                          <a:lnTo>
                            <a:pt x="1" y="12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19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4110" y="1347"/>
                      <a:ext cx="153" cy="83"/>
                    </a:xfrm>
                    <a:custGeom>
                      <a:avLst/>
                      <a:gdLst>
                        <a:gd name="T0" fmla="*/ 1 w 305"/>
                        <a:gd name="T1" fmla="*/ 0 h 167"/>
                        <a:gd name="T2" fmla="*/ 1 w 305"/>
                        <a:gd name="T3" fmla="*/ 0 h 167"/>
                        <a:gd name="T4" fmla="*/ 1 w 305"/>
                        <a:gd name="T5" fmla="*/ 0 h 167"/>
                        <a:gd name="T6" fmla="*/ 1 w 305"/>
                        <a:gd name="T7" fmla="*/ 0 h 167"/>
                        <a:gd name="T8" fmla="*/ 1 w 305"/>
                        <a:gd name="T9" fmla="*/ 0 h 167"/>
                        <a:gd name="T10" fmla="*/ 1 w 305"/>
                        <a:gd name="T11" fmla="*/ 0 h 167"/>
                        <a:gd name="T12" fmla="*/ 1 w 305"/>
                        <a:gd name="T13" fmla="*/ 0 h 167"/>
                        <a:gd name="T14" fmla="*/ 1 w 305"/>
                        <a:gd name="T15" fmla="*/ 0 h 167"/>
                        <a:gd name="T16" fmla="*/ 1 w 305"/>
                        <a:gd name="T17" fmla="*/ 0 h 167"/>
                        <a:gd name="T18" fmla="*/ 1 w 305"/>
                        <a:gd name="T19" fmla="*/ 0 h 167"/>
                        <a:gd name="T20" fmla="*/ 1 w 305"/>
                        <a:gd name="T21" fmla="*/ 0 h 167"/>
                        <a:gd name="T22" fmla="*/ 1 w 305"/>
                        <a:gd name="T23" fmla="*/ 0 h 167"/>
                        <a:gd name="T24" fmla="*/ 1 w 305"/>
                        <a:gd name="T25" fmla="*/ 0 h 167"/>
                        <a:gd name="T26" fmla="*/ 1 w 305"/>
                        <a:gd name="T27" fmla="*/ 0 h 167"/>
                        <a:gd name="T28" fmla="*/ 1 w 305"/>
                        <a:gd name="T29" fmla="*/ 0 h 167"/>
                        <a:gd name="T30" fmla="*/ 1 w 305"/>
                        <a:gd name="T31" fmla="*/ 0 h 167"/>
                        <a:gd name="T32" fmla="*/ 1 w 305"/>
                        <a:gd name="T33" fmla="*/ 0 h 167"/>
                        <a:gd name="T34" fmla="*/ 1 w 305"/>
                        <a:gd name="T35" fmla="*/ 0 h 167"/>
                        <a:gd name="T36" fmla="*/ 1 w 305"/>
                        <a:gd name="T37" fmla="*/ 0 h 167"/>
                        <a:gd name="T38" fmla="*/ 1 w 305"/>
                        <a:gd name="T39" fmla="*/ 0 h 167"/>
                        <a:gd name="T40" fmla="*/ 1 w 305"/>
                        <a:gd name="T41" fmla="*/ 0 h 167"/>
                        <a:gd name="T42" fmla="*/ 1 w 305"/>
                        <a:gd name="T43" fmla="*/ 0 h 167"/>
                        <a:gd name="T44" fmla="*/ 1 w 305"/>
                        <a:gd name="T45" fmla="*/ 0 h 167"/>
                        <a:gd name="T46" fmla="*/ 1 w 305"/>
                        <a:gd name="T47" fmla="*/ 0 h 167"/>
                        <a:gd name="T48" fmla="*/ 1 w 305"/>
                        <a:gd name="T49" fmla="*/ 0 h 167"/>
                        <a:gd name="T50" fmla="*/ 1 w 305"/>
                        <a:gd name="T51" fmla="*/ 0 h 167"/>
                        <a:gd name="T52" fmla="*/ 1 w 305"/>
                        <a:gd name="T53" fmla="*/ 0 h 167"/>
                        <a:gd name="T54" fmla="*/ 1 w 305"/>
                        <a:gd name="T55" fmla="*/ 0 h 167"/>
                        <a:gd name="T56" fmla="*/ 1 w 305"/>
                        <a:gd name="T57" fmla="*/ 0 h 167"/>
                        <a:gd name="T58" fmla="*/ 1 w 305"/>
                        <a:gd name="T59" fmla="*/ 0 h 167"/>
                        <a:gd name="T60" fmla="*/ 1 w 305"/>
                        <a:gd name="T61" fmla="*/ 0 h 167"/>
                        <a:gd name="T62" fmla="*/ 1 w 305"/>
                        <a:gd name="T63" fmla="*/ 0 h 167"/>
                        <a:gd name="T64" fmla="*/ 1 w 305"/>
                        <a:gd name="T65" fmla="*/ 0 h 167"/>
                        <a:gd name="T66" fmla="*/ 1 w 305"/>
                        <a:gd name="T67" fmla="*/ 0 h 167"/>
                        <a:gd name="T68" fmla="*/ 0 w 305"/>
                        <a:gd name="T69" fmla="*/ 0 h 167"/>
                        <a:gd name="T70" fmla="*/ 0 w 305"/>
                        <a:gd name="T71" fmla="*/ 0 h 167"/>
                        <a:gd name="T72" fmla="*/ 0 w 305"/>
                        <a:gd name="T73" fmla="*/ 0 h 167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05"/>
                        <a:gd name="T112" fmla="*/ 0 h 167"/>
                        <a:gd name="T113" fmla="*/ 305 w 305"/>
                        <a:gd name="T114" fmla="*/ 167 h 167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05" h="167">
                          <a:moveTo>
                            <a:pt x="0" y="38"/>
                          </a:moveTo>
                          <a:lnTo>
                            <a:pt x="12" y="28"/>
                          </a:lnTo>
                          <a:lnTo>
                            <a:pt x="24" y="20"/>
                          </a:lnTo>
                          <a:lnTo>
                            <a:pt x="38" y="13"/>
                          </a:lnTo>
                          <a:lnTo>
                            <a:pt x="53" y="8"/>
                          </a:lnTo>
                          <a:lnTo>
                            <a:pt x="69" y="5"/>
                          </a:lnTo>
                          <a:lnTo>
                            <a:pt x="85" y="4"/>
                          </a:lnTo>
                          <a:lnTo>
                            <a:pt x="103" y="3"/>
                          </a:lnTo>
                          <a:lnTo>
                            <a:pt x="120" y="4"/>
                          </a:lnTo>
                          <a:lnTo>
                            <a:pt x="137" y="6"/>
                          </a:lnTo>
                          <a:lnTo>
                            <a:pt x="154" y="8"/>
                          </a:lnTo>
                          <a:lnTo>
                            <a:pt x="171" y="13"/>
                          </a:lnTo>
                          <a:lnTo>
                            <a:pt x="188" y="18"/>
                          </a:lnTo>
                          <a:lnTo>
                            <a:pt x="203" y="23"/>
                          </a:lnTo>
                          <a:lnTo>
                            <a:pt x="218" y="30"/>
                          </a:lnTo>
                          <a:lnTo>
                            <a:pt x="230" y="37"/>
                          </a:lnTo>
                          <a:lnTo>
                            <a:pt x="243" y="44"/>
                          </a:lnTo>
                          <a:lnTo>
                            <a:pt x="252" y="51"/>
                          </a:lnTo>
                          <a:lnTo>
                            <a:pt x="259" y="58"/>
                          </a:lnTo>
                          <a:lnTo>
                            <a:pt x="266" y="66"/>
                          </a:lnTo>
                          <a:lnTo>
                            <a:pt x="273" y="74"/>
                          </a:lnTo>
                          <a:lnTo>
                            <a:pt x="278" y="83"/>
                          </a:lnTo>
                          <a:lnTo>
                            <a:pt x="281" y="92"/>
                          </a:lnTo>
                          <a:lnTo>
                            <a:pt x="285" y="103"/>
                          </a:lnTo>
                          <a:lnTo>
                            <a:pt x="286" y="113"/>
                          </a:lnTo>
                          <a:lnTo>
                            <a:pt x="283" y="121"/>
                          </a:lnTo>
                          <a:lnTo>
                            <a:pt x="276" y="129"/>
                          </a:lnTo>
                          <a:lnTo>
                            <a:pt x="267" y="136"/>
                          </a:lnTo>
                          <a:lnTo>
                            <a:pt x="255" y="142"/>
                          </a:lnTo>
                          <a:lnTo>
                            <a:pt x="242" y="148"/>
                          </a:lnTo>
                          <a:lnTo>
                            <a:pt x="229" y="152"/>
                          </a:lnTo>
                          <a:lnTo>
                            <a:pt x="219" y="156"/>
                          </a:lnTo>
                          <a:lnTo>
                            <a:pt x="211" y="158"/>
                          </a:lnTo>
                          <a:lnTo>
                            <a:pt x="209" y="160"/>
                          </a:lnTo>
                          <a:lnTo>
                            <a:pt x="206" y="164"/>
                          </a:lnTo>
                          <a:lnTo>
                            <a:pt x="206" y="166"/>
                          </a:lnTo>
                          <a:lnTo>
                            <a:pt x="210" y="167"/>
                          </a:lnTo>
                          <a:lnTo>
                            <a:pt x="221" y="164"/>
                          </a:lnTo>
                          <a:lnTo>
                            <a:pt x="234" y="160"/>
                          </a:lnTo>
                          <a:lnTo>
                            <a:pt x="245" y="157"/>
                          </a:lnTo>
                          <a:lnTo>
                            <a:pt x="257" y="154"/>
                          </a:lnTo>
                          <a:lnTo>
                            <a:pt x="268" y="149"/>
                          </a:lnTo>
                          <a:lnTo>
                            <a:pt x="279" y="143"/>
                          </a:lnTo>
                          <a:lnTo>
                            <a:pt x="288" y="136"/>
                          </a:lnTo>
                          <a:lnTo>
                            <a:pt x="297" y="127"/>
                          </a:lnTo>
                          <a:lnTo>
                            <a:pt x="304" y="116"/>
                          </a:lnTo>
                          <a:lnTo>
                            <a:pt x="305" y="104"/>
                          </a:lnTo>
                          <a:lnTo>
                            <a:pt x="304" y="91"/>
                          </a:lnTo>
                          <a:lnTo>
                            <a:pt x="300" y="79"/>
                          </a:lnTo>
                          <a:lnTo>
                            <a:pt x="291" y="66"/>
                          </a:lnTo>
                          <a:lnTo>
                            <a:pt x="283" y="56"/>
                          </a:lnTo>
                          <a:lnTo>
                            <a:pt x="274" y="46"/>
                          </a:lnTo>
                          <a:lnTo>
                            <a:pt x="266" y="38"/>
                          </a:lnTo>
                          <a:lnTo>
                            <a:pt x="249" y="28"/>
                          </a:lnTo>
                          <a:lnTo>
                            <a:pt x="232" y="19"/>
                          </a:lnTo>
                          <a:lnTo>
                            <a:pt x="213" y="12"/>
                          </a:lnTo>
                          <a:lnTo>
                            <a:pt x="195" y="7"/>
                          </a:lnTo>
                          <a:lnTo>
                            <a:pt x="175" y="4"/>
                          </a:lnTo>
                          <a:lnTo>
                            <a:pt x="156" y="2"/>
                          </a:lnTo>
                          <a:lnTo>
                            <a:pt x="135" y="0"/>
                          </a:lnTo>
                          <a:lnTo>
                            <a:pt x="115" y="0"/>
                          </a:lnTo>
                          <a:lnTo>
                            <a:pt x="98" y="0"/>
                          </a:lnTo>
                          <a:lnTo>
                            <a:pt x="82" y="2"/>
                          </a:lnTo>
                          <a:lnTo>
                            <a:pt x="66" y="3"/>
                          </a:lnTo>
                          <a:lnTo>
                            <a:pt x="52" y="6"/>
                          </a:lnTo>
                          <a:lnTo>
                            <a:pt x="38" y="11"/>
                          </a:lnTo>
                          <a:lnTo>
                            <a:pt x="24" y="18"/>
                          </a:lnTo>
                          <a:lnTo>
                            <a:pt x="12" y="27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0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4211" y="1282"/>
                      <a:ext cx="137" cy="95"/>
                    </a:xfrm>
                    <a:custGeom>
                      <a:avLst/>
                      <a:gdLst>
                        <a:gd name="T0" fmla="*/ 1 w 273"/>
                        <a:gd name="T1" fmla="*/ 1 h 190"/>
                        <a:gd name="T2" fmla="*/ 1 w 273"/>
                        <a:gd name="T3" fmla="*/ 1 h 190"/>
                        <a:gd name="T4" fmla="*/ 1 w 273"/>
                        <a:gd name="T5" fmla="*/ 1 h 190"/>
                        <a:gd name="T6" fmla="*/ 1 w 273"/>
                        <a:gd name="T7" fmla="*/ 1 h 190"/>
                        <a:gd name="T8" fmla="*/ 1 w 273"/>
                        <a:gd name="T9" fmla="*/ 1 h 190"/>
                        <a:gd name="T10" fmla="*/ 1 w 273"/>
                        <a:gd name="T11" fmla="*/ 1 h 190"/>
                        <a:gd name="T12" fmla="*/ 1 w 273"/>
                        <a:gd name="T13" fmla="*/ 1 h 190"/>
                        <a:gd name="T14" fmla="*/ 1 w 273"/>
                        <a:gd name="T15" fmla="*/ 1 h 190"/>
                        <a:gd name="T16" fmla="*/ 1 w 273"/>
                        <a:gd name="T17" fmla="*/ 1 h 190"/>
                        <a:gd name="T18" fmla="*/ 1 w 273"/>
                        <a:gd name="T19" fmla="*/ 1 h 190"/>
                        <a:gd name="T20" fmla="*/ 1 w 273"/>
                        <a:gd name="T21" fmla="*/ 1 h 190"/>
                        <a:gd name="T22" fmla="*/ 1 w 273"/>
                        <a:gd name="T23" fmla="*/ 1 h 190"/>
                        <a:gd name="T24" fmla="*/ 1 w 273"/>
                        <a:gd name="T25" fmla="*/ 1 h 190"/>
                        <a:gd name="T26" fmla="*/ 1 w 273"/>
                        <a:gd name="T27" fmla="*/ 1 h 190"/>
                        <a:gd name="T28" fmla="*/ 1 w 273"/>
                        <a:gd name="T29" fmla="*/ 1 h 190"/>
                        <a:gd name="T30" fmla="*/ 1 w 273"/>
                        <a:gd name="T31" fmla="*/ 1 h 190"/>
                        <a:gd name="T32" fmla="*/ 1 w 273"/>
                        <a:gd name="T33" fmla="*/ 1 h 190"/>
                        <a:gd name="T34" fmla="*/ 1 w 273"/>
                        <a:gd name="T35" fmla="*/ 1 h 190"/>
                        <a:gd name="T36" fmla="*/ 1 w 273"/>
                        <a:gd name="T37" fmla="*/ 1 h 190"/>
                        <a:gd name="T38" fmla="*/ 1 w 273"/>
                        <a:gd name="T39" fmla="*/ 1 h 190"/>
                        <a:gd name="T40" fmla="*/ 1 w 273"/>
                        <a:gd name="T41" fmla="*/ 1 h 190"/>
                        <a:gd name="T42" fmla="*/ 1 w 273"/>
                        <a:gd name="T43" fmla="*/ 1 h 190"/>
                        <a:gd name="T44" fmla="*/ 1 w 273"/>
                        <a:gd name="T45" fmla="*/ 1 h 190"/>
                        <a:gd name="T46" fmla="*/ 1 w 273"/>
                        <a:gd name="T47" fmla="*/ 1 h 190"/>
                        <a:gd name="T48" fmla="*/ 1 w 273"/>
                        <a:gd name="T49" fmla="*/ 1 h 190"/>
                        <a:gd name="T50" fmla="*/ 1 w 273"/>
                        <a:gd name="T51" fmla="*/ 0 h 190"/>
                        <a:gd name="T52" fmla="*/ 1 w 273"/>
                        <a:gd name="T53" fmla="*/ 1 h 190"/>
                        <a:gd name="T54" fmla="*/ 1 w 273"/>
                        <a:gd name="T55" fmla="*/ 1 h 190"/>
                        <a:gd name="T56" fmla="*/ 1 w 273"/>
                        <a:gd name="T57" fmla="*/ 1 h 190"/>
                        <a:gd name="T58" fmla="*/ 1 w 273"/>
                        <a:gd name="T59" fmla="*/ 1 h 190"/>
                        <a:gd name="T60" fmla="*/ 0 w 273"/>
                        <a:gd name="T61" fmla="*/ 1 h 190"/>
                        <a:gd name="T62" fmla="*/ 0 w 273"/>
                        <a:gd name="T63" fmla="*/ 1 h 190"/>
                        <a:gd name="T64" fmla="*/ 0 w 273"/>
                        <a:gd name="T65" fmla="*/ 1 h 190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w 273"/>
                        <a:gd name="T100" fmla="*/ 0 h 190"/>
                        <a:gd name="T101" fmla="*/ 273 w 273"/>
                        <a:gd name="T102" fmla="*/ 190 h 190"/>
                      </a:gdLst>
                      <a:ahLst/>
                      <a:cxnLst>
                        <a:cxn ang="T66">
                          <a:pos x="T0" y="T1"/>
                        </a:cxn>
                        <a:cxn ang="T67">
                          <a:pos x="T2" y="T3"/>
                        </a:cxn>
                        <a:cxn ang="T68">
                          <a:pos x="T4" y="T5"/>
                        </a:cxn>
                        <a:cxn ang="T69">
                          <a:pos x="T6" y="T7"/>
                        </a:cxn>
                        <a:cxn ang="T70">
                          <a:pos x="T8" y="T9"/>
                        </a:cxn>
                        <a:cxn ang="T71">
                          <a:pos x="T10" y="T11"/>
                        </a:cxn>
                        <a:cxn ang="T72">
                          <a:pos x="T12" y="T13"/>
                        </a:cxn>
                        <a:cxn ang="T73">
                          <a:pos x="T14" y="T15"/>
                        </a:cxn>
                        <a:cxn ang="T74">
                          <a:pos x="T16" y="T17"/>
                        </a:cxn>
                        <a:cxn ang="T75">
                          <a:pos x="T18" y="T19"/>
                        </a:cxn>
                        <a:cxn ang="T76">
                          <a:pos x="T20" y="T21"/>
                        </a:cxn>
                        <a:cxn ang="T77">
                          <a:pos x="T22" y="T23"/>
                        </a:cxn>
                        <a:cxn ang="T78">
                          <a:pos x="T24" y="T25"/>
                        </a:cxn>
                        <a:cxn ang="T79">
                          <a:pos x="T26" y="T27"/>
                        </a:cxn>
                        <a:cxn ang="T80">
                          <a:pos x="T28" y="T29"/>
                        </a:cxn>
                        <a:cxn ang="T81">
                          <a:pos x="T30" y="T31"/>
                        </a:cxn>
                        <a:cxn ang="T82">
                          <a:pos x="T32" y="T33"/>
                        </a:cxn>
                        <a:cxn ang="T83">
                          <a:pos x="T34" y="T35"/>
                        </a:cxn>
                        <a:cxn ang="T84">
                          <a:pos x="T36" y="T37"/>
                        </a:cxn>
                        <a:cxn ang="T85">
                          <a:pos x="T38" y="T39"/>
                        </a:cxn>
                        <a:cxn ang="T86">
                          <a:pos x="T40" y="T41"/>
                        </a:cxn>
                        <a:cxn ang="T87">
                          <a:pos x="T42" y="T43"/>
                        </a:cxn>
                        <a:cxn ang="T88">
                          <a:pos x="T44" y="T45"/>
                        </a:cxn>
                        <a:cxn ang="T89">
                          <a:pos x="T46" y="T47"/>
                        </a:cxn>
                        <a:cxn ang="T90">
                          <a:pos x="T48" y="T49"/>
                        </a:cxn>
                        <a:cxn ang="T91">
                          <a:pos x="T50" y="T51"/>
                        </a:cxn>
                        <a:cxn ang="T92">
                          <a:pos x="T52" y="T53"/>
                        </a:cxn>
                        <a:cxn ang="T93">
                          <a:pos x="T54" y="T55"/>
                        </a:cxn>
                        <a:cxn ang="T94">
                          <a:pos x="T56" y="T57"/>
                        </a:cxn>
                        <a:cxn ang="T95">
                          <a:pos x="T58" y="T59"/>
                        </a:cxn>
                        <a:cxn ang="T96">
                          <a:pos x="T60" y="T61"/>
                        </a:cxn>
                        <a:cxn ang="T97">
                          <a:pos x="T62" y="T63"/>
                        </a:cxn>
                        <a:cxn ang="T98">
                          <a:pos x="T64" y="T65"/>
                        </a:cxn>
                      </a:cxnLst>
                      <a:rect l="T99" t="T100" r="T101" b="T102"/>
                      <a:pathLst>
                        <a:path w="273" h="190">
                          <a:moveTo>
                            <a:pt x="0" y="60"/>
                          </a:moveTo>
                          <a:lnTo>
                            <a:pt x="11" y="54"/>
                          </a:lnTo>
                          <a:lnTo>
                            <a:pt x="23" y="47"/>
                          </a:lnTo>
                          <a:lnTo>
                            <a:pt x="35" y="42"/>
                          </a:lnTo>
                          <a:lnTo>
                            <a:pt x="49" y="36"/>
                          </a:lnTo>
                          <a:lnTo>
                            <a:pt x="63" y="30"/>
                          </a:lnTo>
                          <a:lnTo>
                            <a:pt x="77" y="26"/>
                          </a:lnTo>
                          <a:lnTo>
                            <a:pt x="91" y="21"/>
                          </a:lnTo>
                          <a:lnTo>
                            <a:pt x="106" y="18"/>
                          </a:lnTo>
                          <a:lnTo>
                            <a:pt x="121" y="15"/>
                          </a:lnTo>
                          <a:lnTo>
                            <a:pt x="135" y="14"/>
                          </a:lnTo>
                          <a:lnTo>
                            <a:pt x="150" y="13"/>
                          </a:lnTo>
                          <a:lnTo>
                            <a:pt x="163" y="14"/>
                          </a:lnTo>
                          <a:lnTo>
                            <a:pt x="177" y="16"/>
                          </a:lnTo>
                          <a:lnTo>
                            <a:pt x="190" y="20"/>
                          </a:lnTo>
                          <a:lnTo>
                            <a:pt x="202" y="26"/>
                          </a:lnTo>
                          <a:lnTo>
                            <a:pt x="215" y="32"/>
                          </a:lnTo>
                          <a:lnTo>
                            <a:pt x="229" y="45"/>
                          </a:lnTo>
                          <a:lnTo>
                            <a:pt x="238" y="59"/>
                          </a:lnTo>
                          <a:lnTo>
                            <a:pt x="242" y="74"/>
                          </a:lnTo>
                          <a:lnTo>
                            <a:pt x="241" y="89"/>
                          </a:lnTo>
                          <a:lnTo>
                            <a:pt x="235" y="104"/>
                          </a:lnTo>
                          <a:lnTo>
                            <a:pt x="227" y="118"/>
                          </a:lnTo>
                          <a:lnTo>
                            <a:pt x="215" y="130"/>
                          </a:lnTo>
                          <a:lnTo>
                            <a:pt x="201" y="142"/>
                          </a:lnTo>
                          <a:lnTo>
                            <a:pt x="192" y="148"/>
                          </a:lnTo>
                          <a:lnTo>
                            <a:pt x="183" y="152"/>
                          </a:lnTo>
                          <a:lnTo>
                            <a:pt x="174" y="157"/>
                          </a:lnTo>
                          <a:lnTo>
                            <a:pt x="164" y="161"/>
                          </a:lnTo>
                          <a:lnTo>
                            <a:pt x="155" y="165"/>
                          </a:lnTo>
                          <a:lnTo>
                            <a:pt x="145" y="168"/>
                          </a:lnTo>
                          <a:lnTo>
                            <a:pt x="136" y="173"/>
                          </a:lnTo>
                          <a:lnTo>
                            <a:pt x="125" y="176"/>
                          </a:lnTo>
                          <a:lnTo>
                            <a:pt x="122" y="180"/>
                          </a:lnTo>
                          <a:lnTo>
                            <a:pt x="118" y="184"/>
                          </a:lnTo>
                          <a:lnTo>
                            <a:pt x="118" y="189"/>
                          </a:lnTo>
                          <a:lnTo>
                            <a:pt x="122" y="190"/>
                          </a:lnTo>
                          <a:lnTo>
                            <a:pt x="145" y="184"/>
                          </a:lnTo>
                          <a:lnTo>
                            <a:pt x="173" y="176"/>
                          </a:lnTo>
                          <a:lnTo>
                            <a:pt x="200" y="166"/>
                          </a:lnTo>
                          <a:lnTo>
                            <a:pt x="227" y="151"/>
                          </a:lnTo>
                          <a:lnTo>
                            <a:pt x="249" y="134"/>
                          </a:lnTo>
                          <a:lnTo>
                            <a:pt x="265" y="113"/>
                          </a:lnTo>
                          <a:lnTo>
                            <a:pt x="273" y="89"/>
                          </a:lnTo>
                          <a:lnTo>
                            <a:pt x="268" y="60"/>
                          </a:lnTo>
                          <a:lnTo>
                            <a:pt x="259" y="42"/>
                          </a:lnTo>
                          <a:lnTo>
                            <a:pt x="249" y="27"/>
                          </a:lnTo>
                          <a:lnTo>
                            <a:pt x="235" y="15"/>
                          </a:lnTo>
                          <a:lnTo>
                            <a:pt x="220" y="7"/>
                          </a:lnTo>
                          <a:lnTo>
                            <a:pt x="202" y="3"/>
                          </a:lnTo>
                          <a:lnTo>
                            <a:pt x="184" y="0"/>
                          </a:lnTo>
                          <a:lnTo>
                            <a:pt x="164" y="0"/>
                          </a:lnTo>
                          <a:lnTo>
                            <a:pt x="145" y="3"/>
                          </a:lnTo>
                          <a:lnTo>
                            <a:pt x="124" y="7"/>
                          </a:lnTo>
                          <a:lnTo>
                            <a:pt x="105" y="13"/>
                          </a:lnTo>
                          <a:lnTo>
                            <a:pt x="84" y="20"/>
                          </a:lnTo>
                          <a:lnTo>
                            <a:pt x="65" y="27"/>
                          </a:lnTo>
                          <a:lnTo>
                            <a:pt x="46" y="35"/>
                          </a:lnTo>
                          <a:lnTo>
                            <a:pt x="30" y="44"/>
                          </a:lnTo>
                          <a:lnTo>
                            <a:pt x="14" y="52"/>
                          </a:lnTo>
                          <a:lnTo>
                            <a:pt x="0" y="6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1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4422" y="1355"/>
                      <a:ext cx="40" cy="77"/>
                    </a:xfrm>
                    <a:custGeom>
                      <a:avLst/>
                      <a:gdLst>
                        <a:gd name="T0" fmla="*/ 0 w 81"/>
                        <a:gd name="T1" fmla="*/ 0 h 154"/>
                        <a:gd name="T2" fmla="*/ 0 w 81"/>
                        <a:gd name="T3" fmla="*/ 1 h 154"/>
                        <a:gd name="T4" fmla="*/ 0 w 81"/>
                        <a:gd name="T5" fmla="*/ 1 h 154"/>
                        <a:gd name="T6" fmla="*/ 0 w 81"/>
                        <a:gd name="T7" fmla="*/ 1 h 154"/>
                        <a:gd name="T8" fmla="*/ 0 w 81"/>
                        <a:gd name="T9" fmla="*/ 1 h 154"/>
                        <a:gd name="T10" fmla="*/ 0 w 81"/>
                        <a:gd name="T11" fmla="*/ 1 h 154"/>
                        <a:gd name="T12" fmla="*/ 0 w 81"/>
                        <a:gd name="T13" fmla="*/ 1 h 154"/>
                        <a:gd name="T14" fmla="*/ 0 w 81"/>
                        <a:gd name="T15" fmla="*/ 1 h 154"/>
                        <a:gd name="T16" fmla="*/ 0 w 81"/>
                        <a:gd name="T17" fmla="*/ 1 h 154"/>
                        <a:gd name="T18" fmla="*/ 0 w 81"/>
                        <a:gd name="T19" fmla="*/ 1 h 154"/>
                        <a:gd name="T20" fmla="*/ 0 w 81"/>
                        <a:gd name="T21" fmla="*/ 1 h 154"/>
                        <a:gd name="T22" fmla="*/ 0 w 81"/>
                        <a:gd name="T23" fmla="*/ 1 h 154"/>
                        <a:gd name="T24" fmla="*/ 0 w 81"/>
                        <a:gd name="T25" fmla="*/ 1 h 154"/>
                        <a:gd name="T26" fmla="*/ 0 w 81"/>
                        <a:gd name="T27" fmla="*/ 1 h 154"/>
                        <a:gd name="T28" fmla="*/ 0 w 81"/>
                        <a:gd name="T29" fmla="*/ 1 h 154"/>
                        <a:gd name="T30" fmla="*/ 0 w 81"/>
                        <a:gd name="T31" fmla="*/ 1 h 154"/>
                        <a:gd name="T32" fmla="*/ 0 w 81"/>
                        <a:gd name="T33" fmla="*/ 1 h 154"/>
                        <a:gd name="T34" fmla="*/ 0 w 81"/>
                        <a:gd name="T35" fmla="*/ 1 h 154"/>
                        <a:gd name="T36" fmla="*/ 0 w 81"/>
                        <a:gd name="T37" fmla="*/ 1 h 154"/>
                        <a:gd name="T38" fmla="*/ 0 w 81"/>
                        <a:gd name="T39" fmla="*/ 1 h 154"/>
                        <a:gd name="T40" fmla="*/ 0 w 81"/>
                        <a:gd name="T41" fmla="*/ 1 h 154"/>
                        <a:gd name="T42" fmla="*/ 0 w 81"/>
                        <a:gd name="T43" fmla="*/ 1 h 154"/>
                        <a:gd name="T44" fmla="*/ 0 w 81"/>
                        <a:gd name="T45" fmla="*/ 1 h 154"/>
                        <a:gd name="T46" fmla="*/ 0 w 81"/>
                        <a:gd name="T47" fmla="*/ 1 h 154"/>
                        <a:gd name="T48" fmla="*/ 0 w 81"/>
                        <a:gd name="T49" fmla="*/ 1 h 154"/>
                        <a:gd name="T50" fmla="*/ 0 w 81"/>
                        <a:gd name="T51" fmla="*/ 1 h 154"/>
                        <a:gd name="T52" fmla="*/ 0 w 81"/>
                        <a:gd name="T53" fmla="*/ 1 h 154"/>
                        <a:gd name="T54" fmla="*/ 0 w 81"/>
                        <a:gd name="T55" fmla="*/ 1 h 154"/>
                        <a:gd name="T56" fmla="*/ 0 w 81"/>
                        <a:gd name="T57" fmla="*/ 0 h 154"/>
                        <a:gd name="T58" fmla="*/ 0 w 81"/>
                        <a:gd name="T59" fmla="*/ 0 h 154"/>
                        <a:gd name="T60" fmla="*/ 0 w 81"/>
                        <a:gd name="T61" fmla="*/ 0 h 154"/>
                        <a:gd name="T62" fmla="*/ 0 w 81"/>
                        <a:gd name="T63" fmla="*/ 0 h 154"/>
                        <a:gd name="T64" fmla="*/ 0 w 81"/>
                        <a:gd name="T65" fmla="*/ 0 h 154"/>
                        <a:gd name="T66" fmla="*/ 0 w 81"/>
                        <a:gd name="T67" fmla="*/ 0 h 15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1"/>
                        <a:gd name="T103" fmla="*/ 0 h 154"/>
                        <a:gd name="T104" fmla="*/ 81 w 81"/>
                        <a:gd name="T105" fmla="*/ 154 h 15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1" h="154">
                          <a:moveTo>
                            <a:pt x="60" y="0"/>
                          </a:moveTo>
                          <a:lnTo>
                            <a:pt x="73" y="20"/>
                          </a:lnTo>
                          <a:lnTo>
                            <a:pt x="79" y="41"/>
                          </a:lnTo>
                          <a:lnTo>
                            <a:pt x="76" y="64"/>
                          </a:lnTo>
                          <a:lnTo>
                            <a:pt x="68" y="87"/>
                          </a:lnTo>
                          <a:lnTo>
                            <a:pt x="63" y="98"/>
                          </a:lnTo>
                          <a:lnTo>
                            <a:pt x="57" y="107"/>
                          </a:lnTo>
                          <a:lnTo>
                            <a:pt x="49" y="115"/>
                          </a:lnTo>
                          <a:lnTo>
                            <a:pt x="40" y="123"/>
                          </a:lnTo>
                          <a:lnTo>
                            <a:pt x="30" y="130"/>
                          </a:lnTo>
                          <a:lnTo>
                            <a:pt x="20" y="137"/>
                          </a:lnTo>
                          <a:lnTo>
                            <a:pt x="11" y="144"/>
                          </a:lnTo>
                          <a:lnTo>
                            <a:pt x="2" y="150"/>
                          </a:lnTo>
                          <a:lnTo>
                            <a:pt x="0" y="152"/>
                          </a:lnTo>
                          <a:lnTo>
                            <a:pt x="0" y="153"/>
                          </a:lnTo>
                          <a:lnTo>
                            <a:pt x="2" y="154"/>
                          </a:lnTo>
                          <a:lnTo>
                            <a:pt x="3" y="153"/>
                          </a:lnTo>
                          <a:lnTo>
                            <a:pt x="13" y="146"/>
                          </a:lnTo>
                          <a:lnTo>
                            <a:pt x="23" y="139"/>
                          </a:lnTo>
                          <a:lnTo>
                            <a:pt x="33" y="132"/>
                          </a:lnTo>
                          <a:lnTo>
                            <a:pt x="42" y="124"/>
                          </a:lnTo>
                          <a:lnTo>
                            <a:pt x="51" y="116"/>
                          </a:lnTo>
                          <a:lnTo>
                            <a:pt x="59" y="108"/>
                          </a:lnTo>
                          <a:lnTo>
                            <a:pt x="66" y="98"/>
                          </a:lnTo>
                          <a:lnTo>
                            <a:pt x="72" y="87"/>
                          </a:lnTo>
                          <a:lnTo>
                            <a:pt x="80" y="64"/>
                          </a:lnTo>
                          <a:lnTo>
                            <a:pt x="81" y="41"/>
                          </a:lnTo>
                          <a:lnTo>
                            <a:pt x="74" y="19"/>
                          </a:lnTo>
                          <a:lnTo>
                            <a:pt x="61" y="0"/>
                          </a:lnTo>
                          <a:lnTo>
                            <a:pt x="6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2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4222" y="1308"/>
                      <a:ext cx="106" cy="59"/>
                    </a:xfrm>
                    <a:custGeom>
                      <a:avLst/>
                      <a:gdLst>
                        <a:gd name="T0" fmla="*/ 1 w 212"/>
                        <a:gd name="T1" fmla="*/ 0 h 118"/>
                        <a:gd name="T2" fmla="*/ 1 w 212"/>
                        <a:gd name="T3" fmla="*/ 1 h 118"/>
                        <a:gd name="T4" fmla="*/ 1 w 212"/>
                        <a:gd name="T5" fmla="*/ 1 h 118"/>
                        <a:gd name="T6" fmla="*/ 1 w 212"/>
                        <a:gd name="T7" fmla="*/ 1 h 118"/>
                        <a:gd name="T8" fmla="*/ 1 w 212"/>
                        <a:gd name="T9" fmla="*/ 1 h 118"/>
                        <a:gd name="T10" fmla="*/ 1 w 212"/>
                        <a:gd name="T11" fmla="*/ 1 h 118"/>
                        <a:gd name="T12" fmla="*/ 1 w 212"/>
                        <a:gd name="T13" fmla="*/ 1 h 118"/>
                        <a:gd name="T14" fmla="*/ 1 w 212"/>
                        <a:gd name="T15" fmla="*/ 1 h 118"/>
                        <a:gd name="T16" fmla="*/ 1 w 212"/>
                        <a:gd name="T17" fmla="*/ 1 h 118"/>
                        <a:gd name="T18" fmla="*/ 1 w 212"/>
                        <a:gd name="T19" fmla="*/ 1 h 118"/>
                        <a:gd name="T20" fmla="*/ 1 w 212"/>
                        <a:gd name="T21" fmla="*/ 1 h 118"/>
                        <a:gd name="T22" fmla="*/ 1 w 212"/>
                        <a:gd name="T23" fmla="*/ 1 h 118"/>
                        <a:gd name="T24" fmla="*/ 1 w 212"/>
                        <a:gd name="T25" fmla="*/ 1 h 118"/>
                        <a:gd name="T26" fmla="*/ 1 w 212"/>
                        <a:gd name="T27" fmla="*/ 1 h 118"/>
                        <a:gd name="T28" fmla="*/ 1 w 212"/>
                        <a:gd name="T29" fmla="*/ 1 h 118"/>
                        <a:gd name="T30" fmla="*/ 1 w 212"/>
                        <a:gd name="T31" fmla="*/ 1 h 118"/>
                        <a:gd name="T32" fmla="*/ 1 w 212"/>
                        <a:gd name="T33" fmla="*/ 1 h 118"/>
                        <a:gd name="T34" fmla="*/ 1 w 212"/>
                        <a:gd name="T35" fmla="*/ 1 h 118"/>
                        <a:gd name="T36" fmla="*/ 0 w 212"/>
                        <a:gd name="T37" fmla="*/ 1 h 118"/>
                        <a:gd name="T38" fmla="*/ 0 w 212"/>
                        <a:gd name="T39" fmla="*/ 1 h 118"/>
                        <a:gd name="T40" fmla="*/ 1 w 212"/>
                        <a:gd name="T41" fmla="*/ 1 h 118"/>
                        <a:gd name="T42" fmla="*/ 1 w 212"/>
                        <a:gd name="T43" fmla="*/ 1 h 118"/>
                        <a:gd name="T44" fmla="*/ 1 w 212"/>
                        <a:gd name="T45" fmla="*/ 1 h 118"/>
                        <a:gd name="T46" fmla="*/ 1 w 212"/>
                        <a:gd name="T47" fmla="*/ 1 h 118"/>
                        <a:gd name="T48" fmla="*/ 1 w 212"/>
                        <a:gd name="T49" fmla="*/ 1 h 118"/>
                        <a:gd name="T50" fmla="*/ 1 w 212"/>
                        <a:gd name="T51" fmla="*/ 1 h 118"/>
                        <a:gd name="T52" fmla="*/ 1 w 212"/>
                        <a:gd name="T53" fmla="*/ 1 h 118"/>
                        <a:gd name="T54" fmla="*/ 1 w 212"/>
                        <a:gd name="T55" fmla="*/ 1 h 118"/>
                        <a:gd name="T56" fmla="*/ 1 w 212"/>
                        <a:gd name="T57" fmla="*/ 1 h 118"/>
                        <a:gd name="T58" fmla="*/ 1 w 212"/>
                        <a:gd name="T59" fmla="*/ 1 h 118"/>
                        <a:gd name="T60" fmla="*/ 1 w 212"/>
                        <a:gd name="T61" fmla="*/ 1 h 118"/>
                        <a:gd name="T62" fmla="*/ 1 w 212"/>
                        <a:gd name="T63" fmla="*/ 1 h 118"/>
                        <a:gd name="T64" fmla="*/ 1 w 212"/>
                        <a:gd name="T65" fmla="*/ 1 h 118"/>
                        <a:gd name="T66" fmla="*/ 1 w 212"/>
                        <a:gd name="T67" fmla="*/ 1 h 118"/>
                        <a:gd name="T68" fmla="*/ 1 w 212"/>
                        <a:gd name="T69" fmla="*/ 1 h 118"/>
                        <a:gd name="T70" fmla="*/ 1 w 212"/>
                        <a:gd name="T71" fmla="*/ 1 h 118"/>
                        <a:gd name="T72" fmla="*/ 1 w 212"/>
                        <a:gd name="T73" fmla="*/ 1 h 118"/>
                        <a:gd name="T74" fmla="*/ 1 w 212"/>
                        <a:gd name="T75" fmla="*/ 1 h 118"/>
                        <a:gd name="T76" fmla="*/ 1 w 212"/>
                        <a:gd name="T77" fmla="*/ 1 h 118"/>
                        <a:gd name="T78" fmla="*/ 1 w 212"/>
                        <a:gd name="T79" fmla="*/ 1 h 118"/>
                        <a:gd name="T80" fmla="*/ 1 w 212"/>
                        <a:gd name="T81" fmla="*/ 1 h 118"/>
                        <a:gd name="T82" fmla="*/ 1 w 212"/>
                        <a:gd name="T83" fmla="*/ 1 h 118"/>
                        <a:gd name="T84" fmla="*/ 1 w 212"/>
                        <a:gd name="T85" fmla="*/ 1 h 118"/>
                        <a:gd name="T86" fmla="*/ 1 w 212"/>
                        <a:gd name="T87" fmla="*/ 1 h 118"/>
                        <a:gd name="T88" fmla="*/ 1 w 212"/>
                        <a:gd name="T89" fmla="*/ 1 h 118"/>
                        <a:gd name="T90" fmla="*/ 1 w 212"/>
                        <a:gd name="T91" fmla="*/ 1 h 118"/>
                        <a:gd name="T92" fmla="*/ 1 w 212"/>
                        <a:gd name="T93" fmla="*/ 1 h 118"/>
                        <a:gd name="T94" fmla="*/ 1 w 212"/>
                        <a:gd name="T95" fmla="*/ 1 h 118"/>
                        <a:gd name="T96" fmla="*/ 1 w 212"/>
                        <a:gd name="T97" fmla="*/ 1 h 118"/>
                        <a:gd name="T98" fmla="*/ 1 w 212"/>
                        <a:gd name="T99" fmla="*/ 1 h 118"/>
                        <a:gd name="T100" fmla="*/ 1 w 212"/>
                        <a:gd name="T101" fmla="*/ 1 h 118"/>
                        <a:gd name="T102" fmla="*/ 1 w 212"/>
                        <a:gd name="T103" fmla="*/ 1 h 118"/>
                        <a:gd name="T104" fmla="*/ 1 w 212"/>
                        <a:gd name="T105" fmla="*/ 0 h 118"/>
                        <a:gd name="T106" fmla="*/ 1 w 212"/>
                        <a:gd name="T107" fmla="*/ 0 h 118"/>
                        <a:gd name="T108" fmla="*/ 1 w 212"/>
                        <a:gd name="T109" fmla="*/ 0 h 118"/>
                        <a:gd name="T110" fmla="*/ 1 w 212"/>
                        <a:gd name="T111" fmla="*/ 0 h 118"/>
                        <a:gd name="T112" fmla="*/ 1 w 212"/>
                        <a:gd name="T113" fmla="*/ 0 h 118"/>
                        <a:gd name="T114" fmla="*/ 1 w 212"/>
                        <a:gd name="T115" fmla="*/ 0 h 118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12"/>
                        <a:gd name="T175" fmla="*/ 0 h 118"/>
                        <a:gd name="T176" fmla="*/ 212 w 212"/>
                        <a:gd name="T177" fmla="*/ 118 h 118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12" h="118">
                          <a:moveTo>
                            <a:pt x="199" y="0"/>
                          </a:moveTo>
                          <a:lnTo>
                            <a:pt x="209" y="9"/>
                          </a:lnTo>
                          <a:lnTo>
                            <a:pt x="210" y="20"/>
                          </a:lnTo>
                          <a:lnTo>
                            <a:pt x="203" y="32"/>
                          </a:lnTo>
                          <a:lnTo>
                            <a:pt x="192" y="45"/>
                          </a:lnTo>
                          <a:lnTo>
                            <a:pt x="177" y="57"/>
                          </a:lnTo>
                          <a:lnTo>
                            <a:pt x="161" y="67"/>
                          </a:lnTo>
                          <a:lnTo>
                            <a:pt x="147" y="75"/>
                          </a:lnTo>
                          <a:lnTo>
                            <a:pt x="136" y="81"/>
                          </a:lnTo>
                          <a:lnTo>
                            <a:pt x="120" y="89"/>
                          </a:lnTo>
                          <a:lnTo>
                            <a:pt x="104" y="93"/>
                          </a:lnTo>
                          <a:lnTo>
                            <a:pt x="87" y="98"/>
                          </a:lnTo>
                          <a:lnTo>
                            <a:pt x="71" y="102"/>
                          </a:lnTo>
                          <a:lnTo>
                            <a:pt x="53" y="104"/>
                          </a:lnTo>
                          <a:lnTo>
                            <a:pt x="36" y="107"/>
                          </a:lnTo>
                          <a:lnTo>
                            <a:pt x="20" y="110"/>
                          </a:lnTo>
                          <a:lnTo>
                            <a:pt x="3" y="114"/>
                          </a:lnTo>
                          <a:lnTo>
                            <a:pt x="2" y="114"/>
                          </a:lnTo>
                          <a:lnTo>
                            <a:pt x="0" y="115"/>
                          </a:lnTo>
                          <a:lnTo>
                            <a:pt x="0" y="118"/>
                          </a:lnTo>
                          <a:lnTo>
                            <a:pt x="2" y="118"/>
                          </a:lnTo>
                          <a:lnTo>
                            <a:pt x="10" y="115"/>
                          </a:lnTo>
                          <a:lnTo>
                            <a:pt x="18" y="114"/>
                          </a:lnTo>
                          <a:lnTo>
                            <a:pt x="26" y="113"/>
                          </a:lnTo>
                          <a:lnTo>
                            <a:pt x="34" y="112"/>
                          </a:lnTo>
                          <a:lnTo>
                            <a:pt x="42" y="112"/>
                          </a:lnTo>
                          <a:lnTo>
                            <a:pt x="50" y="112"/>
                          </a:lnTo>
                          <a:lnTo>
                            <a:pt x="58" y="112"/>
                          </a:lnTo>
                          <a:lnTo>
                            <a:pt x="66" y="112"/>
                          </a:lnTo>
                          <a:lnTo>
                            <a:pt x="72" y="112"/>
                          </a:lnTo>
                          <a:lnTo>
                            <a:pt x="78" y="111"/>
                          </a:lnTo>
                          <a:lnTo>
                            <a:pt x="85" y="108"/>
                          </a:lnTo>
                          <a:lnTo>
                            <a:pt x="90" y="106"/>
                          </a:lnTo>
                          <a:lnTo>
                            <a:pt x="97" y="104"/>
                          </a:lnTo>
                          <a:lnTo>
                            <a:pt x="103" y="102"/>
                          </a:lnTo>
                          <a:lnTo>
                            <a:pt x="109" y="99"/>
                          </a:lnTo>
                          <a:lnTo>
                            <a:pt x="113" y="97"/>
                          </a:lnTo>
                          <a:lnTo>
                            <a:pt x="123" y="93"/>
                          </a:lnTo>
                          <a:lnTo>
                            <a:pt x="131" y="89"/>
                          </a:lnTo>
                          <a:lnTo>
                            <a:pt x="140" y="84"/>
                          </a:lnTo>
                          <a:lnTo>
                            <a:pt x="148" y="80"/>
                          </a:lnTo>
                          <a:lnTo>
                            <a:pt x="156" y="75"/>
                          </a:lnTo>
                          <a:lnTo>
                            <a:pt x="164" y="70"/>
                          </a:lnTo>
                          <a:lnTo>
                            <a:pt x="172" y="65"/>
                          </a:lnTo>
                          <a:lnTo>
                            <a:pt x="179" y="59"/>
                          </a:lnTo>
                          <a:lnTo>
                            <a:pt x="186" y="53"/>
                          </a:lnTo>
                          <a:lnTo>
                            <a:pt x="194" y="46"/>
                          </a:lnTo>
                          <a:lnTo>
                            <a:pt x="201" y="38"/>
                          </a:lnTo>
                          <a:lnTo>
                            <a:pt x="208" y="30"/>
                          </a:lnTo>
                          <a:lnTo>
                            <a:pt x="212" y="22"/>
                          </a:lnTo>
                          <a:lnTo>
                            <a:pt x="212" y="13"/>
                          </a:lnTo>
                          <a:lnTo>
                            <a:pt x="209" y="6"/>
                          </a:lnTo>
                          <a:lnTo>
                            <a:pt x="200" y="0"/>
                          </a:lnTo>
                          <a:lnTo>
                            <a:pt x="19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3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4050" y="1234"/>
                      <a:ext cx="179" cy="103"/>
                    </a:xfrm>
                    <a:custGeom>
                      <a:avLst/>
                      <a:gdLst>
                        <a:gd name="T0" fmla="*/ 1 w 358"/>
                        <a:gd name="T1" fmla="*/ 0 h 207"/>
                        <a:gd name="T2" fmla="*/ 1 w 358"/>
                        <a:gd name="T3" fmla="*/ 0 h 207"/>
                        <a:gd name="T4" fmla="*/ 1 w 358"/>
                        <a:gd name="T5" fmla="*/ 0 h 207"/>
                        <a:gd name="T6" fmla="*/ 1 w 358"/>
                        <a:gd name="T7" fmla="*/ 0 h 207"/>
                        <a:gd name="T8" fmla="*/ 1 w 358"/>
                        <a:gd name="T9" fmla="*/ 0 h 207"/>
                        <a:gd name="T10" fmla="*/ 1 w 358"/>
                        <a:gd name="T11" fmla="*/ 0 h 207"/>
                        <a:gd name="T12" fmla="*/ 1 w 358"/>
                        <a:gd name="T13" fmla="*/ 0 h 207"/>
                        <a:gd name="T14" fmla="*/ 1 w 358"/>
                        <a:gd name="T15" fmla="*/ 0 h 207"/>
                        <a:gd name="T16" fmla="*/ 1 w 358"/>
                        <a:gd name="T17" fmla="*/ 0 h 207"/>
                        <a:gd name="T18" fmla="*/ 1 w 358"/>
                        <a:gd name="T19" fmla="*/ 0 h 207"/>
                        <a:gd name="T20" fmla="*/ 1 w 358"/>
                        <a:gd name="T21" fmla="*/ 0 h 207"/>
                        <a:gd name="T22" fmla="*/ 1 w 358"/>
                        <a:gd name="T23" fmla="*/ 0 h 207"/>
                        <a:gd name="T24" fmla="*/ 1 w 358"/>
                        <a:gd name="T25" fmla="*/ 0 h 207"/>
                        <a:gd name="T26" fmla="*/ 1 w 358"/>
                        <a:gd name="T27" fmla="*/ 0 h 207"/>
                        <a:gd name="T28" fmla="*/ 1 w 358"/>
                        <a:gd name="T29" fmla="*/ 0 h 207"/>
                        <a:gd name="T30" fmla="*/ 1 w 358"/>
                        <a:gd name="T31" fmla="*/ 0 h 207"/>
                        <a:gd name="T32" fmla="*/ 1 w 358"/>
                        <a:gd name="T33" fmla="*/ 0 h 207"/>
                        <a:gd name="T34" fmla="*/ 1 w 358"/>
                        <a:gd name="T35" fmla="*/ 0 h 207"/>
                        <a:gd name="T36" fmla="*/ 1 w 358"/>
                        <a:gd name="T37" fmla="*/ 0 h 207"/>
                        <a:gd name="T38" fmla="*/ 1 w 358"/>
                        <a:gd name="T39" fmla="*/ 0 h 207"/>
                        <a:gd name="T40" fmla="*/ 1 w 358"/>
                        <a:gd name="T41" fmla="*/ 0 h 207"/>
                        <a:gd name="T42" fmla="*/ 1 w 358"/>
                        <a:gd name="T43" fmla="*/ 0 h 207"/>
                        <a:gd name="T44" fmla="*/ 1 w 358"/>
                        <a:gd name="T45" fmla="*/ 0 h 207"/>
                        <a:gd name="T46" fmla="*/ 1 w 358"/>
                        <a:gd name="T47" fmla="*/ 0 h 207"/>
                        <a:gd name="T48" fmla="*/ 1 w 358"/>
                        <a:gd name="T49" fmla="*/ 0 h 207"/>
                        <a:gd name="T50" fmla="*/ 1 w 358"/>
                        <a:gd name="T51" fmla="*/ 0 h 207"/>
                        <a:gd name="T52" fmla="*/ 1 w 358"/>
                        <a:gd name="T53" fmla="*/ 0 h 207"/>
                        <a:gd name="T54" fmla="*/ 1 w 358"/>
                        <a:gd name="T55" fmla="*/ 0 h 207"/>
                        <a:gd name="T56" fmla="*/ 1 w 358"/>
                        <a:gd name="T57" fmla="*/ 0 h 207"/>
                        <a:gd name="T58" fmla="*/ 1 w 358"/>
                        <a:gd name="T59" fmla="*/ 0 h 207"/>
                        <a:gd name="T60" fmla="*/ 1 w 358"/>
                        <a:gd name="T61" fmla="*/ 0 h 207"/>
                        <a:gd name="T62" fmla="*/ 0 w 358"/>
                        <a:gd name="T63" fmla="*/ 0 h 207"/>
                        <a:gd name="T64" fmla="*/ 1 w 358"/>
                        <a:gd name="T65" fmla="*/ 0 h 207"/>
                        <a:gd name="T66" fmla="*/ 1 w 358"/>
                        <a:gd name="T67" fmla="*/ 0 h 207"/>
                        <a:gd name="T68" fmla="*/ 1 w 358"/>
                        <a:gd name="T69" fmla="*/ 0 h 207"/>
                        <a:gd name="T70" fmla="*/ 1 w 358"/>
                        <a:gd name="T71" fmla="*/ 0 h 207"/>
                        <a:gd name="T72" fmla="*/ 1 w 358"/>
                        <a:gd name="T73" fmla="*/ 0 h 207"/>
                        <a:gd name="T74" fmla="*/ 1 w 358"/>
                        <a:gd name="T75" fmla="*/ 0 h 207"/>
                        <a:gd name="T76" fmla="*/ 1 w 358"/>
                        <a:gd name="T77" fmla="*/ 0 h 207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w 358"/>
                        <a:gd name="T118" fmla="*/ 0 h 207"/>
                        <a:gd name="T119" fmla="*/ 358 w 358"/>
                        <a:gd name="T120" fmla="*/ 207 h 207"/>
                      </a:gdLst>
                      <a:ahLst/>
                      <a:cxnLst>
                        <a:cxn ang="T78">
                          <a:pos x="T0" y="T1"/>
                        </a:cxn>
                        <a:cxn ang="T79">
                          <a:pos x="T2" y="T3"/>
                        </a:cxn>
                        <a:cxn ang="T80">
                          <a:pos x="T4" y="T5"/>
                        </a:cxn>
                        <a:cxn ang="T81">
                          <a:pos x="T6" y="T7"/>
                        </a:cxn>
                        <a:cxn ang="T82">
                          <a:pos x="T8" y="T9"/>
                        </a:cxn>
                        <a:cxn ang="T83">
                          <a:pos x="T10" y="T11"/>
                        </a:cxn>
                        <a:cxn ang="T84">
                          <a:pos x="T12" y="T13"/>
                        </a:cxn>
                        <a:cxn ang="T85">
                          <a:pos x="T14" y="T15"/>
                        </a:cxn>
                        <a:cxn ang="T86">
                          <a:pos x="T16" y="T17"/>
                        </a:cxn>
                        <a:cxn ang="T87">
                          <a:pos x="T18" y="T19"/>
                        </a:cxn>
                        <a:cxn ang="T88">
                          <a:pos x="T20" y="T21"/>
                        </a:cxn>
                        <a:cxn ang="T89">
                          <a:pos x="T22" y="T23"/>
                        </a:cxn>
                        <a:cxn ang="T90">
                          <a:pos x="T24" y="T25"/>
                        </a:cxn>
                        <a:cxn ang="T91">
                          <a:pos x="T26" y="T27"/>
                        </a:cxn>
                        <a:cxn ang="T92">
                          <a:pos x="T28" y="T29"/>
                        </a:cxn>
                        <a:cxn ang="T93">
                          <a:pos x="T30" y="T31"/>
                        </a:cxn>
                        <a:cxn ang="T94">
                          <a:pos x="T32" y="T33"/>
                        </a:cxn>
                        <a:cxn ang="T95">
                          <a:pos x="T34" y="T35"/>
                        </a:cxn>
                        <a:cxn ang="T96">
                          <a:pos x="T36" y="T37"/>
                        </a:cxn>
                        <a:cxn ang="T97">
                          <a:pos x="T38" y="T39"/>
                        </a:cxn>
                        <a:cxn ang="T98">
                          <a:pos x="T40" y="T41"/>
                        </a:cxn>
                        <a:cxn ang="T99">
                          <a:pos x="T42" y="T43"/>
                        </a:cxn>
                        <a:cxn ang="T100">
                          <a:pos x="T44" y="T45"/>
                        </a:cxn>
                        <a:cxn ang="T101">
                          <a:pos x="T46" y="T47"/>
                        </a:cxn>
                        <a:cxn ang="T102">
                          <a:pos x="T48" y="T49"/>
                        </a:cxn>
                        <a:cxn ang="T103">
                          <a:pos x="T50" y="T51"/>
                        </a:cxn>
                        <a:cxn ang="T104">
                          <a:pos x="T52" y="T53"/>
                        </a:cxn>
                        <a:cxn ang="T105">
                          <a:pos x="T54" y="T55"/>
                        </a:cxn>
                        <a:cxn ang="T106">
                          <a:pos x="T56" y="T57"/>
                        </a:cxn>
                        <a:cxn ang="T107">
                          <a:pos x="T58" y="T59"/>
                        </a:cxn>
                        <a:cxn ang="T108">
                          <a:pos x="T60" y="T61"/>
                        </a:cxn>
                        <a:cxn ang="T109">
                          <a:pos x="T62" y="T63"/>
                        </a:cxn>
                        <a:cxn ang="T110">
                          <a:pos x="T64" y="T65"/>
                        </a:cxn>
                        <a:cxn ang="T111">
                          <a:pos x="T66" y="T67"/>
                        </a:cxn>
                        <a:cxn ang="T112">
                          <a:pos x="T68" y="T69"/>
                        </a:cxn>
                        <a:cxn ang="T113">
                          <a:pos x="T70" y="T71"/>
                        </a:cxn>
                        <a:cxn ang="T114">
                          <a:pos x="T72" y="T73"/>
                        </a:cxn>
                        <a:cxn ang="T115">
                          <a:pos x="T74" y="T75"/>
                        </a:cxn>
                        <a:cxn ang="T116">
                          <a:pos x="T76" y="T77"/>
                        </a:cxn>
                      </a:cxnLst>
                      <a:rect l="T117" t="T118" r="T119" b="T120"/>
                      <a:pathLst>
                        <a:path w="358" h="207">
                          <a:moveTo>
                            <a:pt x="136" y="206"/>
                          </a:moveTo>
                          <a:lnTo>
                            <a:pt x="124" y="198"/>
                          </a:lnTo>
                          <a:lnTo>
                            <a:pt x="113" y="190"/>
                          </a:lnTo>
                          <a:lnTo>
                            <a:pt x="104" y="180"/>
                          </a:lnTo>
                          <a:lnTo>
                            <a:pt x="95" y="171"/>
                          </a:lnTo>
                          <a:lnTo>
                            <a:pt x="85" y="162"/>
                          </a:lnTo>
                          <a:lnTo>
                            <a:pt x="76" y="153"/>
                          </a:lnTo>
                          <a:lnTo>
                            <a:pt x="66" y="144"/>
                          </a:lnTo>
                          <a:lnTo>
                            <a:pt x="55" y="133"/>
                          </a:lnTo>
                          <a:lnTo>
                            <a:pt x="48" y="127"/>
                          </a:lnTo>
                          <a:lnTo>
                            <a:pt x="43" y="122"/>
                          </a:lnTo>
                          <a:lnTo>
                            <a:pt x="37" y="117"/>
                          </a:lnTo>
                          <a:lnTo>
                            <a:pt x="32" y="111"/>
                          </a:lnTo>
                          <a:lnTo>
                            <a:pt x="27" y="107"/>
                          </a:lnTo>
                          <a:lnTo>
                            <a:pt x="22" y="100"/>
                          </a:lnTo>
                          <a:lnTo>
                            <a:pt x="19" y="94"/>
                          </a:lnTo>
                          <a:lnTo>
                            <a:pt x="15" y="86"/>
                          </a:lnTo>
                          <a:lnTo>
                            <a:pt x="12" y="66"/>
                          </a:lnTo>
                          <a:lnTo>
                            <a:pt x="14" y="51"/>
                          </a:lnTo>
                          <a:lnTo>
                            <a:pt x="22" y="39"/>
                          </a:lnTo>
                          <a:lnTo>
                            <a:pt x="35" y="30"/>
                          </a:lnTo>
                          <a:lnTo>
                            <a:pt x="50" y="23"/>
                          </a:lnTo>
                          <a:lnTo>
                            <a:pt x="66" y="19"/>
                          </a:lnTo>
                          <a:lnTo>
                            <a:pt x="82" y="17"/>
                          </a:lnTo>
                          <a:lnTo>
                            <a:pt x="97" y="16"/>
                          </a:lnTo>
                          <a:lnTo>
                            <a:pt x="113" y="16"/>
                          </a:lnTo>
                          <a:lnTo>
                            <a:pt x="130" y="18"/>
                          </a:lnTo>
                          <a:lnTo>
                            <a:pt x="146" y="20"/>
                          </a:lnTo>
                          <a:lnTo>
                            <a:pt x="164" y="24"/>
                          </a:lnTo>
                          <a:lnTo>
                            <a:pt x="180" y="27"/>
                          </a:lnTo>
                          <a:lnTo>
                            <a:pt x="196" y="33"/>
                          </a:lnTo>
                          <a:lnTo>
                            <a:pt x="212" y="38"/>
                          </a:lnTo>
                          <a:lnTo>
                            <a:pt x="228" y="45"/>
                          </a:lnTo>
                          <a:lnTo>
                            <a:pt x="244" y="50"/>
                          </a:lnTo>
                          <a:lnTo>
                            <a:pt x="260" y="57"/>
                          </a:lnTo>
                          <a:lnTo>
                            <a:pt x="275" y="64"/>
                          </a:lnTo>
                          <a:lnTo>
                            <a:pt x="292" y="72"/>
                          </a:lnTo>
                          <a:lnTo>
                            <a:pt x="306" y="79"/>
                          </a:lnTo>
                          <a:lnTo>
                            <a:pt x="321" y="87"/>
                          </a:lnTo>
                          <a:lnTo>
                            <a:pt x="335" y="94"/>
                          </a:lnTo>
                          <a:lnTo>
                            <a:pt x="350" y="101"/>
                          </a:lnTo>
                          <a:lnTo>
                            <a:pt x="354" y="101"/>
                          </a:lnTo>
                          <a:lnTo>
                            <a:pt x="356" y="99"/>
                          </a:lnTo>
                          <a:lnTo>
                            <a:pt x="358" y="95"/>
                          </a:lnTo>
                          <a:lnTo>
                            <a:pt x="357" y="93"/>
                          </a:lnTo>
                          <a:lnTo>
                            <a:pt x="340" y="83"/>
                          </a:lnTo>
                          <a:lnTo>
                            <a:pt x="323" y="72"/>
                          </a:lnTo>
                          <a:lnTo>
                            <a:pt x="303" y="61"/>
                          </a:lnTo>
                          <a:lnTo>
                            <a:pt x="283" y="50"/>
                          </a:lnTo>
                          <a:lnTo>
                            <a:pt x="263" y="40"/>
                          </a:lnTo>
                          <a:lnTo>
                            <a:pt x="242" y="31"/>
                          </a:lnTo>
                          <a:lnTo>
                            <a:pt x="220" y="22"/>
                          </a:lnTo>
                          <a:lnTo>
                            <a:pt x="198" y="15"/>
                          </a:lnTo>
                          <a:lnTo>
                            <a:pt x="176" y="8"/>
                          </a:lnTo>
                          <a:lnTo>
                            <a:pt x="154" y="3"/>
                          </a:lnTo>
                          <a:lnTo>
                            <a:pt x="133" y="1"/>
                          </a:lnTo>
                          <a:lnTo>
                            <a:pt x="111" y="0"/>
                          </a:lnTo>
                          <a:lnTo>
                            <a:pt x="89" y="1"/>
                          </a:lnTo>
                          <a:lnTo>
                            <a:pt x="67" y="5"/>
                          </a:lnTo>
                          <a:lnTo>
                            <a:pt x="46" y="12"/>
                          </a:lnTo>
                          <a:lnTo>
                            <a:pt x="27" y="22"/>
                          </a:lnTo>
                          <a:lnTo>
                            <a:pt x="10" y="34"/>
                          </a:lnTo>
                          <a:lnTo>
                            <a:pt x="2" y="48"/>
                          </a:lnTo>
                          <a:lnTo>
                            <a:pt x="0" y="65"/>
                          </a:lnTo>
                          <a:lnTo>
                            <a:pt x="2" y="85"/>
                          </a:lnTo>
                          <a:lnTo>
                            <a:pt x="10" y="107"/>
                          </a:lnTo>
                          <a:lnTo>
                            <a:pt x="23" y="126"/>
                          </a:lnTo>
                          <a:lnTo>
                            <a:pt x="38" y="144"/>
                          </a:lnTo>
                          <a:lnTo>
                            <a:pt x="55" y="157"/>
                          </a:lnTo>
                          <a:lnTo>
                            <a:pt x="75" y="171"/>
                          </a:lnTo>
                          <a:lnTo>
                            <a:pt x="95" y="183"/>
                          </a:lnTo>
                          <a:lnTo>
                            <a:pt x="115" y="195"/>
                          </a:lnTo>
                          <a:lnTo>
                            <a:pt x="135" y="207"/>
                          </a:lnTo>
                          <a:lnTo>
                            <a:pt x="136" y="207"/>
                          </a:lnTo>
                          <a:lnTo>
                            <a:pt x="136" y="20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4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4062" y="1232"/>
                      <a:ext cx="83" cy="92"/>
                    </a:xfrm>
                    <a:custGeom>
                      <a:avLst/>
                      <a:gdLst>
                        <a:gd name="T0" fmla="*/ 0 w 165"/>
                        <a:gd name="T1" fmla="*/ 0 h 185"/>
                        <a:gd name="T2" fmla="*/ 0 w 165"/>
                        <a:gd name="T3" fmla="*/ 0 h 185"/>
                        <a:gd name="T4" fmla="*/ 1 w 165"/>
                        <a:gd name="T5" fmla="*/ 0 h 185"/>
                        <a:gd name="T6" fmla="*/ 1 w 165"/>
                        <a:gd name="T7" fmla="*/ 0 h 185"/>
                        <a:gd name="T8" fmla="*/ 1 w 165"/>
                        <a:gd name="T9" fmla="*/ 0 h 185"/>
                        <a:gd name="T10" fmla="*/ 1 w 165"/>
                        <a:gd name="T11" fmla="*/ 0 h 185"/>
                        <a:gd name="T12" fmla="*/ 1 w 165"/>
                        <a:gd name="T13" fmla="*/ 0 h 185"/>
                        <a:gd name="T14" fmla="*/ 1 w 165"/>
                        <a:gd name="T15" fmla="*/ 0 h 185"/>
                        <a:gd name="T16" fmla="*/ 1 w 165"/>
                        <a:gd name="T17" fmla="*/ 0 h 185"/>
                        <a:gd name="T18" fmla="*/ 1 w 165"/>
                        <a:gd name="T19" fmla="*/ 0 h 185"/>
                        <a:gd name="T20" fmla="*/ 1 w 165"/>
                        <a:gd name="T21" fmla="*/ 0 h 185"/>
                        <a:gd name="T22" fmla="*/ 1 w 165"/>
                        <a:gd name="T23" fmla="*/ 0 h 185"/>
                        <a:gd name="T24" fmla="*/ 1 w 165"/>
                        <a:gd name="T25" fmla="*/ 0 h 185"/>
                        <a:gd name="T26" fmla="*/ 1 w 165"/>
                        <a:gd name="T27" fmla="*/ 0 h 185"/>
                        <a:gd name="T28" fmla="*/ 1 w 165"/>
                        <a:gd name="T29" fmla="*/ 0 h 185"/>
                        <a:gd name="T30" fmla="*/ 1 w 165"/>
                        <a:gd name="T31" fmla="*/ 0 h 185"/>
                        <a:gd name="T32" fmla="*/ 1 w 165"/>
                        <a:gd name="T33" fmla="*/ 0 h 185"/>
                        <a:gd name="T34" fmla="*/ 1 w 165"/>
                        <a:gd name="T35" fmla="*/ 0 h 185"/>
                        <a:gd name="T36" fmla="*/ 1 w 165"/>
                        <a:gd name="T37" fmla="*/ 0 h 185"/>
                        <a:gd name="T38" fmla="*/ 1 w 165"/>
                        <a:gd name="T39" fmla="*/ 0 h 185"/>
                        <a:gd name="T40" fmla="*/ 1 w 165"/>
                        <a:gd name="T41" fmla="*/ 0 h 185"/>
                        <a:gd name="T42" fmla="*/ 1 w 165"/>
                        <a:gd name="T43" fmla="*/ 0 h 185"/>
                        <a:gd name="T44" fmla="*/ 1 w 165"/>
                        <a:gd name="T45" fmla="*/ 0 h 185"/>
                        <a:gd name="T46" fmla="*/ 1 w 165"/>
                        <a:gd name="T47" fmla="*/ 0 h 185"/>
                        <a:gd name="T48" fmla="*/ 1 w 165"/>
                        <a:gd name="T49" fmla="*/ 0 h 185"/>
                        <a:gd name="T50" fmla="*/ 1 w 165"/>
                        <a:gd name="T51" fmla="*/ 0 h 185"/>
                        <a:gd name="T52" fmla="*/ 1 w 165"/>
                        <a:gd name="T53" fmla="*/ 0 h 185"/>
                        <a:gd name="T54" fmla="*/ 1 w 165"/>
                        <a:gd name="T55" fmla="*/ 0 h 185"/>
                        <a:gd name="T56" fmla="*/ 1 w 165"/>
                        <a:gd name="T57" fmla="*/ 0 h 185"/>
                        <a:gd name="T58" fmla="*/ 1 w 165"/>
                        <a:gd name="T59" fmla="*/ 0 h 185"/>
                        <a:gd name="T60" fmla="*/ 1 w 165"/>
                        <a:gd name="T61" fmla="*/ 0 h 185"/>
                        <a:gd name="T62" fmla="*/ 1 w 165"/>
                        <a:gd name="T63" fmla="*/ 0 h 185"/>
                        <a:gd name="T64" fmla="*/ 1 w 165"/>
                        <a:gd name="T65" fmla="*/ 0 h 185"/>
                        <a:gd name="T66" fmla="*/ 1 w 165"/>
                        <a:gd name="T67" fmla="*/ 0 h 185"/>
                        <a:gd name="T68" fmla="*/ 1 w 165"/>
                        <a:gd name="T69" fmla="*/ 0 h 185"/>
                        <a:gd name="T70" fmla="*/ 1 w 165"/>
                        <a:gd name="T71" fmla="*/ 0 h 185"/>
                        <a:gd name="T72" fmla="*/ 1 w 165"/>
                        <a:gd name="T73" fmla="*/ 0 h 185"/>
                        <a:gd name="T74" fmla="*/ 1 w 165"/>
                        <a:gd name="T75" fmla="*/ 0 h 185"/>
                        <a:gd name="T76" fmla="*/ 1 w 165"/>
                        <a:gd name="T77" fmla="*/ 0 h 185"/>
                        <a:gd name="T78" fmla="*/ 0 w 165"/>
                        <a:gd name="T79" fmla="*/ 0 h 185"/>
                        <a:gd name="T80" fmla="*/ 0 w 165"/>
                        <a:gd name="T81" fmla="*/ 0 h 185"/>
                        <a:gd name="T82" fmla="*/ 0 w 165"/>
                        <a:gd name="T83" fmla="*/ 0 h 18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5"/>
                        <a:gd name="T127" fmla="*/ 0 h 185"/>
                        <a:gd name="T128" fmla="*/ 165 w 165"/>
                        <a:gd name="T129" fmla="*/ 185 h 18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5" h="185">
                          <a:moveTo>
                            <a:pt x="0" y="0"/>
                          </a:moveTo>
                          <a:lnTo>
                            <a:pt x="0" y="17"/>
                          </a:lnTo>
                          <a:lnTo>
                            <a:pt x="2" y="32"/>
                          </a:lnTo>
                          <a:lnTo>
                            <a:pt x="3" y="47"/>
                          </a:lnTo>
                          <a:lnTo>
                            <a:pt x="6" y="61"/>
                          </a:lnTo>
                          <a:lnTo>
                            <a:pt x="11" y="75"/>
                          </a:lnTo>
                          <a:lnTo>
                            <a:pt x="18" y="89"/>
                          </a:lnTo>
                          <a:lnTo>
                            <a:pt x="27" y="101"/>
                          </a:lnTo>
                          <a:lnTo>
                            <a:pt x="37" y="115"/>
                          </a:lnTo>
                          <a:lnTo>
                            <a:pt x="50" y="128"/>
                          </a:lnTo>
                          <a:lnTo>
                            <a:pt x="64" y="138"/>
                          </a:lnTo>
                          <a:lnTo>
                            <a:pt x="79" y="149"/>
                          </a:lnTo>
                          <a:lnTo>
                            <a:pt x="95" y="157"/>
                          </a:lnTo>
                          <a:lnTo>
                            <a:pt x="111" y="165"/>
                          </a:lnTo>
                          <a:lnTo>
                            <a:pt x="127" y="172"/>
                          </a:lnTo>
                          <a:lnTo>
                            <a:pt x="144" y="179"/>
                          </a:lnTo>
                          <a:lnTo>
                            <a:pt x="161" y="185"/>
                          </a:lnTo>
                          <a:lnTo>
                            <a:pt x="163" y="185"/>
                          </a:lnTo>
                          <a:lnTo>
                            <a:pt x="164" y="183"/>
                          </a:lnTo>
                          <a:lnTo>
                            <a:pt x="165" y="181"/>
                          </a:lnTo>
                          <a:lnTo>
                            <a:pt x="164" y="180"/>
                          </a:lnTo>
                          <a:lnTo>
                            <a:pt x="151" y="174"/>
                          </a:lnTo>
                          <a:lnTo>
                            <a:pt x="139" y="167"/>
                          </a:lnTo>
                          <a:lnTo>
                            <a:pt x="127" y="161"/>
                          </a:lnTo>
                          <a:lnTo>
                            <a:pt x="114" y="154"/>
                          </a:lnTo>
                          <a:lnTo>
                            <a:pt x="102" y="147"/>
                          </a:lnTo>
                          <a:lnTo>
                            <a:pt x="90" y="141"/>
                          </a:lnTo>
                          <a:lnTo>
                            <a:pt x="79" y="134"/>
                          </a:lnTo>
                          <a:lnTo>
                            <a:pt x="67" y="127"/>
                          </a:lnTo>
                          <a:lnTo>
                            <a:pt x="51" y="114"/>
                          </a:lnTo>
                          <a:lnTo>
                            <a:pt x="37" y="101"/>
                          </a:lnTo>
                          <a:lnTo>
                            <a:pt x="26" y="88"/>
                          </a:lnTo>
                          <a:lnTo>
                            <a:pt x="18" y="71"/>
                          </a:lnTo>
                          <a:lnTo>
                            <a:pt x="11" y="55"/>
                          </a:lnTo>
                          <a:lnTo>
                            <a:pt x="6" y="38"/>
                          </a:lnTo>
                          <a:lnTo>
                            <a:pt x="3" y="2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5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3979" y="1344"/>
                      <a:ext cx="149" cy="71"/>
                    </a:xfrm>
                    <a:custGeom>
                      <a:avLst/>
                      <a:gdLst>
                        <a:gd name="T0" fmla="*/ 0 w 299"/>
                        <a:gd name="T1" fmla="*/ 1 h 141"/>
                        <a:gd name="T2" fmla="*/ 0 w 299"/>
                        <a:gd name="T3" fmla="*/ 1 h 141"/>
                        <a:gd name="T4" fmla="*/ 0 w 299"/>
                        <a:gd name="T5" fmla="*/ 1 h 141"/>
                        <a:gd name="T6" fmla="*/ 0 w 299"/>
                        <a:gd name="T7" fmla="*/ 1 h 141"/>
                        <a:gd name="T8" fmla="*/ 0 w 299"/>
                        <a:gd name="T9" fmla="*/ 1 h 141"/>
                        <a:gd name="T10" fmla="*/ 0 w 299"/>
                        <a:gd name="T11" fmla="*/ 1 h 141"/>
                        <a:gd name="T12" fmla="*/ 0 w 299"/>
                        <a:gd name="T13" fmla="*/ 1 h 141"/>
                        <a:gd name="T14" fmla="*/ 0 w 299"/>
                        <a:gd name="T15" fmla="*/ 1 h 141"/>
                        <a:gd name="T16" fmla="*/ 0 w 299"/>
                        <a:gd name="T17" fmla="*/ 1 h 141"/>
                        <a:gd name="T18" fmla="*/ 0 w 299"/>
                        <a:gd name="T19" fmla="*/ 1 h 141"/>
                        <a:gd name="T20" fmla="*/ 0 w 299"/>
                        <a:gd name="T21" fmla="*/ 1 h 141"/>
                        <a:gd name="T22" fmla="*/ 0 w 299"/>
                        <a:gd name="T23" fmla="*/ 1 h 141"/>
                        <a:gd name="T24" fmla="*/ 0 w 299"/>
                        <a:gd name="T25" fmla="*/ 1 h 141"/>
                        <a:gd name="T26" fmla="*/ 0 w 299"/>
                        <a:gd name="T27" fmla="*/ 1 h 141"/>
                        <a:gd name="T28" fmla="*/ 0 w 299"/>
                        <a:gd name="T29" fmla="*/ 1 h 141"/>
                        <a:gd name="T30" fmla="*/ 0 w 299"/>
                        <a:gd name="T31" fmla="*/ 1 h 141"/>
                        <a:gd name="T32" fmla="*/ 0 w 299"/>
                        <a:gd name="T33" fmla="*/ 1 h 141"/>
                        <a:gd name="T34" fmla="*/ 0 w 299"/>
                        <a:gd name="T35" fmla="*/ 1 h 141"/>
                        <a:gd name="T36" fmla="*/ 0 w 299"/>
                        <a:gd name="T37" fmla="*/ 1 h 141"/>
                        <a:gd name="T38" fmla="*/ 0 w 299"/>
                        <a:gd name="T39" fmla="*/ 1 h 141"/>
                        <a:gd name="T40" fmla="*/ 0 w 299"/>
                        <a:gd name="T41" fmla="*/ 1 h 141"/>
                        <a:gd name="T42" fmla="*/ 0 w 299"/>
                        <a:gd name="T43" fmla="*/ 1 h 141"/>
                        <a:gd name="T44" fmla="*/ 0 w 299"/>
                        <a:gd name="T45" fmla="*/ 1 h 141"/>
                        <a:gd name="T46" fmla="*/ 0 w 299"/>
                        <a:gd name="T47" fmla="*/ 1 h 141"/>
                        <a:gd name="T48" fmla="*/ 0 w 299"/>
                        <a:gd name="T49" fmla="*/ 1 h 141"/>
                        <a:gd name="T50" fmla="*/ 0 w 299"/>
                        <a:gd name="T51" fmla="*/ 1 h 141"/>
                        <a:gd name="T52" fmla="*/ 0 w 299"/>
                        <a:gd name="T53" fmla="*/ 1 h 141"/>
                        <a:gd name="T54" fmla="*/ 0 w 299"/>
                        <a:gd name="T55" fmla="*/ 1 h 141"/>
                        <a:gd name="T56" fmla="*/ 0 w 299"/>
                        <a:gd name="T57" fmla="*/ 1 h 141"/>
                        <a:gd name="T58" fmla="*/ 0 w 299"/>
                        <a:gd name="T59" fmla="*/ 1 h 141"/>
                        <a:gd name="T60" fmla="*/ 0 w 299"/>
                        <a:gd name="T61" fmla="*/ 1 h 141"/>
                        <a:gd name="T62" fmla="*/ 0 w 299"/>
                        <a:gd name="T63" fmla="*/ 1 h 141"/>
                        <a:gd name="T64" fmla="*/ 0 w 299"/>
                        <a:gd name="T65" fmla="*/ 1 h 141"/>
                        <a:gd name="T66" fmla="*/ 0 w 299"/>
                        <a:gd name="T67" fmla="*/ 1 h 141"/>
                        <a:gd name="T68" fmla="*/ 0 w 299"/>
                        <a:gd name="T69" fmla="*/ 1 h 141"/>
                        <a:gd name="T70" fmla="*/ 0 w 299"/>
                        <a:gd name="T71" fmla="*/ 1 h 141"/>
                        <a:gd name="T72" fmla="*/ 0 w 299"/>
                        <a:gd name="T73" fmla="*/ 1 h 141"/>
                        <a:gd name="T74" fmla="*/ 0 w 299"/>
                        <a:gd name="T75" fmla="*/ 1 h 141"/>
                        <a:gd name="T76" fmla="*/ 0 w 299"/>
                        <a:gd name="T77" fmla="*/ 1 h 141"/>
                        <a:gd name="T78" fmla="*/ 0 w 299"/>
                        <a:gd name="T79" fmla="*/ 1 h 141"/>
                        <a:gd name="T80" fmla="*/ 0 w 299"/>
                        <a:gd name="T81" fmla="*/ 1 h 141"/>
                        <a:gd name="T82" fmla="*/ 0 w 299"/>
                        <a:gd name="T83" fmla="*/ 1 h 141"/>
                        <a:gd name="T84" fmla="*/ 0 w 299"/>
                        <a:gd name="T85" fmla="*/ 1 h 141"/>
                        <a:gd name="T86" fmla="*/ 0 w 299"/>
                        <a:gd name="T87" fmla="*/ 1 h 141"/>
                        <a:gd name="T88" fmla="*/ 0 w 299"/>
                        <a:gd name="T89" fmla="*/ 1 h 141"/>
                        <a:gd name="T90" fmla="*/ 0 w 299"/>
                        <a:gd name="T91" fmla="*/ 1 h 141"/>
                        <a:gd name="T92" fmla="*/ 0 w 299"/>
                        <a:gd name="T93" fmla="*/ 0 h 141"/>
                        <a:gd name="T94" fmla="*/ 0 w 299"/>
                        <a:gd name="T95" fmla="*/ 1 h 141"/>
                        <a:gd name="T96" fmla="*/ 0 w 299"/>
                        <a:gd name="T97" fmla="*/ 1 h 141"/>
                        <a:gd name="T98" fmla="*/ 0 w 299"/>
                        <a:gd name="T99" fmla="*/ 1 h 141"/>
                        <a:gd name="T100" fmla="*/ 0 w 299"/>
                        <a:gd name="T101" fmla="*/ 1 h 141"/>
                        <a:gd name="T102" fmla="*/ 0 w 299"/>
                        <a:gd name="T103" fmla="*/ 1 h 141"/>
                        <a:gd name="T104" fmla="*/ 0 w 299"/>
                        <a:gd name="T105" fmla="*/ 1 h 141"/>
                        <a:gd name="T106" fmla="*/ 0 w 299"/>
                        <a:gd name="T107" fmla="*/ 1 h 141"/>
                        <a:gd name="T108" fmla="*/ 0 w 299"/>
                        <a:gd name="T109" fmla="*/ 1 h 141"/>
                        <a:gd name="T110" fmla="*/ 0 w 299"/>
                        <a:gd name="T111" fmla="*/ 1 h 141"/>
                        <a:gd name="T112" fmla="*/ 0 w 299"/>
                        <a:gd name="T113" fmla="*/ 1 h 141"/>
                        <a:gd name="T114" fmla="*/ 0 w 299"/>
                        <a:gd name="T115" fmla="*/ 1 h 141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299"/>
                        <a:gd name="T175" fmla="*/ 0 h 141"/>
                        <a:gd name="T176" fmla="*/ 299 w 299"/>
                        <a:gd name="T177" fmla="*/ 141 h 141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299" h="141">
                          <a:moveTo>
                            <a:pt x="0" y="16"/>
                          </a:moveTo>
                          <a:lnTo>
                            <a:pt x="11" y="15"/>
                          </a:lnTo>
                          <a:lnTo>
                            <a:pt x="21" y="13"/>
                          </a:lnTo>
                          <a:lnTo>
                            <a:pt x="31" y="12"/>
                          </a:lnTo>
                          <a:lnTo>
                            <a:pt x="42" y="11"/>
                          </a:lnTo>
                          <a:lnTo>
                            <a:pt x="52" y="10"/>
                          </a:lnTo>
                          <a:lnTo>
                            <a:pt x="63" y="9"/>
                          </a:lnTo>
                          <a:lnTo>
                            <a:pt x="73" y="8"/>
                          </a:lnTo>
                          <a:lnTo>
                            <a:pt x="83" y="7"/>
                          </a:lnTo>
                          <a:lnTo>
                            <a:pt x="96" y="7"/>
                          </a:lnTo>
                          <a:lnTo>
                            <a:pt x="108" y="7"/>
                          </a:lnTo>
                          <a:lnTo>
                            <a:pt x="120" y="8"/>
                          </a:lnTo>
                          <a:lnTo>
                            <a:pt x="132" y="9"/>
                          </a:lnTo>
                          <a:lnTo>
                            <a:pt x="144" y="11"/>
                          </a:lnTo>
                          <a:lnTo>
                            <a:pt x="156" y="13"/>
                          </a:lnTo>
                          <a:lnTo>
                            <a:pt x="169" y="16"/>
                          </a:lnTo>
                          <a:lnTo>
                            <a:pt x="180" y="19"/>
                          </a:lnTo>
                          <a:lnTo>
                            <a:pt x="200" y="26"/>
                          </a:lnTo>
                          <a:lnTo>
                            <a:pt x="220" y="35"/>
                          </a:lnTo>
                          <a:lnTo>
                            <a:pt x="240" y="48"/>
                          </a:lnTo>
                          <a:lnTo>
                            <a:pt x="258" y="62"/>
                          </a:lnTo>
                          <a:lnTo>
                            <a:pt x="272" y="79"/>
                          </a:lnTo>
                          <a:lnTo>
                            <a:pt x="281" y="97"/>
                          </a:lnTo>
                          <a:lnTo>
                            <a:pt x="285" y="117"/>
                          </a:lnTo>
                          <a:lnTo>
                            <a:pt x="281" y="139"/>
                          </a:lnTo>
                          <a:lnTo>
                            <a:pt x="281" y="141"/>
                          </a:lnTo>
                          <a:lnTo>
                            <a:pt x="284" y="141"/>
                          </a:lnTo>
                          <a:lnTo>
                            <a:pt x="286" y="140"/>
                          </a:lnTo>
                          <a:lnTo>
                            <a:pt x="288" y="139"/>
                          </a:lnTo>
                          <a:lnTo>
                            <a:pt x="296" y="119"/>
                          </a:lnTo>
                          <a:lnTo>
                            <a:pt x="299" y="101"/>
                          </a:lnTo>
                          <a:lnTo>
                            <a:pt x="294" y="85"/>
                          </a:lnTo>
                          <a:lnTo>
                            <a:pt x="286" y="70"/>
                          </a:lnTo>
                          <a:lnTo>
                            <a:pt x="273" y="57"/>
                          </a:lnTo>
                          <a:lnTo>
                            <a:pt x="258" y="46"/>
                          </a:lnTo>
                          <a:lnTo>
                            <a:pt x="242" y="36"/>
                          </a:lnTo>
                          <a:lnTo>
                            <a:pt x="224" y="27"/>
                          </a:lnTo>
                          <a:lnTo>
                            <a:pt x="212" y="23"/>
                          </a:lnTo>
                          <a:lnTo>
                            <a:pt x="202" y="18"/>
                          </a:lnTo>
                          <a:lnTo>
                            <a:pt x="190" y="15"/>
                          </a:lnTo>
                          <a:lnTo>
                            <a:pt x="179" y="11"/>
                          </a:lnTo>
                          <a:lnTo>
                            <a:pt x="167" y="9"/>
                          </a:lnTo>
                          <a:lnTo>
                            <a:pt x="157" y="7"/>
                          </a:lnTo>
                          <a:lnTo>
                            <a:pt x="144" y="5"/>
                          </a:lnTo>
                          <a:lnTo>
                            <a:pt x="133" y="3"/>
                          </a:lnTo>
                          <a:lnTo>
                            <a:pt x="113" y="1"/>
                          </a:lnTo>
                          <a:lnTo>
                            <a:pt x="94" y="0"/>
                          </a:lnTo>
                          <a:lnTo>
                            <a:pt x="74" y="1"/>
                          </a:lnTo>
                          <a:lnTo>
                            <a:pt x="56" y="2"/>
                          </a:lnTo>
                          <a:lnTo>
                            <a:pt x="38" y="4"/>
                          </a:lnTo>
                          <a:lnTo>
                            <a:pt x="22" y="7"/>
                          </a:lnTo>
                          <a:lnTo>
                            <a:pt x="10" y="11"/>
                          </a:lnTo>
                          <a:lnTo>
                            <a:pt x="0" y="1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6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3979" y="1362"/>
                      <a:ext cx="123" cy="38"/>
                    </a:xfrm>
                    <a:custGeom>
                      <a:avLst/>
                      <a:gdLst>
                        <a:gd name="T0" fmla="*/ 0 w 247"/>
                        <a:gd name="T1" fmla="*/ 0 h 75"/>
                        <a:gd name="T2" fmla="*/ 0 w 247"/>
                        <a:gd name="T3" fmla="*/ 1 h 75"/>
                        <a:gd name="T4" fmla="*/ 0 w 247"/>
                        <a:gd name="T5" fmla="*/ 1 h 75"/>
                        <a:gd name="T6" fmla="*/ 0 w 247"/>
                        <a:gd name="T7" fmla="*/ 1 h 75"/>
                        <a:gd name="T8" fmla="*/ 0 w 247"/>
                        <a:gd name="T9" fmla="*/ 1 h 75"/>
                        <a:gd name="T10" fmla="*/ 0 w 247"/>
                        <a:gd name="T11" fmla="*/ 1 h 75"/>
                        <a:gd name="T12" fmla="*/ 0 w 247"/>
                        <a:gd name="T13" fmla="*/ 1 h 75"/>
                        <a:gd name="T14" fmla="*/ 0 w 247"/>
                        <a:gd name="T15" fmla="*/ 1 h 75"/>
                        <a:gd name="T16" fmla="*/ 0 w 247"/>
                        <a:gd name="T17" fmla="*/ 1 h 75"/>
                        <a:gd name="T18" fmla="*/ 0 w 247"/>
                        <a:gd name="T19" fmla="*/ 1 h 75"/>
                        <a:gd name="T20" fmla="*/ 0 w 247"/>
                        <a:gd name="T21" fmla="*/ 1 h 75"/>
                        <a:gd name="T22" fmla="*/ 0 w 247"/>
                        <a:gd name="T23" fmla="*/ 1 h 75"/>
                        <a:gd name="T24" fmla="*/ 0 w 247"/>
                        <a:gd name="T25" fmla="*/ 1 h 75"/>
                        <a:gd name="T26" fmla="*/ 0 w 247"/>
                        <a:gd name="T27" fmla="*/ 1 h 75"/>
                        <a:gd name="T28" fmla="*/ 0 w 247"/>
                        <a:gd name="T29" fmla="*/ 1 h 75"/>
                        <a:gd name="T30" fmla="*/ 0 w 247"/>
                        <a:gd name="T31" fmla="*/ 1 h 75"/>
                        <a:gd name="T32" fmla="*/ 0 w 247"/>
                        <a:gd name="T33" fmla="*/ 1 h 75"/>
                        <a:gd name="T34" fmla="*/ 0 w 247"/>
                        <a:gd name="T35" fmla="*/ 1 h 75"/>
                        <a:gd name="T36" fmla="*/ 0 w 247"/>
                        <a:gd name="T37" fmla="*/ 1 h 75"/>
                        <a:gd name="T38" fmla="*/ 0 w 247"/>
                        <a:gd name="T39" fmla="*/ 1 h 75"/>
                        <a:gd name="T40" fmla="*/ 0 w 247"/>
                        <a:gd name="T41" fmla="*/ 1 h 75"/>
                        <a:gd name="T42" fmla="*/ 0 w 247"/>
                        <a:gd name="T43" fmla="*/ 1 h 75"/>
                        <a:gd name="T44" fmla="*/ 0 w 247"/>
                        <a:gd name="T45" fmla="*/ 1 h 75"/>
                        <a:gd name="T46" fmla="*/ 0 w 247"/>
                        <a:gd name="T47" fmla="*/ 1 h 75"/>
                        <a:gd name="T48" fmla="*/ 0 w 247"/>
                        <a:gd name="T49" fmla="*/ 1 h 75"/>
                        <a:gd name="T50" fmla="*/ 0 w 247"/>
                        <a:gd name="T51" fmla="*/ 1 h 75"/>
                        <a:gd name="T52" fmla="*/ 0 w 247"/>
                        <a:gd name="T53" fmla="*/ 1 h 75"/>
                        <a:gd name="T54" fmla="*/ 0 w 247"/>
                        <a:gd name="T55" fmla="*/ 1 h 75"/>
                        <a:gd name="T56" fmla="*/ 0 w 247"/>
                        <a:gd name="T57" fmla="*/ 1 h 75"/>
                        <a:gd name="T58" fmla="*/ 0 w 247"/>
                        <a:gd name="T59" fmla="*/ 1 h 75"/>
                        <a:gd name="T60" fmla="*/ 0 w 247"/>
                        <a:gd name="T61" fmla="*/ 1 h 75"/>
                        <a:gd name="T62" fmla="*/ 0 w 247"/>
                        <a:gd name="T63" fmla="*/ 1 h 75"/>
                        <a:gd name="T64" fmla="*/ 0 w 247"/>
                        <a:gd name="T65" fmla="*/ 1 h 75"/>
                        <a:gd name="T66" fmla="*/ 0 w 247"/>
                        <a:gd name="T67" fmla="*/ 1 h 75"/>
                        <a:gd name="T68" fmla="*/ 0 w 247"/>
                        <a:gd name="T69" fmla="*/ 1 h 75"/>
                        <a:gd name="T70" fmla="*/ 0 w 247"/>
                        <a:gd name="T71" fmla="*/ 1 h 75"/>
                        <a:gd name="T72" fmla="*/ 0 w 247"/>
                        <a:gd name="T73" fmla="*/ 0 h 75"/>
                        <a:gd name="T74" fmla="*/ 0 w 247"/>
                        <a:gd name="T75" fmla="*/ 0 h 75"/>
                        <a:gd name="T76" fmla="*/ 0 w 247"/>
                        <a:gd name="T77" fmla="*/ 0 h 75"/>
                        <a:gd name="T78" fmla="*/ 0 w 247"/>
                        <a:gd name="T79" fmla="*/ 0 h 75"/>
                        <a:gd name="T80" fmla="*/ 0 w 247"/>
                        <a:gd name="T81" fmla="*/ 0 h 75"/>
                        <a:gd name="T82" fmla="*/ 0 w 247"/>
                        <a:gd name="T83" fmla="*/ 0 h 7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7"/>
                        <a:gd name="T127" fmla="*/ 0 h 75"/>
                        <a:gd name="T128" fmla="*/ 247 w 247"/>
                        <a:gd name="T129" fmla="*/ 75 h 7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7" h="75">
                          <a:moveTo>
                            <a:pt x="0" y="0"/>
                          </a:moveTo>
                          <a:lnTo>
                            <a:pt x="21" y="13"/>
                          </a:lnTo>
                          <a:lnTo>
                            <a:pt x="41" y="26"/>
                          </a:lnTo>
                          <a:lnTo>
                            <a:pt x="61" y="36"/>
                          </a:lnTo>
                          <a:lnTo>
                            <a:pt x="82" y="47"/>
                          </a:lnTo>
                          <a:lnTo>
                            <a:pt x="103" y="55"/>
                          </a:lnTo>
                          <a:lnTo>
                            <a:pt x="125" y="61"/>
                          </a:lnTo>
                          <a:lnTo>
                            <a:pt x="147" y="67"/>
                          </a:lnTo>
                          <a:lnTo>
                            <a:pt x="171" y="72"/>
                          </a:lnTo>
                          <a:lnTo>
                            <a:pt x="180" y="73"/>
                          </a:lnTo>
                          <a:lnTo>
                            <a:pt x="190" y="74"/>
                          </a:lnTo>
                          <a:lnTo>
                            <a:pt x="203" y="75"/>
                          </a:lnTo>
                          <a:lnTo>
                            <a:pt x="216" y="74"/>
                          </a:lnTo>
                          <a:lnTo>
                            <a:pt x="227" y="72"/>
                          </a:lnTo>
                          <a:lnTo>
                            <a:pt x="237" y="67"/>
                          </a:lnTo>
                          <a:lnTo>
                            <a:pt x="243" y="60"/>
                          </a:lnTo>
                          <a:lnTo>
                            <a:pt x="247" y="50"/>
                          </a:lnTo>
                          <a:lnTo>
                            <a:pt x="246" y="47"/>
                          </a:lnTo>
                          <a:lnTo>
                            <a:pt x="242" y="47"/>
                          </a:lnTo>
                          <a:lnTo>
                            <a:pt x="239" y="49"/>
                          </a:lnTo>
                          <a:lnTo>
                            <a:pt x="237" y="51"/>
                          </a:lnTo>
                          <a:lnTo>
                            <a:pt x="231" y="57"/>
                          </a:lnTo>
                          <a:lnTo>
                            <a:pt x="222" y="59"/>
                          </a:lnTo>
                          <a:lnTo>
                            <a:pt x="208" y="60"/>
                          </a:lnTo>
                          <a:lnTo>
                            <a:pt x="192" y="60"/>
                          </a:lnTo>
                          <a:lnTo>
                            <a:pt x="175" y="59"/>
                          </a:lnTo>
                          <a:lnTo>
                            <a:pt x="161" y="58"/>
                          </a:lnTo>
                          <a:lnTo>
                            <a:pt x="149" y="57"/>
                          </a:lnTo>
                          <a:lnTo>
                            <a:pt x="141" y="56"/>
                          </a:lnTo>
                          <a:lnTo>
                            <a:pt x="121" y="53"/>
                          </a:lnTo>
                          <a:lnTo>
                            <a:pt x="103" y="49"/>
                          </a:lnTo>
                          <a:lnTo>
                            <a:pt x="86" y="43"/>
                          </a:lnTo>
                          <a:lnTo>
                            <a:pt x="67" y="35"/>
                          </a:lnTo>
                          <a:lnTo>
                            <a:pt x="50" y="27"/>
                          </a:lnTo>
                          <a:lnTo>
                            <a:pt x="34" y="19"/>
                          </a:lnTo>
                          <a:lnTo>
                            <a:pt x="17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7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153" y="1380"/>
                      <a:ext cx="87" cy="31"/>
                    </a:xfrm>
                    <a:custGeom>
                      <a:avLst/>
                      <a:gdLst>
                        <a:gd name="T0" fmla="*/ 1 w 174"/>
                        <a:gd name="T1" fmla="*/ 1 h 61"/>
                        <a:gd name="T2" fmla="*/ 1 w 174"/>
                        <a:gd name="T3" fmla="*/ 1 h 61"/>
                        <a:gd name="T4" fmla="*/ 1 w 174"/>
                        <a:gd name="T5" fmla="*/ 1 h 61"/>
                        <a:gd name="T6" fmla="*/ 1 w 174"/>
                        <a:gd name="T7" fmla="*/ 1 h 61"/>
                        <a:gd name="T8" fmla="*/ 1 w 174"/>
                        <a:gd name="T9" fmla="*/ 1 h 61"/>
                        <a:gd name="T10" fmla="*/ 1 w 174"/>
                        <a:gd name="T11" fmla="*/ 1 h 61"/>
                        <a:gd name="T12" fmla="*/ 1 w 174"/>
                        <a:gd name="T13" fmla="*/ 1 h 61"/>
                        <a:gd name="T14" fmla="*/ 1 w 174"/>
                        <a:gd name="T15" fmla="*/ 1 h 61"/>
                        <a:gd name="T16" fmla="*/ 1 w 174"/>
                        <a:gd name="T17" fmla="*/ 1 h 61"/>
                        <a:gd name="T18" fmla="*/ 1 w 174"/>
                        <a:gd name="T19" fmla="*/ 1 h 61"/>
                        <a:gd name="T20" fmla="*/ 1 w 174"/>
                        <a:gd name="T21" fmla="*/ 1 h 61"/>
                        <a:gd name="T22" fmla="*/ 1 w 174"/>
                        <a:gd name="T23" fmla="*/ 1 h 61"/>
                        <a:gd name="T24" fmla="*/ 1 w 174"/>
                        <a:gd name="T25" fmla="*/ 1 h 61"/>
                        <a:gd name="T26" fmla="*/ 1 w 174"/>
                        <a:gd name="T27" fmla="*/ 1 h 61"/>
                        <a:gd name="T28" fmla="*/ 1 w 174"/>
                        <a:gd name="T29" fmla="*/ 1 h 61"/>
                        <a:gd name="T30" fmla="*/ 1 w 174"/>
                        <a:gd name="T31" fmla="*/ 1 h 61"/>
                        <a:gd name="T32" fmla="*/ 1 w 174"/>
                        <a:gd name="T33" fmla="*/ 1 h 61"/>
                        <a:gd name="T34" fmla="*/ 1 w 174"/>
                        <a:gd name="T35" fmla="*/ 1 h 61"/>
                        <a:gd name="T36" fmla="*/ 1 w 174"/>
                        <a:gd name="T37" fmla="*/ 1 h 61"/>
                        <a:gd name="T38" fmla="*/ 0 w 174"/>
                        <a:gd name="T39" fmla="*/ 1 h 61"/>
                        <a:gd name="T40" fmla="*/ 1 w 174"/>
                        <a:gd name="T41" fmla="*/ 1 h 61"/>
                        <a:gd name="T42" fmla="*/ 1 w 174"/>
                        <a:gd name="T43" fmla="*/ 1 h 61"/>
                        <a:gd name="T44" fmla="*/ 1 w 174"/>
                        <a:gd name="T45" fmla="*/ 1 h 61"/>
                        <a:gd name="T46" fmla="*/ 1 w 174"/>
                        <a:gd name="T47" fmla="*/ 1 h 61"/>
                        <a:gd name="T48" fmla="*/ 1 w 174"/>
                        <a:gd name="T49" fmla="*/ 1 h 61"/>
                        <a:gd name="T50" fmla="*/ 1 w 174"/>
                        <a:gd name="T51" fmla="*/ 1 h 61"/>
                        <a:gd name="T52" fmla="*/ 1 w 174"/>
                        <a:gd name="T53" fmla="*/ 1 h 61"/>
                        <a:gd name="T54" fmla="*/ 1 w 174"/>
                        <a:gd name="T55" fmla="*/ 1 h 61"/>
                        <a:gd name="T56" fmla="*/ 1 w 174"/>
                        <a:gd name="T57" fmla="*/ 1 h 61"/>
                        <a:gd name="T58" fmla="*/ 1 w 174"/>
                        <a:gd name="T59" fmla="*/ 1 h 61"/>
                        <a:gd name="T60" fmla="*/ 1 w 174"/>
                        <a:gd name="T61" fmla="*/ 1 h 61"/>
                        <a:gd name="T62" fmla="*/ 1 w 174"/>
                        <a:gd name="T63" fmla="*/ 1 h 61"/>
                        <a:gd name="T64" fmla="*/ 1 w 174"/>
                        <a:gd name="T65" fmla="*/ 1 h 61"/>
                        <a:gd name="T66" fmla="*/ 1 w 174"/>
                        <a:gd name="T67" fmla="*/ 1 h 61"/>
                        <a:gd name="T68" fmla="*/ 1 w 174"/>
                        <a:gd name="T69" fmla="*/ 1 h 61"/>
                        <a:gd name="T70" fmla="*/ 1 w 174"/>
                        <a:gd name="T71" fmla="*/ 1 h 61"/>
                        <a:gd name="T72" fmla="*/ 1 w 174"/>
                        <a:gd name="T73" fmla="*/ 0 h 61"/>
                        <a:gd name="T74" fmla="*/ 1 w 174"/>
                        <a:gd name="T75" fmla="*/ 0 h 61"/>
                        <a:gd name="T76" fmla="*/ 1 w 174"/>
                        <a:gd name="T77" fmla="*/ 0 h 61"/>
                        <a:gd name="T78" fmla="*/ 1 w 174"/>
                        <a:gd name="T79" fmla="*/ 1 h 61"/>
                        <a:gd name="T80" fmla="*/ 1 w 174"/>
                        <a:gd name="T81" fmla="*/ 1 h 61"/>
                        <a:gd name="T82" fmla="*/ 1 w 174"/>
                        <a:gd name="T83" fmla="*/ 1 h 6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4"/>
                        <a:gd name="T127" fmla="*/ 0 h 61"/>
                        <a:gd name="T128" fmla="*/ 174 w 174"/>
                        <a:gd name="T129" fmla="*/ 61 h 6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4" h="61">
                          <a:moveTo>
                            <a:pt x="170" y="1"/>
                          </a:moveTo>
                          <a:lnTo>
                            <a:pt x="173" y="13"/>
                          </a:lnTo>
                          <a:lnTo>
                            <a:pt x="172" y="23"/>
                          </a:lnTo>
                          <a:lnTo>
                            <a:pt x="167" y="31"/>
                          </a:lnTo>
                          <a:lnTo>
                            <a:pt x="160" y="38"/>
                          </a:lnTo>
                          <a:lnTo>
                            <a:pt x="151" y="44"/>
                          </a:lnTo>
                          <a:lnTo>
                            <a:pt x="140" y="49"/>
                          </a:lnTo>
                          <a:lnTo>
                            <a:pt x="126" y="52"/>
                          </a:lnTo>
                          <a:lnTo>
                            <a:pt x="111" y="54"/>
                          </a:lnTo>
                          <a:lnTo>
                            <a:pt x="96" y="55"/>
                          </a:lnTo>
                          <a:lnTo>
                            <a:pt x="80" y="55"/>
                          </a:lnTo>
                          <a:lnTo>
                            <a:pt x="65" y="55"/>
                          </a:lnTo>
                          <a:lnTo>
                            <a:pt x="50" y="55"/>
                          </a:lnTo>
                          <a:lnTo>
                            <a:pt x="36" y="54"/>
                          </a:lnTo>
                          <a:lnTo>
                            <a:pt x="23" y="53"/>
                          </a:lnTo>
                          <a:lnTo>
                            <a:pt x="12" y="51"/>
                          </a:lnTo>
                          <a:lnTo>
                            <a:pt x="4" y="50"/>
                          </a:lnTo>
                          <a:lnTo>
                            <a:pt x="3" y="50"/>
                          </a:lnTo>
                          <a:lnTo>
                            <a:pt x="1" y="52"/>
                          </a:lnTo>
                          <a:lnTo>
                            <a:pt x="0" y="53"/>
                          </a:lnTo>
                          <a:lnTo>
                            <a:pt x="1" y="54"/>
                          </a:lnTo>
                          <a:lnTo>
                            <a:pt x="9" y="55"/>
                          </a:lnTo>
                          <a:lnTo>
                            <a:pt x="20" y="58"/>
                          </a:lnTo>
                          <a:lnTo>
                            <a:pt x="33" y="59"/>
                          </a:lnTo>
                          <a:lnTo>
                            <a:pt x="47" y="60"/>
                          </a:lnTo>
                          <a:lnTo>
                            <a:pt x="62" y="61"/>
                          </a:lnTo>
                          <a:lnTo>
                            <a:pt x="79" y="61"/>
                          </a:lnTo>
                          <a:lnTo>
                            <a:pt x="96" y="60"/>
                          </a:lnTo>
                          <a:lnTo>
                            <a:pt x="112" y="59"/>
                          </a:lnTo>
                          <a:lnTo>
                            <a:pt x="127" y="57"/>
                          </a:lnTo>
                          <a:lnTo>
                            <a:pt x="142" y="53"/>
                          </a:lnTo>
                          <a:lnTo>
                            <a:pt x="153" y="49"/>
                          </a:lnTo>
                          <a:lnTo>
                            <a:pt x="164" y="43"/>
                          </a:lnTo>
                          <a:lnTo>
                            <a:pt x="171" y="35"/>
                          </a:lnTo>
                          <a:lnTo>
                            <a:pt x="174" y="25"/>
                          </a:lnTo>
                          <a:lnTo>
                            <a:pt x="174" y="14"/>
                          </a:lnTo>
                          <a:lnTo>
                            <a:pt x="170" y="0"/>
                          </a:lnTo>
                          <a:lnTo>
                            <a:pt x="17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8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4201" y="1212"/>
                      <a:ext cx="126" cy="63"/>
                    </a:xfrm>
                    <a:custGeom>
                      <a:avLst/>
                      <a:gdLst>
                        <a:gd name="T0" fmla="*/ 0 w 252"/>
                        <a:gd name="T1" fmla="*/ 1 h 125"/>
                        <a:gd name="T2" fmla="*/ 1 w 252"/>
                        <a:gd name="T3" fmla="*/ 1 h 125"/>
                        <a:gd name="T4" fmla="*/ 1 w 252"/>
                        <a:gd name="T5" fmla="*/ 1 h 125"/>
                        <a:gd name="T6" fmla="*/ 1 w 252"/>
                        <a:gd name="T7" fmla="*/ 1 h 125"/>
                        <a:gd name="T8" fmla="*/ 1 w 252"/>
                        <a:gd name="T9" fmla="*/ 1 h 125"/>
                        <a:gd name="T10" fmla="*/ 1 w 252"/>
                        <a:gd name="T11" fmla="*/ 1 h 125"/>
                        <a:gd name="T12" fmla="*/ 1 w 252"/>
                        <a:gd name="T13" fmla="*/ 1 h 125"/>
                        <a:gd name="T14" fmla="*/ 1 w 252"/>
                        <a:gd name="T15" fmla="*/ 1 h 125"/>
                        <a:gd name="T16" fmla="*/ 1 w 252"/>
                        <a:gd name="T17" fmla="*/ 1 h 125"/>
                        <a:gd name="T18" fmla="*/ 1 w 252"/>
                        <a:gd name="T19" fmla="*/ 1 h 125"/>
                        <a:gd name="T20" fmla="*/ 1 w 252"/>
                        <a:gd name="T21" fmla="*/ 1 h 125"/>
                        <a:gd name="T22" fmla="*/ 1 w 252"/>
                        <a:gd name="T23" fmla="*/ 1 h 125"/>
                        <a:gd name="T24" fmla="*/ 1 w 252"/>
                        <a:gd name="T25" fmla="*/ 1 h 125"/>
                        <a:gd name="T26" fmla="*/ 1 w 252"/>
                        <a:gd name="T27" fmla="*/ 1 h 125"/>
                        <a:gd name="T28" fmla="*/ 1 w 252"/>
                        <a:gd name="T29" fmla="*/ 1 h 125"/>
                        <a:gd name="T30" fmla="*/ 1 w 252"/>
                        <a:gd name="T31" fmla="*/ 1 h 125"/>
                        <a:gd name="T32" fmla="*/ 1 w 252"/>
                        <a:gd name="T33" fmla="*/ 1 h 125"/>
                        <a:gd name="T34" fmla="*/ 1 w 252"/>
                        <a:gd name="T35" fmla="*/ 1 h 125"/>
                        <a:gd name="T36" fmla="*/ 1 w 252"/>
                        <a:gd name="T37" fmla="*/ 1 h 125"/>
                        <a:gd name="T38" fmla="*/ 1 w 252"/>
                        <a:gd name="T39" fmla="*/ 1 h 125"/>
                        <a:gd name="T40" fmla="*/ 1 w 252"/>
                        <a:gd name="T41" fmla="*/ 1 h 125"/>
                        <a:gd name="T42" fmla="*/ 1 w 252"/>
                        <a:gd name="T43" fmla="*/ 1 h 125"/>
                        <a:gd name="T44" fmla="*/ 1 w 252"/>
                        <a:gd name="T45" fmla="*/ 1 h 125"/>
                        <a:gd name="T46" fmla="*/ 1 w 252"/>
                        <a:gd name="T47" fmla="*/ 1 h 125"/>
                        <a:gd name="T48" fmla="*/ 1 w 252"/>
                        <a:gd name="T49" fmla="*/ 1 h 125"/>
                        <a:gd name="T50" fmla="*/ 1 w 252"/>
                        <a:gd name="T51" fmla="*/ 1 h 125"/>
                        <a:gd name="T52" fmla="*/ 1 w 252"/>
                        <a:gd name="T53" fmla="*/ 1 h 125"/>
                        <a:gd name="T54" fmla="*/ 1 w 252"/>
                        <a:gd name="T55" fmla="*/ 1 h 125"/>
                        <a:gd name="T56" fmla="*/ 1 w 252"/>
                        <a:gd name="T57" fmla="*/ 1 h 125"/>
                        <a:gd name="T58" fmla="*/ 1 w 252"/>
                        <a:gd name="T59" fmla="*/ 1 h 125"/>
                        <a:gd name="T60" fmla="*/ 1 w 252"/>
                        <a:gd name="T61" fmla="*/ 1 h 125"/>
                        <a:gd name="T62" fmla="*/ 1 w 252"/>
                        <a:gd name="T63" fmla="*/ 1 h 125"/>
                        <a:gd name="T64" fmla="*/ 1 w 252"/>
                        <a:gd name="T65" fmla="*/ 0 h 125"/>
                        <a:gd name="T66" fmla="*/ 1 w 252"/>
                        <a:gd name="T67" fmla="*/ 1 h 125"/>
                        <a:gd name="T68" fmla="*/ 1 w 252"/>
                        <a:gd name="T69" fmla="*/ 1 h 125"/>
                        <a:gd name="T70" fmla="*/ 1 w 252"/>
                        <a:gd name="T71" fmla="*/ 1 h 125"/>
                        <a:gd name="T72" fmla="*/ 0 w 252"/>
                        <a:gd name="T73" fmla="*/ 1 h 125"/>
                        <a:gd name="T74" fmla="*/ 0 w 252"/>
                        <a:gd name="T75" fmla="*/ 1 h 125"/>
                        <a:gd name="T76" fmla="*/ 0 w 252"/>
                        <a:gd name="T77" fmla="*/ 1 h 125"/>
                        <a:gd name="T78" fmla="*/ 0 w 252"/>
                        <a:gd name="T79" fmla="*/ 1 h 125"/>
                        <a:gd name="T80" fmla="*/ 0 w 252"/>
                        <a:gd name="T81" fmla="*/ 1 h 125"/>
                        <a:gd name="T82" fmla="*/ 0 w 252"/>
                        <a:gd name="T83" fmla="*/ 1 h 12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52"/>
                        <a:gd name="T127" fmla="*/ 0 h 125"/>
                        <a:gd name="T128" fmla="*/ 252 w 252"/>
                        <a:gd name="T129" fmla="*/ 125 h 12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52" h="125">
                          <a:moveTo>
                            <a:pt x="0" y="24"/>
                          </a:moveTo>
                          <a:lnTo>
                            <a:pt x="17" y="15"/>
                          </a:lnTo>
                          <a:lnTo>
                            <a:pt x="35" y="8"/>
                          </a:lnTo>
                          <a:lnTo>
                            <a:pt x="53" y="5"/>
                          </a:lnTo>
                          <a:lnTo>
                            <a:pt x="70" y="2"/>
                          </a:lnTo>
                          <a:lnTo>
                            <a:pt x="89" y="3"/>
                          </a:lnTo>
                          <a:lnTo>
                            <a:pt x="107" y="7"/>
                          </a:lnTo>
                          <a:lnTo>
                            <a:pt x="124" y="13"/>
                          </a:lnTo>
                          <a:lnTo>
                            <a:pt x="142" y="19"/>
                          </a:lnTo>
                          <a:lnTo>
                            <a:pt x="158" y="28"/>
                          </a:lnTo>
                          <a:lnTo>
                            <a:pt x="174" y="38"/>
                          </a:lnTo>
                          <a:lnTo>
                            <a:pt x="189" y="51"/>
                          </a:lnTo>
                          <a:lnTo>
                            <a:pt x="203" y="63"/>
                          </a:lnTo>
                          <a:lnTo>
                            <a:pt x="214" y="77"/>
                          </a:lnTo>
                          <a:lnTo>
                            <a:pt x="226" y="92"/>
                          </a:lnTo>
                          <a:lnTo>
                            <a:pt x="235" y="107"/>
                          </a:lnTo>
                          <a:lnTo>
                            <a:pt x="243" y="123"/>
                          </a:lnTo>
                          <a:lnTo>
                            <a:pt x="245" y="125"/>
                          </a:lnTo>
                          <a:lnTo>
                            <a:pt x="249" y="123"/>
                          </a:lnTo>
                          <a:lnTo>
                            <a:pt x="251" y="119"/>
                          </a:lnTo>
                          <a:lnTo>
                            <a:pt x="252" y="115"/>
                          </a:lnTo>
                          <a:lnTo>
                            <a:pt x="245" y="95"/>
                          </a:lnTo>
                          <a:lnTo>
                            <a:pt x="237" y="78"/>
                          </a:lnTo>
                          <a:lnTo>
                            <a:pt x="227" y="62"/>
                          </a:lnTo>
                          <a:lnTo>
                            <a:pt x="217" y="48"/>
                          </a:lnTo>
                          <a:lnTo>
                            <a:pt x="203" y="37"/>
                          </a:lnTo>
                          <a:lnTo>
                            <a:pt x="188" y="26"/>
                          </a:lnTo>
                          <a:lnTo>
                            <a:pt x="171" y="18"/>
                          </a:lnTo>
                          <a:lnTo>
                            <a:pt x="151" y="11"/>
                          </a:lnTo>
                          <a:lnTo>
                            <a:pt x="132" y="7"/>
                          </a:lnTo>
                          <a:lnTo>
                            <a:pt x="113" y="2"/>
                          </a:lnTo>
                          <a:lnTo>
                            <a:pt x="92" y="1"/>
                          </a:lnTo>
                          <a:lnTo>
                            <a:pt x="73" y="0"/>
                          </a:lnTo>
                          <a:lnTo>
                            <a:pt x="53" y="2"/>
                          </a:lnTo>
                          <a:lnTo>
                            <a:pt x="35" y="7"/>
                          </a:lnTo>
                          <a:lnTo>
                            <a:pt x="16" y="14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29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281" y="1364"/>
                      <a:ext cx="95" cy="35"/>
                    </a:xfrm>
                    <a:custGeom>
                      <a:avLst/>
                      <a:gdLst>
                        <a:gd name="T0" fmla="*/ 0 w 190"/>
                        <a:gd name="T1" fmla="*/ 1 h 70"/>
                        <a:gd name="T2" fmla="*/ 1 w 190"/>
                        <a:gd name="T3" fmla="*/ 1 h 70"/>
                        <a:gd name="T4" fmla="*/ 1 w 190"/>
                        <a:gd name="T5" fmla="*/ 1 h 70"/>
                        <a:gd name="T6" fmla="*/ 1 w 190"/>
                        <a:gd name="T7" fmla="*/ 1 h 70"/>
                        <a:gd name="T8" fmla="*/ 1 w 190"/>
                        <a:gd name="T9" fmla="*/ 1 h 70"/>
                        <a:gd name="T10" fmla="*/ 1 w 190"/>
                        <a:gd name="T11" fmla="*/ 1 h 70"/>
                        <a:gd name="T12" fmla="*/ 1 w 190"/>
                        <a:gd name="T13" fmla="*/ 1 h 70"/>
                        <a:gd name="T14" fmla="*/ 1 w 190"/>
                        <a:gd name="T15" fmla="*/ 1 h 70"/>
                        <a:gd name="T16" fmla="*/ 1 w 190"/>
                        <a:gd name="T17" fmla="*/ 1 h 70"/>
                        <a:gd name="T18" fmla="*/ 1 w 190"/>
                        <a:gd name="T19" fmla="*/ 1 h 70"/>
                        <a:gd name="T20" fmla="*/ 1 w 190"/>
                        <a:gd name="T21" fmla="*/ 1 h 70"/>
                        <a:gd name="T22" fmla="*/ 1 w 190"/>
                        <a:gd name="T23" fmla="*/ 1 h 70"/>
                        <a:gd name="T24" fmla="*/ 1 w 190"/>
                        <a:gd name="T25" fmla="*/ 1 h 70"/>
                        <a:gd name="T26" fmla="*/ 1 w 190"/>
                        <a:gd name="T27" fmla="*/ 1 h 70"/>
                        <a:gd name="T28" fmla="*/ 1 w 190"/>
                        <a:gd name="T29" fmla="*/ 1 h 70"/>
                        <a:gd name="T30" fmla="*/ 1 w 190"/>
                        <a:gd name="T31" fmla="*/ 1 h 70"/>
                        <a:gd name="T32" fmla="*/ 1 w 190"/>
                        <a:gd name="T33" fmla="*/ 1 h 70"/>
                        <a:gd name="T34" fmla="*/ 1 w 190"/>
                        <a:gd name="T35" fmla="*/ 1 h 70"/>
                        <a:gd name="T36" fmla="*/ 1 w 190"/>
                        <a:gd name="T37" fmla="*/ 1 h 70"/>
                        <a:gd name="T38" fmla="*/ 1 w 190"/>
                        <a:gd name="T39" fmla="*/ 1 h 70"/>
                        <a:gd name="T40" fmla="*/ 1 w 190"/>
                        <a:gd name="T41" fmla="*/ 1 h 70"/>
                        <a:gd name="T42" fmla="*/ 1 w 190"/>
                        <a:gd name="T43" fmla="*/ 1 h 70"/>
                        <a:gd name="T44" fmla="*/ 1 w 190"/>
                        <a:gd name="T45" fmla="*/ 1 h 70"/>
                        <a:gd name="T46" fmla="*/ 1 w 190"/>
                        <a:gd name="T47" fmla="*/ 1 h 70"/>
                        <a:gd name="T48" fmla="*/ 1 w 190"/>
                        <a:gd name="T49" fmla="*/ 1 h 70"/>
                        <a:gd name="T50" fmla="*/ 1 w 190"/>
                        <a:gd name="T51" fmla="*/ 1 h 70"/>
                        <a:gd name="T52" fmla="*/ 1 w 190"/>
                        <a:gd name="T53" fmla="*/ 1 h 70"/>
                        <a:gd name="T54" fmla="*/ 1 w 190"/>
                        <a:gd name="T55" fmla="*/ 1 h 70"/>
                        <a:gd name="T56" fmla="*/ 1 w 190"/>
                        <a:gd name="T57" fmla="*/ 1 h 70"/>
                        <a:gd name="T58" fmla="*/ 1 w 190"/>
                        <a:gd name="T59" fmla="*/ 1 h 70"/>
                        <a:gd name="T60" fmla="*/ 1 w 190"/>
                        <a:gd name="T61" fmla="*/ 1 h 70"/>
                        <a:gd name="T62" fmla="*/ 1 w 190"/>
                        <a:gd name="T63" fmla="*/ 1 h 70"/>
                        <a:gd name="T64" fmla="*/ 1 w 190"/>
                        <a:gd name="T65" fmla="*/ 0 h 70"/>
                        <a:gd name="T66" fmla="*/ 1 w 190"/>
                        <a:gd name="T67" fmla="*/ 0 h 70"/>
                        <a:gd name="T68" fmla="*/ 1 w 190"/>
                        <a:gd name="T69" fmla="*/ 0 h 70"/>
                        <a:gd name="T70" fmla="*/ 1 w 190"/>
                        <a:gd name="T71" fmla="*/ 1 h 70"/>
                        <a:gd name="T72" fmla="*/ 0 w 190"/>
                        <a:gd name="T73" fmla="*/ 1 h 70"/>
                        <a:gd name="T74" fmla="*/ 0 w 190"/>
                        <a:gd name="T75" fmla="*/ 1 h 70"/>
                        <a:gd name="T76" fmla="*/ 0 w 190"/>
                        <a:gd name="T77" fmla="*/ 1 h 70"/>
                        <a:gd name="T78" fmla="*/ 0 w 190"/>
                        <a:gd name="T79" fmla="*/ 1 h 70"/>
                        <a:gd name="T80" fmla="*/ 0 w 190"/>
                        <a:gd name="T81" fmla="*/ 1 h 70"/>
                        <a:gd name="T82" fmla="*/ 0 w 190"/>
                        <a:gd name="T83" fmla="*/ 1 h 7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0"/>
                        <a:gd name="T127" fmla="*/ 0 h 70"/>
                        <a:gd name="T128" fmla="*/ 190 w 190"/>
                        <a:gd name="T129" fmla="*/ 70 h 7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0" h="70">
                          <a:moveTo>
                            <a:pt x="0" y="3"/>
                          </a:moveTo>
                          <a:lnTo>
                            <a:pt x="14" y="2"/>
                          </a:lnTo>
                          <a:lnTo>
                            <a:pt x="27" y="1"/>
                          </a:lnTo>
                          <a:lnTo>
                            <a:pt x="40" y="1"/>
                          </a:lnTo>
                          <a:lnTo>
                            <a:pt x="53" y="1"/>
                          </a:lnTo>
                          <a:lnTo>
                            <a:pt x="66" y="3"/>
                          </a:lnTo>
                          <a:lnTo>
                            <a:pt x="80" y="5"/>
                          </a:lnTo>
                          <a:lnTo>
                            <a:pt x="91" y="8"/>
                          </a:lnTo>
                          <a:lnTo>
                            <a:pt x="104" y="11"/>
                          </a:lnTo>
                          <a:lnTo>
                            <a:pt x="115" y="16"/>
                          </a:lnTo>
                          <a:lnTo>
                            <a:pt x="127" y="22"/>
                          </a:lnTo>
                          <a:lnTo>
                            <a:pt x="138" y="28"/>
                          </a:lnTo>
                          <a:lnTo>
                            <a:pt x="150" y="34"/>
                          </a:lnTo>
                          <a:lnTo>
                            <a:pt x="160" y="43"/>
                          </a:lnTo>
                          <a:lnTo>
                            <a:pt x="169" y="51"/>
                          </a:lnTo>
                          <a:lnTo>
                            <a:pt x="180" y="60"/>
                          </a:lnTo>
                          <a:lnTo>
                            <a:pt x="189" y="70"/>
                          </a:lnTo>
                          <a:lnTo>
                            <a:pt x="190" y="70"/>
                          </a:lnTo>
                          <a:lnTo>
                            <a:pt x="190" y="69"/>
                          </a:lnTo>
                          <a:lnTo>
                            <a:pt x="190" y="68"/>
                          </a:lnTo>
                          <a:lnTo>
                            <a:pt x="181" y="57"/>
                          </a:lnTo>
                          <a:lnTo>
                            <a:pt x="172" y="47"/>
                          </a:lnTo>
                          <a:lnTo>
                            <a:pt x="163" y="39"/>
                          </a:lnTo>
                          <a:lnTo>
                            <a:pt x="152" y="31"/>
                          </a:lnTo>
                          <a:lnTo>
                            <a:pt x="141" y="24"/>
                          </a:lnTo>
                          <a:lnTo>
                            <a:pt x="129" y="18"/>
                          </a:lnTo>
                          <a:lnTo>
                            <a:pt x="118" y="13"/>
                          </a:lnTo>
                          <a:lnTo>
                            <a:pt x="106" y="8"/>
                          </a:lnTo>
                          <a:lnTo>
                            <a:pt x="93" y="5"/>
                          </a:lnTo>
                          <a:lnTo>
                            <a:pt x="81" y="2"/>
                          </a:lnTo>
                          <a:lnTo>
                            <a:pt x="67" y="1"/>
                          </a:lnTo>
                          <a:lnTo>
                            <a:pt x="54" y="0"/>
                          </a:lnTo>
                          <a:lnTo>
                            <a:pt x="40" y="0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0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255" y="1121"/>
                      <a:ext cx="193" cy="105"/>
                    </a:xfrm>
                    <a:custGeom>
                      <a:avLst/>
                      <a:gdLst>
                        <a:gd name="T0" fmla="*/ 1 w 385"/>
                        <a:gd name="T1" fmla="*/ 0 h 211"/>
                        <a:gd name="T2" fmla="*/ 1 w 385"/>
                        <a:gd name="T3" fmla="*/ 0 h 211"/>
                        <a:gd name="T4" fmla="*/ 1 w 385"/>
                        <a:gd name="T5" fmla="*/ 0 h 211"/>
                        <a:gd name="T6" fmla="*/ 1 w 385"/>
                        <a:gd name="T7" fmla="*/ 0 h 211"/>
                        <a:gd name="T8" fmla="*/ 1 w 385"/>
                        <a:gd name="T9" fmla="*/ 0 h 211"/>
                        <a:gd name="T10" fmla="*/ 1 w 385"/>
                        <a:gd name="T11" fmla="*/ 0 h 211"/>
                        <a:gd name="T12" fmla="*/ 1 w 385"/>
                        <a:gd name="T13" fmla="*/ 0 h 211"/>
                        <a:gd name="T14" fmla="*/ 1 w 385"/>
                        <a:gd name="T15" fmla="*/ 0 h 211"/>
                        <a:gd name="T16" fmla="*/ 1 w 385"/>
                        <a:gd name="T17" fmla="*/ 0 h 211"/>
                        <a:gd name="T18" fmla="*/ 1 w 385"/>
                        <a:gd name="T19" fmla="*/ 0 h 211"/>
                        <a:gd name="T20" fmla="*/ 1 w 385"/>
                        <a:gd name="T21" fmla="*/ 0 h 211"/>
                        <a:gd name="T22" fmla="*/ 1 w 385"/>
                        <a:gd name="T23" fmla="*/ 0 h 211"/>
                        <a:gd name="T24" fmla="*/ 1 w 385"/>
                        <a:gd name="T25" fmla="*/ 0 h 211"/>
                        <a:gd name="T26" fmla="*/ 1 w 385"/>
                        <a:gd name="T27" fmla="*/ 0 h 211"/>
                        <a:gd name="T28" fmla="*/ 1 w 385"/>
                        <a:gd name="T29" fmla="*/ 0 h 211"/>
                        <a:gd name="T30" fmla="*/ 1 w 385"/>
                        <a:gd name="T31" fmla="*/ 0 h 211"/>
                        <a:gd name="T32" fmla="*/ 1 w 385"/>
                        <a:gd name="T33" fmla="*/ 0 h 211"/>
                        <a:gd name="T34" fmla="*/ 1 w 385"/>
                        <a:gd name="T35" fmla="*/ 0 h 211"/>
                        <a:gd name="T36" fmla="*/ 1 w 385"/>
                        <a:gd name="T37" fmla="*/ 0 h 211"/>
                        <a:gd name="T38" fmla="*/ 1 w 385"/>
                        <a:gd name="T39" fmla="*/ 0 h 211"/>
                        <a:gd name="T40" fmla="*/ 1 w 385"/>
                        <a:gd name="T41" fmla="*/ 0 h 211"/>
                        <a:gd name="T42" fmla="*/ 1 w 385"/>
                        <a:gd name="T43" fmla="*/ 0 h 211"/>
                        <a:gd name="T44" fmla="*/ 1 w 385"/>
                        <a:gd name="T45" fmla="*/ 0 h 211"/>
                        <a:gd name="T46" fmla="*/ 1 w 385"/>
                        <a:gd name="T47" fmla="*/ 0 h 211"/>
                        <a:gd name="T48" fmla="*/ 1 w 385"/>
                        <a:gd name="T49" fmla="*/ 0 h 211"/>
                        <a:gd name="T50" fmla="*/ 1 w 385"/>
                        <a:gd name="T51" fmla="*/ 0 h 211"/>
                        <a:gd name="T52" fmla="*/ 1 w 385"/>
                        <a:gd name="T53" fmla="*/ 0 h 211"/>
                        <a:gd name="T54" fmla="*/ 1 w 385"/>
                        <a:gd name="T55" fmla="*/ 0 h 211"/>
                        <a:gd name="T56" fmla="*/ 1 w 385"/>
                        <a:gd name="T57" fmla="*/ 0 h 211"/>
                        <a:gd name="T58" fmla="*/ 1 w 385"/>
                        <a:gd name="T59" fmla="*/ 0 h 211"/>
                        <a:gd name="T60" fmla="*/ 1 w 385"/>
                        <a:gd name="T61" fmla="*/ 0 h 211"/>
                        <a:gd name="T62" fmla="*/ 1 w 385"/>
                        <a:gd name="T63" fmla="*/ 0 h 211"/>
                        <a:gd name="T64" fmla="*/ 1 w 385"/>
                        <a:gd name="T65" fmla="*/ 0 h 211"/>
                        <a:gd name="T66" fmla="*/ 1 w 385"/>
                        <a:gd name="T67" fmla="*/ 0 h 211"/>
                        <a:gd name="T68" fmla="*/ 0 w 385"/>
                        <a:gd name="T69" fmla="*/ 0 h 211"/>
                        <a:gd name="T70" fmla="*/ 1 w 385"/>
                        <a:gd name="T71" fmla="*/ 0 h 211"/>
                        <a:gd name="T72" fmla="*/ 1 w 385"/>
                        <a:gd name="T73" fmla="*/ 0 h 211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w 385"/>
                        <a:gd name="T112" fmla="*/ 0 h 211"/>
                        <a:gd name="T113" fmla="*/ 385 w 385"/>
                        <a:gd name="T114" fmla="*/ 211 h 211"/>
                      </a:gdLst>
                      <a:ahLst/>
                      <a:cxnLst>
                        <a:cxn ang="T74">
                          <a:pos x="T0" y="T1"/>
                        </a:cxn>
                        <a:cxn ang="T75">
                          <a:pos x="T2" y="T3"/>
                        </a:cxn>
                        <a:cxn ang="T76">
                          <a:pos x="T4" y="T5"/>
                        </a:cxn>
                        <a:cxn ang="T77">
                          <a:pos x="T6" y="T7"/>
                        </a:cxn>
                        <a:cxn ang="T78">
                          <a:pos x="T8" y="T9"/>
                        </a:cxn>
                        <a:cxn ang="T79">
                          <a:pos x="T10" y="T11"/>
                        </a:cxn>
                        <a:cxn ang="T80">
                          <a:pos x="T12" y="T13"/>
                        </a:cxn>
                        <a:cxn ang="T81">
                          <a:pos x="T14" y="T15"/>
                        </a:cxn>
                        <a:cxn ang="T82">
                          <a:pos x="T16" y="T17"/>
                        </a:cxn>
                        <a:cxn ang="T83">
                          <a:pos x="T18" y="T19"/>
                        </a:cxn>
                        <a:cxn ang="T84">
                          <a:pos x="T20" y="T21"/>
                        </a:cxn>
                        <a:cxn ang="T85">
                          <a:pos x="T22" y="T23"/>
                        </a:cxn>
                        <a:cxn ang="T86">
                          <a:pos x="T24" y="T25"/>
                        </a:cxn>
                        <a:cxn ang="T87">
                          <a:pos x="T26" y="T27"/>
                        </a:cxn>
                        <a:cxn ang="T88">
                          <a:pos x="T28" y="T29"/>
                        </a:cxn>
                        <a:cxn ang="T89">
                          <a:pos x="T30" y="T31"/>
                        </a:cxn>
                        <a:cxn ang="T90">
                          <a:pos x="T32" y="T33"/>
                        </a:cxn>
                        <a:cxn ang="T91">
                          <a:pos x="T34" y="T35"/>
                        </a:cxn>
                        <a:cxn ang="T92">
                          <a:pos x="T36" y="T37"/>
                        </a:cxn>
                        <a:cxn ang="T93">
                          <a:pos x="T38" y="T39"/>
                        </a:cxn>
                        <a:cxn ang="T94">
                          <a:pos x="T40" y="T41"/>
                        </a:cxn>
                        <a:cxn ang="T95">
                          <a:pos x="T42" y="T43"/>
                        </a:cxn>
                        <a:cxn ang="T96">
                          <a:pos x="T44" y="T45"/>
                        </a:cxn>
                        <a:cxn ang="T97">
                          <a:pos x="T46" y="T47"/>
                        </a:cxn>
                        <a:cxn ang="T98">
                          <a:pos x="T48" y="T49"/>
                        </a:cxn>
                        <a:cxn ang="T99">
                          <a:pos x="T50" y="T51"/>
                        </a:cxn>
                        <a:cxn ang="T100">
                          <a:pos x="T52" y="T53"/>
                        </a:cxn>
                        <a:cxn ang="T101">
                          <a:pos x="T54" y="T55"/>
                        </a:cxn>
                        <a:cxn ang="T102">
                          <a:pos x="T56" y="T57"/>
                        </a:cxn>
                        <a:cxn ang="T103">
                          <a:pos x="T58" y="T59"/>
                        </a:cxn>
                        <a:cxn ang="T104">
                          <a:pos x="T60" y="T61"/>
                        </a:cxn>
                        <a:cxn ang="T105">
                          <a:pos x="T62" y="T63"/>
                        </a:cxn>
                        <a:cxn ang="T106">
                          <a:pos x="T64" y="T65"/>
                        </a:cxn>
                        <a:cxn ang="T107">
                          <a:pos x="T66" y="T67"/>
                        </a:cxn>
                        <a:cxn ang="T108">
                          <a:pos x="T68" y="T69"/>
                        </a:cxn>
                        <a:cxn ang="T109">
                          <a:pos x="T70" y="T71"/>
                        </a:cxn>
                        <a:cxn ang="T110">
                          <a:pos x="T72" y="T73"/>
                        </a:cxn>
                      </a:cxnLst>
                      <a:rect l="T111" t="T112" r="T113" b="T114"/>
                      <a:pathLst>
                        <a:path w="385" h="211">
                          <a:moveTo>
                            <a:pt x="1" y="53"/>
                          </a:moveTo>
                          <a:lnTo>
                            <a:pt x="12" y="44"/>
                          </a:lnTo>
                          <a:lnTo>
                            <a:pt x="23" y="36"/>
                          </a:lnTo>
                          <a:lnTo>
                            <a:pt x="35" y="29"/>
                          </a:lnTo>
                          <a:lnTo>
                            <a:pt x="48" y="23"/>
                          </a:lnTo>
                          <a:lnTo>
                            <a:pt x="61" y="20"/>
                          </a:lnTo>
                          <a:lnTo>
                            <a:pt x="74" y="16"/>
                          </a:lnTo>
                          <a:lnTo>
                            <a:pt x="88" y="14"/>
                          </a:lnTo>
                          <a:lnTo>
                            <a:pt x="102" y="13"/>
                          </a:lnTo>
                          <a:lnTo>
                            <a:pt x="117" y="13"/>
                          </a:lnTo>
                          <a:lnTo>
                            <a:pt x="130" y="14"/>
                          </a:lnTo>
                          <a:lnTo>
                            <a:pt x="144" y="15"/>
                          </a:lnTo>
                          <a:lnTo>
                            <a:pt x="159" y="16"/>
                          </a:lnTo>
                          <a:lnTo>
                            <a:pt x="173" y="20"/>
                          </a:lnTo>
                          <a:lnTo>
                            <a:pt x="186" y="22"/>
                          </a:lnTo>
                          <a:lnTo>
                            <a:pt x="200" y="26"/>
                          </a:lnTo>
                          <a:lnTo>
                            <a:pt x="212" y="30"/>
                          </a:lnTo>
                          <a:lnTo>
                            <a:pt x="225" y="34"/>
                          </a:lnTo>
                          <a:lnTo>
                            <a:pt x="239" y="40"/>
                          </a:lnTo>
                          <a:lnTo>
                            <a:pt x="251" y="47"/>
                          </a:lnTo>
                          <a:lnTo>
                            <a:pt x="264" y="54"/>
                          </a:lnTo>
                          <a:lnTo>
                            <a:pt x="276" y="61"/>
                          </a:lnTo>
                          <a:lnTo>
                            <a:pt x="288" y="69"/>
                          </a:lnTo>
                          <a:lnTo>
                            <a:pt x="300" y="76"/>
                          </a:lnTo>
                          <a:lnTo>
                            <a:pt x="311" y="84"/>
                          </a:lnTo>
                          <a:lnTo>
                            <a:pt x="327" y="97"/>
                          </a:lnTo>
                          <a:lnTo>
                            <a:pt x="340" y="109"/>
                          </a:lnTo>
                          <a:lnTo>
                            <a:pt x="348" y="123"/>
                          </a:lnTo>
                          <a:lnTo>
                            <a:pt x="353" y="138"/>
                          </a:lnTo>
                          <a:lnTo>
                            <a:pt x="355" y="154"/>
                          </a:lnTo>
                          <a:lnTo>
                            <a:pt x="354" y="172"/>
                          </a:lnTo>
                          <a:lnTo>
                            <a:pt x="350" y="189"/>
                          </a:lnTo>
                          <a:lnTo>
                            <a:pt x="345" y="207"/>
                          </a:lnTo>
                          <a:lnTo>
                            <a:pt x="346" y="211"/>
                          </a:lnTo>
                          <a:lnTo>
                            <a:pt x="349" y="211"/>
                          </a:lnTo>
                          <a:lnTo>
                            <a:pt x="354" y="208"/>
                          </a:lnTo>
                          <a:lnTo>
                            <a:pt x="357" y="206"/>
                          </a:lnTo>
                          <a:lnTo>
                            <a:pt x="365" y="193"/>
                          </a:lnTo>
                          <a:lnTo>
                            <a:pt x="375" y="180"/>
                          </a:lnTo>
                          <a:lnTo>
                            <a:pt x="382" y="165"/>
                          </a:lnTo>
                          <a:lnTo>
                            <a:pt x="385" y="150"/>
                          </a:lnTo>
                          <a:lnTo>
                            <a:pt x="383" y="131"/>
                          </a:lnTo>
                          <a:lnTo>
                            <a:pt x="377" y="115"/>
                          </a:lnTo>
                          <a:lnTo>
                            <a:pt x="369" y="99"/>
                          </a:lnTo>
                          <a:lnTo>
                            <a:pt x="359" y="84"/>
                          </a:lnTo>
                          <a:lnTo>
                            <a:pt x="346" y="70"/>
                          </a:lnTo>
                          <a:lnTo>
                            <a:pt x="330" y="56"/>
                          </a:lnTo>
                          <a:lnTo>
                            <a:pt x="311" y="46"/>
                          </a:lnTo>
                          <a:lnTo>
                            <a:pt x="292" y="36"/>
                          </a:lnTo>
                          <a:lnTo>
                            <a:pt x="271" y="26"/>
                          </a:lnTo>
                          <a:lnTo>
                            <a:pt x="250" y="20"/>
                          </a:lnTo>
                          <a:lnTo>
                            <a:pt x="231" y="14"/>
                          </a:lnTo>
                          <a:lnTo>
                            <a:pt x="212" y="8"/>
                          </a:lnTo>
                          <a:lnTo>
                            <a:pt x="200" y="5"/>
                          </a:lnTo>
                          <a:lnTo>
                            <a:pt x="187" y="2"/>
                          </a:lnTo>
                          <a:lnTo>
                            <a:pt x="173" y="1"/>
                          </a:lnTo>
                          <a:lnTo>
                            <a:pt x="159" y="0"/>
                          </a:lnTo>
                          <a:lnTo>
                            <a:pt x="144" y="0"/>
                          </a:lnTo>
                          <a:lnTo>
                            <a:pt x="129" y="0"/>
                          </a:lnTo>
                          <a:lnTo>
                            <a:pt x="114" y="2"/>
                          </a:lnTo>
                          <a:lnTo>
                            <a:pt x="101" y="5"/>
                          </a:lnTo>
                          <a:lnTo>
                            <a:pt x="86" y="7"/>
                          </a:lnTo>
                          <a:lnTo>
                            <a:pt x="72" y="11"/>
                          </a:lnTo>
                          <a:lnTo>
                            <a:pt x="58" y="16"/>
                          </a:lnTo>
                          <a:lnTo>
                            <a:pt x="45" y="22"/>
                          </a:lnTo>
                          <a:lnTo>
                            <a:pt x="33" y="28"/>
                          </a:lnTo>
                          <a:lnTo>
                            <a:pt x="21" y="36"/>
                          </a:lnTo>
                          <a:lnTo>
                            <a:pt x="10" y="44"/>
                          </a:lnTo>
                          <a:lnTo>
                            <a:pt x="0" y="53"/>
                          </a:lnTo>
                          <a:lnTo>
                            <a:pt x="1" y="5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1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121" y="1165"/>
                      <a:ext cx="132" cy="52"/>
                    </a:xfrm>
                    <a:custGeom>
                      <a:avLst/>
                      <a:gdLst>
                        <a:gd name="T0" fmla="*/ 0 w 264"/>
                        <a:gd name="T1" fmla="*/ 1 h 103"/>
                        <a:gd name="T2" fmla="*/ 1 w 264"/>
                        <a:gd name="T3" fmla="*/ 1 h 103"/>
                        <a:gd name="T4" fmla="*/ 1 w 264"/>
                        <a:gd name="T5" fmla="*/ 1 h 103"/>
                        <a:gd name="T6" fmla="*/ 1 w 264"/>
                        <a:gd name="T7" fmla="*/ 1 h 103"/>
                        <a:gd name="T8" fmla="*/ 1 w 264"/>
                        <a:gd name="T9" fmla="*/ 1 h 103"/>
                        <a:gd name="T10" fmla="*/ 1 w 264"/>
                        <a:gd name="T11" fmla="*/ 1 h 103"/>
                        <a:gd name="T12" fmla="*/ 1 w 264"/>
                        <a:gd name="T13" fmla="*/ 1 h 103"/>
                        <a:gd name="T14" fmla="*/ 1 w 264"/>
                        <a:gd name="T15" fmla="*/ 1 h 103"/>
                        <a:gd name="T16" fmla="*/ 1 w 264"/>
                        <a:gd name="T17" fmla="*/ 1 h 103"/>
                        <a:gd name="T18" fmla="*/ 1 w 264"/>
                        <a:gd name="T19" fmla="*/ 1 h 103"/>
                        <a:gd name="T20" fmla="*/ 1 w 264"/>
                        <a:gd name="T21" fmla="*/ 1 h 103"/>
                        <a:gd name="T22" fmla="*/ 1 w 264"/>
                        <a:gd name="T23" fmla="*/ 1 h 103"/>
                        <a:gd name="T24" fmla="*/ 1 w 264"/>
                        <a:gd name="T25" fmla="*/ 1 h 103"/>
                        <a:gd name="T26" fmla="*/ 1 w 264"/>
                        <a:gd name="T27" fmla="*/ 1 h 103"/>
                        <a:gd name="T28" fmla="*/ 1 w 264"/>
                        <a:gd name="T29" fmla="*/ 1 h 103"/>
                        <a:gd name="T30" fmla="*/ 1 w 264"/>
                        <a:gd name="T31" fmla="*/ 1 h 103"/>
                        <a:gd name="T32" fmla="*/ 1 w 264"/>
                        <a:gd name="T33" fmla="*/ 1 h 103"/>
                        <a:gd name="T34" fmla="*/ 1 w 264"/>
                        <a:gd name="T35" fmla="*/ 1 h 103"/>
                        <a:gd name="T36" fmla="*/ 1 w 264"/>
                        <a:gd name="T37" fmla="*/ 1 h 103"/>
                        <a:gd name="T38" fmla="*/ 1 w 264"/>
                        <a:gd name="T39" fmla="*/ 1 h 103"/>
                        <a:gd name="T40" fmla="*/ 1 w 264"/>
                        <a:gd name="T41" fmla="*/ 1 h 103"/>
                        <a:gd name="T42" fmla="*/ 1 w 264"/>
                        <a:gd name="T43" fmla="*/ 1 h 103"/>
                        <a:gd name="T44" fmla="*/ 1 w 264"/>
                        <a:gd name="T45" fmla="*/ 1 h 103"/>
                        <a:gd name="T46" fmla="*/ 1 w 264"/>
                        <a:gd name="T47" fmla="*/ 1 h 103"/>
                        <a:gd name="T48" fmla="*/ 1 w 264"/>
                        <a:gd name="T49" fmla="*/ 1 h 103"/>
                        <a:gd name="T50" fmla="*/ 1 w 264"/>
                        <a:gd name="T51" fmla="*/ 1 h 103"/>
                        <a:gd name="T52" fmla="*/ 1 w 264"/>
                        <a:gd name="T53" fmla="*/ 1 h 103"/>
                        <a:gd name="T54" fmla="*/ 1 w 264"/>
                        <a:gd name="T55" fmla="*/ 0 h 103"/>
                        <a:gd name="T56" fmla="*/ 1 w 264"/>
                        <a:gd name="T57" fmla="*/ 1 h 103"/>
                        <a:gd name="T58" fmla="*/ 1 w 264"/>
                        <a:gd name="T59" fmla="*/ 1 h 103"/>
                        <a:gd name="T60" fmla="*/ 1 w 264"/>
                        <a:gd name="T61" fmla="*/ 1 h 103"/>
                        <a:gd name="T62" fmla="*/ 1 w 264"/>
                        <a:gd name="T63" fmla="*/ 1 h 103"/>
                        <a:gd name="T64" fmla="*/ 1 w 264"/>
                        <a:gd name="T65" fmla="*/ 1 h 103"/>
                        <a:gd name="T66" fmla="*/ 1 w 264"/>
                        <a:gd name="T67" fmla="*/ 1 h 103"/>
                        <a:gd name="T68" fmla="*/ 1 w 264"/>
                        <a:gd name="T69" fmla="*/ 1 h 103"/>
                        <a:gd name="T70" fmla="*/ 1 w 264"/>
                        <a:gd name="T71" fmla="*/ 1 h 103"/>
                        <a:gd name="T72" fmla="*/ 0 w 264"/>
                        <a:gd name="T73" fmla="*/ 1 h 103"/>
                        <a:gd name="T74" fmla="*/ 0 w 264"/>
                        <a:gd name="T75" fmla="*/ 1 h 103"/>
                        <a:gd name="T76" fmla="*/ 0 w 264"/>
                        <a:gd name="T77" fmla="*/ 1 h 103"/>
                        <a:gd name="T78" fmla="*/ 0 w 264"/>
                        <a:gd name="T79" fmla="*/ 1 h 103"/>
                        <a:gd name="T80" fmla="*/ 0 w 264"/>
                        <a:gd name="T81" fmla="*/ 1 h 103"/>
                        <a:gd name="T82" fmla="*/ 0 w 264"/>
                        <a:gd name="T83" fmla="*/ 1 h 10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4"/>
                        <a:gd name="T127" fmla="*/ 0 h 103"/>
                        <a:gd name="T128" fmla="*/ 264 w 264"/>
                        <a:gd name="T129" fmla="*/ 103 h 10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4" h="103">
                          <a:moveTo>
                            <a:pt x="0" y="102"/>
                          </a:moveTo>
                          <a:lnTo>
                            <a:pt x="16" y="84"/>
                          </a:lnTo>
                          <a:lnTo>
                            <a:pt x="33" y="68"/>
                          </a:lnTo>
                          <a:lnTo>
                            <a:pt x="52" y="54"/>
                          </a:lnTo>
                          <a:lnTo>
                            <a:pt x="71" y="42"/>
                          </a:lnTo>
                          <a:lnTo>
                            <a:pt x="92" y="33"/>
                          </a:lnTo>
                          <a:lnTo>
                            <a:pt x="114" y="26"/>
                          </a:lnTo>
                          <a:lnTo>
                            <a:pt x="136" y="20"/>
                          </a:lnTo>
                          <a:lnTo>
                            <a:pt x="160" y="17"/>
                          </a:lnTo>
                          <a:lnTo>
                            <a:pt x="176" y="16"/>
                          </a:lnTo>
                          <a:lnTo>
                            <a:pt x="192" y="16"/>
                          </a:lnTo>
                          <a:lnTo>
                            <a:pt x="208" y="19"/>
                          </a:lnTo>
                          <a:lnTo>
                            <a:pt x="222" y="24"/>
                          </a:lnTo>
                          <a:lnTo>
                            <a:pt x="235" y="32"/>
                          </a:lnTo>
                          <a:lnTo>
                            <a:pt x="244" y="43"/>
                          </a:lnTo>
                          <a:lnTo>
                            <a:pt x="249" y="57"/>
                          </a:lnTo>
                          <a:lnTo>
                            <a:pt x="249" y="76"/>
                          </a:lnTo>
                          <a:lnTo>
                            <a:pt x="250" y="79"/>
                          </a:lnTo>
                          <a:lnTo>
                            <a:pt x="253" y="78"/>
                          </a:lnTo>
                          <a:lnTo>
                            <a:pt x="257" y="76"/>
                          </a:lnTo>
                          <a:lnTo>
                            <a:pt x="259" y="73"/>
                          </a:lnTo>
                          <a:lnTo>
                            <a:pt x="264" y="51"/>
                          </a:lnTo>
                          <a:lnTo>
                            <a:pt x="261" y="34"/>
                          </a:lnTo>
                          <a:lnTo>
                            <a:pt x="254" y="20"/>
                          </a:lnTo>
                          <a:lnTo>
                            <a:pt x="243" y="11"/>
                          </a:lnTo>
                          <a:lnTo>
                            <a:pt x="229" y="4"/>
                          </a:lnTo>
                          <a:lnTo>
                            <a:pt x="212" y="1"/>
                          </a:lnTo>
                          <a:lnTo>
                            <a:pt x="193" y="0"/>
                          </a:lnTo>
                          <a:lnTo>
                            <a:pt x="174" y="1"/>
                          </a:lnTo>
                          <a:lnTo>
                            <a:pt x="149" y="5"/>
                          </a:lnTo>
                          <a:lnTo>
                            <a:pt x="123" y="12"/>
                          </a:lnTo>
                          <a:lnTo>
                            <a:pt x="99" y="22"/>
                          </a:lnTo>
                          <a:lnTo>
                            <a:pt x="76" y="33"/>
                          </a:lnTo>
                          <a:lnTo>
                            <a:pt x="54" y="47"/>
                          </a:lnTo>
                          <a:lnTo>
                            <a:pt x="34" y="63"/>
                          </a:lnTo>
                          <a:lnTo>
                            <a:pt x="16" y="81"/>
                          </a:lnTo>
                          <a:lnTo>
                            <a:pt x="0" y="102"/>
                          </a:lnTo>
                          <a:lnTo>
                            <a:pt x="0" y="103"/>
                          </a:lnTo>
                          <a:lnTo>
                            <a:pt x="0" y="10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2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60" y="1281"/>
                      <a:ext cx="65" cy="49"/>
                    </a:xfrm>
                    <a:custGeom>
                      <a:avLst/>
                      <a:gdLst>
                        <a:gd name="T0" fmla="*/ 0 w 131"/>
                        <a:gd name="T1" fmla="*/ 1 h 98"/>
                        <a:gd name="T2" fmla="*/ 0 w 131"/>
                        <a:gd name="T3" fmla="*/ 1 h 98"/>
                        <a:gd name="T4" fmla="*/ 0 w 131"/>
                        <a:gd name="T5" fmla="*/ 1 h 98"/>
                        <a:gd name="T6" fmla="*/ 0 w 131"/>
                        <a:gd name="T7" fmla="*/ 1 h 98"/>
                        <a:gd name="T8" fmla="*/ 0 w 131"/>
                        <a:gd name="T9" fmla="*/ 1 h 98"/>
                        <a:gd name="T10" fmla="*/ 0 w 131"/>
                        <a:gd name="T11" fmla="*/ 1 h 98"/>
                        <a:gd name="T12" fmla="*/ 0 w 131"/>
                        <a:gd name="T13" fmla="*/ 1 h 98"/>
                        <a:gd name="T14" fmla="*/ 0 w 131"/>
                        <a:gd name="T15" fmla="*/ 1 h 98"/>
                        <a:gd name="T16" fmla="*/ 0 w 131"/>
                        <a:gd name="T17" fmla="*/ 1 h 98"/>
                        <a:gd name="T18" fmla="*/ 0 w 131"/>
                        <a:gd name="T19" fmla="*/ 1 h 98"/>
                        <a:gd name="T20" fmla="*/ 0 w 131"/>
                        <a:gd name="T21" fmla="*/ 1 h 98"/>
                        <a:gd name="T22" fmla="*/ 0 w 131"/>
                        <a:gd name="T23" fmla="*/ 1 h 98"/>
                        <a:gd name="T24" fmla="*/ 0 w 131"/>
                        <a:gd name="T25" fmla="*/ 1 h 98"/>
                        <a:gd name="T26" fmla="*/ 0 w 131"/>
                        <a:gd name="T27" fmla="*/ 1 h 98"/>
                        <a:gd name="T28" fmla="*/ 0 w 131"/>
                        <a:gd name="T29" fmla="*/ 1 h 98"/>
                        <a:gd name="T30" fmla="*/ 0 w 131"/>
                        <a:gd name="T31" fmla="*/ 1 h 98"/>
                        <a:gd name="T32" fmla="*/ 0 w 131"/>
                        <a:gd name="T33" fmla="*/ 1 h 98"/>
                        <a:gd name="T34" fmla="*/ 0 w 131"/>
                        <a:gd name="T35" fmla="*/ 1 h 98"/>
                        <a:gd name="T36" fmla="*/ 0 w 131"/>
                        <a:gd name="T37" fmla="*/ 1 h 98"/>
                        <a:gd name="T38" fmla="*/ 0 w 131"/>
                        <a:gd name="T39" fmla="*/ 1 h 98"/>
                        <a:gd name="T40" fmla="*/ 0 w 131"/>
                        <a:gd name="T41" fmla="*/ 1 h 98"/>
                        <a:gd name="T42" fmla="*/ 0 w 131"/>
                        <a:gd name="T43" fmla="*/ 1 h 98"/>
                        <a:gd name="T44" fmla="*/ 0 w 131"/>
                        <a:gd name="T45" fmla="*/ 1 h 98"/>
                        <a:gd name="T46" fmla="*/ 0 w 131"/>
                        <a:gd name="T47" fmla="*/ 1 h 98"/>
                        <a:gd name="T48" fmla="*/ 0 w 131"/>
                        <a:gd name="T49" fmla="*/ 1 h 98"/>
                        <a:gd name="T50" fmla="*/ 0 w 131"/>
                        <a:gd name="T51" fmla="*/ 1 h 98"/>
                        <a:gd name="T52" fmla="*/ 0 w 131"/>
                        <a:gd name="T53" fmla="*/ 1 h 98"/>
                        <a:gd name="T54" fmla="*/ 0 w 131"/>
                        <a:gd name="T55" fmla="*/ 1 h 98"/>
                        <a:gd name="T56" fmla="*/ 0 w 131"/>
                        <a:gd name="T57" fmla="*/ 0 h 98"/>
                        <a:gd name="T58" fmla="*/ 0 w 131"/>
                        <a:gd name="T59" fmla="*/ 1 h 98"/>
                        <a:gd name="T60" fmla="*/ 0 w 131"/>
                        <a:gd name="T61" fmla="*/ 1 h 98"/>
                        <a:gd name="T62" fmla="*/ 0 w 131"/>
                        <a:gd name="T63" fmla="*/ 1 h 98"/>
                        <a:gd name="T64" fmla="*/ 0 w 131"/>
                        <a:gd name="T65" fmla="*/ 1 h 98"/>
                        <a:gd name="T66" fmla="*/ 0 w 131"/>
                        <a:gd name="T67" fmla="*/ 1 h 98"/>
                        <a:gd name="T68" fmla="*/ 0 w 131"/>
                        <a:gd name="T69" fmla="*/ 1 h 98"/>
                        <a:gd name="T70" fmla="*/ 0 w 131"/>
                        <a:gd name="T71" fmla="*/ 1 h 98"/>
                        <a:gd name="T72" fmla="*/ 0 w 131"/>
                        <a:gd name="T73" fmla="*/ 1 h 98"/>
                        <a:gd name="T74" fmla="*/ 0 w 131"/>
                        <a:gd name="T75" fmla="*/ 1 h 98"/>
                        <a:gd name="T76" fmla="*/ 0 w 131"/>
                        <a:gd name="T77" fmla="*/ 1 h 98"/>
                        <a:gd name="T78" fmla="*/ 0 w 131"/>
                        <a:gd name="T79" fmla="*/ 1 h 98"/>
                        <a:gd name="T80" fmla="*/ 0 w 131"/>
                        <a:gd name="T81" fmla="*/ 1 h 98"/>
                        <a:gd name="T82" fmla="*/ 0 w 131"/>
                        <a:gd name="T83" fmla="*/ 1 h 98"/>
                        <a:gd name="T84" fmla="*/ 0 w 131"/>
                        <a:gd name="T85" fmla="*/ 1 h 98"/>
                        <a:gd name="T86" fmla="*/ 0 w 131"/>
                        <a:gd name="T87" fmla="*/ 1 h 98"/>
                        <a:gd name="T88" fmla="*/ 0 w 131"/>
                        <a:gd name="T89" fmla="*/ 1 h 98"/>
                        <a:gd name="T90" fmla="*/ 0 w 131"/>
                        <a:gd name="T91" fmla="*/ 1 h 9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31"/>
                        <a:gd name="T139" fmla="*/ 0 h 98"/>
                        <a:gd name="T140" fmla="*/ 131 w 131"/>
                        <a:gd name="T141" fmla="*/ 98 h 9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31" h="98">
                          <a:moveTo>
                            <a:pt x="31" y="98"/>
                          </a:moveTo>
                          <a:lnTo>
                            <a:pt x="25" y="90"/>
                          </a:lnTo>
                          <a:lnTo>
                            <a:pt x="20" y="81"/>
                          </a:lnTo>
                          <a:lnTo>
                            <a:pt x="17" y="71"/>
                          </a:lnTo>
                          <a:lnTo>
                            <a:pt x="12" y="61"/>
                          </a:lnTo>
                          <a:lnTo>
                            <a:pt x="8" y="51"/>
                          </a:lnTo>
                          <a:lnTo>
                            <a:pt x="10" y="43"/>
                          </a:lnTo>
                          <a:lnTo>
                            <a:pt x="12" y="35"/>
                          </a:lnTo>
                          <a:lnTo>
                            <a:pt x="18" y="29"/>
                          </a:lnTo>
                          <a:lnTo>
                            <a:pt x="25" y="23"/>
                          </a:lnTo>
                          <a:lnTo>
                            <a:pt x="31" y="20"/>
                          </a:lnTo>
                          <a:lnTo>
                            <a:pt x="40" y="17"/>
                          </a:lnTo>
                          <a:lnTo>
                            <a:pt x="48" y="16"/>
                          </a:lnTo>
                          <a:lnTo>
                            <a:pt x="57" y="15"/>
                          </a:lnTo>
                          <a:lnTo>
                            <a:pt x="67" y="15"/>
                          </a:lnTo>
                          <a:lnTo>
                            <a:pt x="76" y="15"/>
                          </a:lnTo>
                          <a:lnTo>
                            <a:pt x="86" y="15"/>
                          </a:lnTo>
                          <a:lnTo>
                            <a:pt x="95" y="15"/>
                          </a:lnTo>
                          <a:lnTo>
                            <a:pt x="105" y="15"/>
                          </a:lnTo>
                          <a:lnTo>
                            <a:pt x="114" y="15"/>
                          </a:lnTo>
                          <a:lnTo>
                            <a:pt x="124" y="15"/>
                          </a:lnTo>
                          <a:lnTo>
                            <a:pt x="127" y="13"/>
                          </a:lnTo>
                          <a:lnTo>
                            <a:pt x="129" y="10"/>
                          </a:lnTo>
                          <a:lnTo>
                            <a:pt x="131" y="8"/>
                          </a:lnTo>
                          <a:lnTo>
                            <a:pt x="128" y="6"/>
                          </a:lnTo>
                          <a:lnTo>
                            <a:pt x="114" y="5"/>
                          </a:lnTo>
                          <a:lnTo>
                            <a:pt x="101" y="2"/>
                          </a:lnTo>
                          <a:lnTo>
                            <a:pt x="87" y="1"/>
                          </a:lnTo>
                          <a:lnTo>
                            <a:pt x="73" y="0"/>
                          </a:lnTo>
                          <a:lnTo>
                            <a:pt x="59" y="1"/>
                          </a:lnTo>
                          <a:lnTo>
                            <a:pt x="46" y="4"/>
                          </a:lnTo>
                          <a:lnTo>
                            <a:pt x="34" y="8"/>
                          </a:lnTo>
                          <a:lnTo>
                            <a:pt x="21" y="15"/>
                          </a:lnTo>
                          <a:lnTo>
                            <a:pt x="10" y="25"/>
                          </a:lnTo>
                          <a:lnTo>
                            <a:pt x="3" y="36"/>
                          </a:lnTo>
                          <a:lnTo>
                            <a:pt x="0" y="46"/>
                          </a:lnTo>
                          <a:lnTo>
                            <a:pt x="2" y="57"/>
                          </a:lnTo>
                          <a:lnTo>
                            <a:pt x="6" y="68"/>
                          </a:lnTo>
                          <a:lnTo>
                            <a:pt x="13" y="78"/>
                          </a:lnTo>
                          <a:lnTo>
                            <a:pt x="21" y="89"/>
                          </a:lnTo>
                          <a:lnTo>
                            <a:pt x="30" y="98"/>
                          </a:lnTo>
                          <a:lnTo>
                            <a:pt x="31" y="9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3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073" y="1183"/>
                      <a:ext cx="78" cy="38"/>
                    </a:xfrm>
                    <a:custGeom>
                      <a:avLst/>
                      <a:gdLst>
                        <a:gd name="T0" fmla="*/ 0 w 157"/>
                        <a:gd name="T1" fmla="*/ 1 h 76"/>
                        <a:gd name="T2" fmla="*/ 0 w 157"/>
                        <a:gd name="T3" fmla="*/ 1 h 76"/>
                        <a:gd name="T4" fmla="*/ 0 w 157"/>
                        <a:gd name="T5" fmla="*/ 1 h 76"/>
                        <a:gd name="T6" fmla="*/ 0 w 157"/>
                        <a:gd name="T7" fmla="*/ 1 h 76"/>
                        <a:gd name="T8" fmla="*/ 0 w 157"/>
                        <a:gd name="T9" fmla="*/ 1 h 76"/>
                        <a:gd name="T10" fmla="*/ 0 w 157"/>
                        <a:gd name="T11" fmla="*/ 1 h 76"/>
                        <a:gd name="T12" fmla="*/ 0 w 157"/>
                        <a:gd name="T13" fmla="*/ 1 h 76"/>
                        <a:gd name="T14" fmla="*/ 0 w 157"/>
                        <a:gd name="T15" fmla="*/ 1 h 76"/>
                        <a:gd name="T16" fmla="*/ 0 w 157"/>
                        <a:gd name="T17" fmla="*/ 1 h 76"/>
                        <a:gd name="T18" fmla="*/ 0 w 157"/>
                        <a:gd name="T19" fmla="*/ 1 h 76"/>
                        <a:gd name="T20" fmla="*/ 0 w 157"/>
                        <a:gd name="T21" fmla="*/ 1 h 76"/>
                        <a:gd name="T22" fmla="*/ 0 w 157"/>
                        <a:gd name="T23" fmla="*/ 1 h 76"/>
                        <a:gd name="T24" fmla="*/ 0 w 157"/>
                        <a:gd name="T25" fmla="*/ 1 h 76"/>
                        <a:gd name="T26" fmla="*/ 0 w 157"/>
                        <a:gd name="T27" fmla="*/ 1 h 76"/>
                        <a:gd name="T28" fmla="*/ 0 w 157"/>
                        <a:gd name="T29" fmla="*/ 1 h 76"/>
                        <a:gd name="T30" fmla="*/ 0 w 157"/>
                        <a:gd name="T31" fmla="*/ 1 h 76"/>
                        <a:gd name="T32" fmla="*/ 0 w 157"/>
                        <a:gd name="T33" fmla="*/ 1 h 76"/>
                        <a:gd name="T34" fmla="*/ 0 w 157"/>
                        <a:gd name="T35" fmla="*/ 1 h 76"/>
                        <a:gd name="T36" fmla="*/ 0 w 157"/>
                        <a:gd name="T37" fmla="*/ 1 h 76"/>
                        <a:gd name="T38" fmla="*/ 0 w 157"/>
                        <a:gd name="T39" fmla="*/ 1 h 76"/>
                        <a:gd name="T40" fmla="*/ 0 w 157"/>
                        <a:gd name="T41" fmla="*/ 0 h 76"/>
                        <a:gd name="T42" fmla="*/ 0 w 157"/>
                        <a:gd name="T43" fmla="*/ 0 h 76"/>
                        <a:gd name="T44" fmla="*/ 0 w 157"/>
                        <a:gd name="T45" fmla="*/ 0 h 76"/>
                        <a:gd name="T46" fmla="*/ 0 w 157"/>
                        <a:gd name="T47" fmla="*/ 0 h 76"/>
                        <a:gd name="T48" fmla="*/ 0 w 157"/>
                        <a:gd name="T49" fmla="*/ 1 h 76"/>
                        <a:gd name="T50" fmla="*/ 0 w 157"/>
                        <a:gd name="T51" fmla="*/ 1 h 76"/>
                        <a:gd name="T52" fmla="*/ 0 w 157"/>
                        <a:gd name="T53" fmla="*/ 1 h 76"/>
                        <a:gd name="T54" fmla="*/ 0 w 157"/>
                        <a:gd name="T55" fmla="*/ 1 h 76"/>
                        <a:gd name="T56" fmla="*/ 0 w 157"/>
                        <a:gd name="T57" fmla="*/ 1 h 76"/>
                        <a:gd name="T58" fmla="*/ 0 w 157"/>
                        <a:gd name="T59" fmla="*/ 1 h 76"/>
                        <a:gd name="T60" fmla="*/ 0 w 157"/>
                        <a:gd name="T61" fmla="*/ 1 h 76"/>
                        <a:gd name="T62" fmla="*/ 0 w 157"/>
                        <a:gd name="T63" fmla="*/ 1 h 76"/>
                        <a:gd name="T64" fmla="*/ 0 w 157"/>
                        <a:gd name="T65" fmla="*/ 1 h 76"/>
                        <a:gd name="T66" fmla="*/ 0 w 157"/>
                        <a:gd name="T67" fmla="*/ 1 h 76"/>
                        <a:gd name="T68" fmla="*/ 0 w 157"/>
                        <a:gd name="T69" fmla="*/ 1 h 76"/>
                        <a:gd name="T70" fmla="*/ 0 w 157"/>
                        <a:gd name="T71" fmla="*/ 1 h 76"/>
                        <a:gd name="T72" fmla="*/ 0 w 157"/>
                        <a:gd name="T73" fmla="*/ 1 h 76"/>
                        <a:gd name="T74" fmla="*/ 0 w 157"/>
                        <a:gd name="T75" fmla="*/ 1 h 76"/>
                        <a:gd name="T76" fmla="*/ 0 w 157"/>
                        <a:gd name="T77" fmla="*/ 1 h 76"/>
                        <a:gd name="T78" fmla="*/ 0 w 157"/>
                        <a:gd name="T79" fmla="*/ 1 h 76"/>
                        <a:gd name="T80" fmla="*/ 0 w 157"/>
                        <a:gd name="T81" fmla="*/ 1 h 76"/>
                        <a:gd name="T82" fmla="*/ 0 w 157"/>
                        <a:gd name="T83" fmla="*/ 1 h 7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57"/>
                        <a:gd name="T127" fmla="*/ 0 h 76"/>
                        <a:gd name="T128" fmla="*/ 157 w 157"/>
                        <a:gd name="T129" fmla="*/ 76 h 7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57" h="76">
                          <a:moveTo>
                            <a:pt x="1" y="76"/>
                          </a:moveTo>
                          <a:lnTo>
                            <a:pt x="8" y="65"/>
                          </a:lnTo>
                          <a:lnTo>
                            <a:pt x="15" y="54"/>
                          </a:lnTo>
                          <a:lnTo>
                            <a:pt x="23" y="44"/>
                          </a:lnTo>
                          <a:lnTo>
                            <a:pt x="30" y="35"/>
                          </a:lnTo>
                          <a:lnTo>
                            <a:pt x="39" y="28"/>
                          </a:lnTo>
                          <a:lnTo>
                            <a:pt x="50" y="21"/>
                          </a:lnTo>
                          <a:lnTo>
                            <a:pt x="63" y="15"/>
                          </a:lnTo>
                          <a:lnTo>
                            <a:pt x="76" y="12"/>
                          </a:lnTo>
                          <a:lnTo>
                            <a:pt x="86" y="11"/>
                          </a:lnTo>
                          <a:lnTo>
                            <a:pt x="96" y="9"/>
                          </a:lnTo>
                          <a:lnTo>
                            <a:pt x="105" y="8"/>
                          </a:lnTo>
                          <a:lnTo>
                            <a:pt x="115" y="7"/>
                          </a:lnTo>
                          <a:lnTo>
                            <a:pt x="125" y="7"/>
                          </a:lnTo>
                          <a:lnTo>
                            <a:pt x="134" y="6"/>
                          </a:lnTo>
                          <a:lnTo>
                            <a:pt x="144" y="6"/>
                          </a:lnTo>
                          <a:lnTo>
                            <a:pt x="154" y="6"/>
                          </a:lnTo>
                          <a:lnTo>
                            <a:pt x="155" y="5"/>
                          </a:lnTo>
                          <a:lnTo>
                            <a:pt x="157" y="2"/>
                          </a:lnTo>
                          <a:lnTo>
                            <a:pt x="157" y="1"/>
                          </a:lnTo>
                          <a:lnTo>
                            <a:pt x="156" y="0"/>
                          </a:lnTo>
                          <a:lnTo>
                            <a:pt x="141" y="0"/>
                          </a:lnTo>
                          <a:lnTo>
                            <a:pt x="127" y="0"/>
                          </a:lnTo>
                          <a:lnTo>
                            <a:pt x="113" y="0"/>
                          </a:lnTo>
                          <a:lnTo>
                            <a:pt x="99" y="1"/>
                          </a:lnTo>
                          <a:lnTo>
                            <a:pt x="86" y="4"/>
                          </a:lnTo>
                          <a:lnTo>
                            <a:pt x="73" y="6"/>
                          </a:lnTo>
                          <a:lnTo>
                            <a:pt x="59" y="11"/>
                          </a:lnTo>
                          <a:lnTo>
                            <a:pt x="45" y="15"/>
                          </a:lnTo>
                          <a:lnTo>
                            <a:pt x="38" y="20"/>
                          </a:lnTo>
                          <a:lnTo>
                            <a:pt x="31" y="26"/>
                          </a:lnTo>
                          <a:lnTo>
                            <a:pt x="24" y="34"/>
                          </a:lnTo>
                          <a:lnTo>
                            <a:pt x="20" y="42"/>
                          </a:lnTo>
                          <a:lnTo>
                            <a:pt x="14" y="51"/>
                          </a:lnTo>
                          <a:lnTo>
                            <a:pt x="10" y="60"/>
                          </a:lnTo>
                          <a:lnTo>
                            <a:pt x="5" y="69"/>
                          </a:lnTo>
                          <a:lnTo>
                            <a:pt x="0" y="76"/>
                          </a:lnTo>
                          <a:lnTo>
                            <a:pt x="1" y="7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4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386" y="1105"/>
                      <a:ext cx="140" cy="110"/>
                    </a:xfrm>
                    <a:custGeom>
                      <a:avLst/>
                      <a:gdLst>
                        <a:gd name="T0" fmla="*/ 1 w 279"/>
                        <a:gd name="T1" fmla="*/ 1 h 219"/>
                        <a:gd name="T2" fmla="*/ 1 w 279"/>
                        <a:gd name="T3" fmla="*/ 1 h 219"/>
                        <a:gd name="T4" fmla="*/ 1 w 279"/>
                        <a:gd name="T5" fmla="*/ 1 h 219"/>
                        <a:gd name="T6" fmla="*/ 1 w 279"/>
                        <a:gd name="T7" fmla="*/ 1 h 219"/>
                        <a:gd name="T8" fmla="*/ 1 w 279"/>
                        <a:gd name="T9" fmla="*/ 1 h 219"/>
                        <a:gd name="T10" fmla="*/ 1 w 279"/>
                        <a:gd name="T11" fmla="*/ 1 h 219"/>
                        <a:gd name="T12" fmla="*/ 1 w 279"/>
                        <a:gd name="T13" fmla="*/ 1 h 219"/>
                        <a:gd name="T14" fmla="*/ 1 w 279"/>
                        <a:gd name="T15" fmla="*/ 1 h 219"/>
                        <a:gd name="T16" fmla="*/ 1 w 279"/>
                        <a:gd name="T17" fmla="*/ 1 h 219"/>
                        <a:gd name="T18" fmla="*/ 1 w 279"/>
                        <a:gd name="T19" fmla="*/ 1 h 219"/>
                        <a:gd name="T20" fmla="*/ 1 w 279"/>
                        <a:gd name="T21" fmla="*/ 1 h 219"/>
                        <a:gd name="T22" fmla="*/ 1 w 279"/>
                        <a:gd name="T23" fmla="*/ 1 h 219"/>
                        <a:gd name="T24" fmla="*/ 1 w 279"/>
                        <a:gd name="T25" fmla="*/ 1 h 219"/>
                        <a:gd name="T26" fmla="*/ 1 w 279"/>
                        <a:gd name="T27" fmla="*/ 1 h 219"/>
                        <a:gd name="T28" fmla="*/ 1 w 279"/>
                        <a:gd name="T29" fmla="*/ 1 h 219"/>
                        <a:gd name="T30" fmla="*/ 1 w 279"/>
                        <a:gd name="T31" fmla="*/ 1 h 219"/>
                        <a:gd name="T32" fmla="*/ 1 w 279"/>
                        <a:gd name="T33" fmla="*/ 1 h 219"/>
                        <a:gd name="T34" fmla="*/ 1 w 279"/>
                        <a:gd name="T35" fmla="*/ 1 h 219"/>
                        <a:gd name="T36" fmla="*/ 1 w 279"/>
                        <a:gd name="T37" fmla="*/ 1 h 219"/>
                        <a:gd name="T38" fmla="*/ 1 w 279"/>
                        <a:gd name="T39" fmla="*/ 1 h 219"/>
                        <a:gd name="T40" fmla="*/ 1 w 279"/>
                        <a:gd name="T41" fmla="*/ 1 h 219"/>
                        <a:gd name="T42" fmla="*/ 1 w 279"/>
                        <a:gd name="T43" fmla="*/ 1 h 219"/>
                        <a:gd name="T44" fmla="*/ 1 w 279"/>
                        <a:gd name="T45" fmla="*/ 1 h 219"/>
                        <a:gd name="T46" fmla="*/ 1 w 279"/>
                        <a:gd name="T47" fmla="*/ 1 h 219"/>
                        <a:gd name="T48" fmla="*/ 1 w 279"/>
                        <a:gd name="T49" fmla="*/ 1 h 219"/>
                        <a:gd name="T50" fmla="*/ 1 w 279"/>
                        <a:gd name="T51" fmla="*/ 1 h 219"/>
                        <a:gd name="T52" fmla="*/ 1 w 279"/>
                        <a:gd name="T53" fmla="*/ 1 h 219"/>
                        <a:gd name="T54" fmla="*/ 1 w 279"/>
                        <a:gd name="T55" fmla="*/ 1 h 219"/>
                        <a:gd name="T56" fmla="*/ 1 w 279"/>
                        <a:gd name="T57" fmla="*/ 1 h 219"/>
                        <a:gd name="T58" fmla="*/ 1 w 279"/>
                        <a:gd name="T59" fmla="*/ 1 h 219"/>
                        <a:gd name="T60" fmla="*/ 1 w 279"/>
                        <a:gd name="T61" fmla="*/ 1 h 219"/>
                        <a:gd name="T62" fmla="*/ 1 w 279"/>
                        <a:gd name="T63" fmla="*/ 1 h 219"/>
                        <a:gd name="T64" fmla="*/ 1 w 279"/>
                        <a:gd name="T65" fmla="*/ 1 h 219"/>
                        <a:gd name="T66" fmla="*/ 1 w 279"/>
                        <a:gd name="T67" fmla="*/ 1 h 219"/>
                        <a:gd name="T68" fmla="*/ 1 w 279"/>
                        <a:gd name="T69" fmla="*/ 0 h 219"/>
                        <a:gd name="T70" fmla="*/ 1 w 279"/>
                        <a:gd name="T71" fmla="*/ 1 h 219"/>
                        <a:gd name="T72" fmla="*/ 0 w 279"/>
                        <a:gd name="T73" fmla="*/ 1 h 219"/>
                        <a:gd name="T74" fmla="*/ 0 w 279"/>
                        <a:gd name="T75" fmla="*/ 1 h 219"/>
                        <a:gd name="T76" fmla="*/ 0 w 279"/>
                        <a:gd name="T77" fmla="*/ 1 h 219"/>
                        <a:gd name="T78" fmla="*/ 0 w 279"/>
                        <a:gd name="T79" fmla="*/ 1 h 219"/>
                        <a:gd name="T80" fmla="*/ 1 w 279"/>
                        <a:gd name="T81" fmla="*/ 1 h 219"/>
                        <a:gd name="T82" fmla="*/ 1 w 279"/>
                        <a:gd name="T83" fmla="*/ 1 h 219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9"/>
                        <a:gd name="T127" fmla="*/ 0 h 219"/>
                        <a:gd name="T128" fmla="*/ 279 w 279"/>
                        <a:gd name="T129" fmla="*/ 219 h 219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9" h="219">
                          <a:moveTo>
                            <a:pt x="1" y="18"/>
                          </a:moveTo>
                          <a:lnTo>
                            <a:pt x="23" y="7"/>
                          </a:lnTo>
                          <a:lnTo>
                            <a:pt x="47" y="3"/>
                          </a:lnTo>
                          <a:lnTo>
                            <a:pt x="71" y="6"/>
                          </a:lnTo>
                          <a:lnTo>
                            <a:pt x="97" y="14"/>
                          </a:lnTo>
                          <a:lnTo>
                            <a:pt x="121" y="24"/>
                          </a:lnTo>
                          <a:lnTo>
                            <a:pt x="144" y="37"/>
                          </a:lnTo>
                          <a:lnTo>
                            <a:pt x="166" y="51"/>
                          </a:lnTo>
                          <a:lnTo>
                            <a:pt x="184" y="62"/>
                          </a:lnTo>
                          <a:lnTo>
                            <a:pt x="204" y="76"/>
                          </a:lnTo>
                          <a:lnTo>
                            <a:pt x="221" y="91"/>
                          </a:lnTo>
                          <a:lnTo>
                            <a:pt x="237" y="108"/>
                          </a:lnTo>
                          <a:lnTo>
                            <a:pt x="250" y="127"/>
                          </a:lnTo>
                          <a:lnTo>
                            <a:pt x="259" y="147"/>
                          </a:lnTo>
                          <a:lnTo>
                            <a:pt x="265" y="168"/>
                          </a:lnTo>
                          <a:lnTo>
                            <a:pt x="265" y="191"/>
                          </a:lnTo>
                          <a:lnTo>
                            <a:pt x="259" y="215"/>
                          </a:lnTo>
                          <a:lnTo>
                            <a:pt x="259" y="219"/>
                          </a:lnTo>
                          <a:lnTo>
                            <a:pt x="261" y="219"/>
                          </a:lnTo>
                          <a:lnTo>
                            <a:pt x="265" y="218"/>
                          </a:lnTo>
                          <a:lnTo>
                            <a:pt x="267" y="215"/>
                          </a:lnTo>
                          <a:lnTo>
                            <a:pt x="278" y="188"/>
                          </a:lnTo>
                          <a:lnTo>
                            <a:pt x="279" y="162"/>
                          </a:lnTo>
                          <a:lnTo>
                            <a:pt x="274" y="138"/>
                          </a:lnTo>
                          <a:lnTo>
                            <a:pt x="263" y="116"/>
                          </a:lnTo>
                          <a:lnTo>
                            <a:pt x="246" y="97"/>
                          </a:lnTo>
                          <a:lnTo>
                            <a:pt x="227" y="79"/>
                          </a:lnTo>
                          <a:lnTo>
                            <a:pt x="204" y="63"/>
                          </a:lnTo>
                          <a:lnTo>
                            <a:pt x="181" y="49"/>
                          </a:lnTo>
                          <a:lnTo>
                            <a:pt x="162" y="39"/>
                          </a:lnTo>
                          <a:lnTo>
                            <a:pt x="140" y="27"/>
                          </a:lnTo>
                          <a:lnTo>
                            <a:pt x="116" y="16"/>
                          </a:lnTo>
                          <a:lnTo>
                            <a:pt x="91" y="7"/>
                          </a:lnTo>
                          <a:lnTo>
                            <a:pt x="66" y="1"/>
                          </a:lnTo>
                          <a:lnTo>
                            <a:pt x="41" y="0"/>
                          </a:lnTo>
                          <a:lnTo>
                            <a:pt x="20" y="4"/>
                          </a:lnTo>
                          <a:lnTo>
                            <a:pt x="0" y="18"/>
                          </a:lnTo>
                          <a:lnTo>
                            <a:pt x="1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5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4445" y="1126"/>
                      <a:ext cx="52" cy="92"/>
                    </a:xfrm>
                    <a:custGeom>
                      <a:avLst/>
                      <a:gdLst>
                        <a:gd name="T0" fmla="*/ 0 w 105"/>
                        <a:gd name="T1" fmla="*/ 0 h 184"/>
                        <a:gd name="T2" fmla="*/ 0 w 105"/>
                        <a:gd name="T3" fmla="*/ 1 h 184"/>
                        <a:gd name="T4" fmla="*/ 0 w 105"/>
                        <a:gd name="T5" fmla="*/ 1 h 184"/>
                        <a:gd name="T6" fmla="*/ 0 w 105"/>
                        <a:gd name="T7" fmla="*/ 1 h 184"/>
                        <a:gd name="T8" fmla="*/ 0 w 105"/>
                        <a:gd name="T9" fmla="*/ 1 h 184"/>
                        <a:gd name="T10" fmla="*/ 0 w 105"/>
                        <a:gd name="T11" fmla="*/ 1 h 184"/>
                        <a:gd name="T12" fmla="*/ 0 w 105"/>
                        <a:gd name="T13" fmla="*/ 1 h 184"/>
                        <a:gd name="T14" fmla="*/ 0 w 105"/>
                        <a:gd name="T15" fmla="*/ 1 h 184"/>
                        <a:gd name="T16" fmla="*/ 0 w 105"/>
                        <a:gd name="T17" fmla="*/ 1 h 184"/>
                        <a:gd name="T18" fmla="*/ 0 w 105"/>
                        <a:gd name="T19" fmla="*/ 1 h 184"/>
                        <a:gd name="T20" fmla="*/ 0 w 105"/>
                        <a:gd name="T21" fmla="*/ 1 h 184"/>
                        <a:gd name="T22" fmla="*/ 0 w 105"/>
                        <a:gd name="T23" fmla="*/ 1 h 184"/>
                        <a:gd name="T24" fmla="*/ 0 w 105"/>
                        <a:gd name="T25" fmla="*/ 1 h 184"/>
                        <a:gd name="T26" fmla="*/ 0 w 105"/>
                        <a:gd name="T27" fmla="*/ 1 h 184"/>
                        <a:gd name="T28" fmla="*/ 0 w 105"/>
                        <a:gd name="T29" fmla="*/ 1 h 184"/>
                        <a:gd name="T30" fmla="*/ 0 w 105"/>
                        <a:gd name="T31" fmla="*/ 1 h 184"/>
                        <a:gd name="T32" fmla="*/ 0 w 105"/>
                        <a:gd name="T33" fmla="*/ 1 h 184"/>
                        <a:gd name="T34" fmla="*/ 0 w 105"/>
                        <a:gd name="T35" fmla="*/ 1 h 184"/>
                        <a:gd name="T36" fmla="*/ 0 w 105"/>
                        <a:gd name="T37" fmla="*/ 1 h 184"/>
                        <a:gd name="T38" fmla="*/ 0 w 105"/>
                        <a:gd name="T39" fmla="*/ 1 h 184"/>
                        <a:gd name="T40" fmla="*/ 0 w 105"/>
                        <a:gd name="T41" fmla="*/ 1 h 184"/>
                        <a:gd name="T42" fmla="*/ 0 w 105"/>
                        <a:gd name="T43" fmla="*/ 1 h 184"/>
                        <a:gd name="T44" fmla="*/ 0 w 105"/>
                        <a:gd name="T45" fmla="*/ 1 h 184"/>
                        <a:gd name="T46" fmla="*/ 0 w 105"/>
                        <a:gd name="T47" fmla="*/ 1 h 184"/>
                        <a:gd name="T48" fmla="*/ 0 w 105"/>
                        <a:gd name="T49" fmla="*/ 1 h 184"/>
                        <a:gd name="T50" fmla="*/ 0 w 105"/>
                        <a:gd name="T51" fmla="*/ 1 h 184"/>
                        <a:gd name="T52" fmla="*/ 0 w 105"/>
                        <a:gd name="T53" fmla="*/ 1 h 184"/>
                        <a:gd name="T54" fmla="*/ 0 w 105"/>
                        <a:gd name="T55" fmla="*/ 1 h 184"/>
                        <a:gd name="T56" fmla="*/ 0 w 105"/>
                        <a:gd name="T57" fmla="*/ 1 h 184"/>
                        <a:gd name="T58" fmla="*/ 0 w 105"/>
                        <a:gd name="T59" fmla="*/ 1 h 184"/>
                        <a:gd name="T60" fmla="*/ 0 w 105"/>
                        <a:gd name="T61" fmla="*/ 1 h 184"/>
                        <a:gd name="T62" fmla="*/ 0 w 105"/>
                        <a:gd name="T63" fmla="*/ 1 h 184"/>
                        <a:gd name="T64" fmla="*/ 0 w 105"/>
                        <a:gd name="T65" fmla="*/ 1 h 184"/>
                        <a:gd name="T66" fmla="*/ 0 w 105"/>
                        <a:gd name="T67" fmla="*/ 1 h 184"/>
                        <a:gd name="T68" fmla="*/ 0 w 105"/>
                        <a:gd name="T69" fmla="*/ 1 h 184"/>
                        <a:gd name="T70" fmla="*/ 0 w 105"/>
                        <a:gd name="T71" fmla="*/ 1 h 184"/>
                        <a:gd name="T72" fmla="*/ 0 w 105"/>
                        <a:gd name="T73" fmla="*/ 0 h 184"/>
                        <a:gd name="T74" fmla="*/ 0 w 105"/>
                        <a:gd name="T75" fmla="*/ 0 h 184"/>
                        <a:gd name="T76" fmla="*/ 0 w 105"/>
                        <a:gd name="T77" fmla="*/ 0 h 184"/>
                        <a:gd name="T78" fmla="*/ 0 w 105"/>
                        <a:gd name="T79" fmla="*/ 0 h 184"/>
                        <a:gd name="T80" fmla="*/ 0 w 105"/>
                        <a:gd name="T81" fmla="*/ 0 h 184"/>
                        <a:gd name="T82" fmla="*/ 0 w 105"/>
                        <a:gd name="T83" fmla="*/ 0 h 18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05"/>
                        <a:gd name="T127" fmla="*/ 0 h 184"/>
                        <a:gd name="T128" fmla="*/ 105 w 105"/>
                        <a:gd name="T129" fmla="*/ 184 h 18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05" h="184">
                          <a:moveTo>
                            <a:pt x="8" y="0"/>
                          </a:moveTo>
                          <a:lnTo>
                            <a:pt x="21" y="12"/>
                          </a:lnTo>
                          <a:lnTo>
                            <a:pt x="33" y="24"/>
                          </a:lnTo>
                          <a:lnTo>
                            <a:pt x="45" y="36"/>
                          </a:lnTo>
                          <a:lnTo>
                            <a:pt x="57" y="47"/>
                          </a:lnTo>
                          <a:lnTo>
                            <a:pt x="68" y="60"/>
                          </a:lnTo>
                          <a:lnTo>
                            <a:pt x="79" y="74"/>
                          </a:lnTo>
                          <a:lnTo>
                            <a:pt x="88" y="88"/>
                          </a:lnTo>
                          <a:lnTo>
                            <a:pt x="95" y="104"/>
                          </a:lnTo>
                          <a:lnTo>
                            <a:pt x="99" y="125"/>
                          </a:lnTo>
                          <a:lnTo>
                            <a:pt x="96" y="141"/>
                          </a:lnTo>
                          <a:lnTo>
                            <a:pt x="87" y="153"/>
                          </a:lnTo>
                          <a:lnTo>
                            <a:pt x="73" y="163"/>
                          </a:lnTo>
                          <a:lnTo>
                            <a:pt x="56" y="169"/>
                          </a:lnTo>
                          <a:lnTo>
                            <a:pt x="37" y="174"/>
                          </a:lnTo>
                          <a:lnTo>
                            <a:pt x="19" y="179"/>
                          </a:lnTo>
                          <a:lnTo>
                            <a:pt x="1" y="181"/>
                          </a:lnTo>
                          <a:lnTo>
                            <a:pt x="0" y="181"/>
                          </a:lnTo>
                          <a:lnTo>
                            <a:pt x="0" y="182"/>
                          </a:lnTo>
                          <a:lnTo>
                            <a:pt x="0" y="184"/>
                          </a:lnTo>
                          <a:lnTo>
                            <a:pt x="13" y="183"/>
                          </a:lnTo>
                          <a:lnTo>
                            <a:pt x="27" y="181"/>
                          </a:lnTo>
                          <a:lnTo>
                            <a:pt x="42" y="179"/>
                          </a:lnTo>
                          <a:lnTo>
                            <a:pt x="57" y="175"/>
                          </a:lnTo>
                          <a:lnTo>
                            <a:pt x="71" y="171"/>
                          </a:lnTo>
                          <a:lnTo>
                            <a:pt x="83" y="164"/>
                          </a:lnTo>
                          <a:lnTo>
                            <a:pt x="94" y="156"/>
                          </a:lnTo>
                          <a:lnTo>
                            <a:pt x="100" y="144"/>
                          </a:lnTo>
                          <a:lnTo>
                            <a:pt x="105" y="122"/>
                          </a:lnTo>
                          <a:lnTo>
                            <a:pt x="100" y="102"/>
                          </a:lnTo>
                          <a:lnTo>
                            <a:pt x="90" y="82"/>
                          </a:lnTo>
                          <a:lnTo>
                            <a:pt x="76" y="62"/>
                          </a:lnTo>
                          <a:lnTo>
                            <a:pt x="59" y="45"/>
                          </a:lnTo>
                          <a:lnTo>
                            <a:pt x="41" y="28"/>
                          </a:lnTo>
                          <a:lnTo>
                            <a:pt x="23" y="1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6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4335" y="1132"/>
                      <a:ext cx="90" cy="98"/>
                    </a:xfrm>
                    <a:custGeom>
                      <a:avLst/>
                      <a:gdLst>
                        <a:gd name="T0" fmla="*/ 0 w 181"/>
                        <a:gd name="T1" fmla="*/ 1 h 195"/>
                        <a:gd name="T2" fmla="*/ 0 w 181"/>
                        <a:gd name="T3" fmla="*/ 1 h 195"/>
                        <a:gd name="T4" fmla="*/ 0 w 181"/>
                        <a:gd name="T5" fmla="*/ 1 h 195"/>
                        <a:gd name="T6" fmla="*/ 0 w 181"/>
                        <a:gd name="T7" fmla="*/ 1 h 195"/>
                        <a:gd name="T8" fmla="*/ 0 w 181"/>
                        <a:gd name="T9" fmla="*/ 1 h 195"/>
                        <a:gd name="T10" fmla="*/ 0 w 181"/>
                        <a:gd name="T11" fmla="*/ 1 h 195"/>
                        <a:gd name="T12" fmla="*/ 0 w 181"/>
                        <a:gd name="T13" fmla="*/ 1 h 195"/>
                        <a:gd name="T14" fmla="*/ 0 w 181"/>
                        <a:gd name="T15" fmla="*/ 1 h 195"/>
                        <a:gd name="T16" fmla="*/ 0 w 181"/>
                        <a:gd name="T17" fmla="*/ 1 h 195"/>
                        <a:gd name="T18" fmla="*/ 0 w 181"/>
                        <a:gd name="T19" fmla="*/ 1 h 195"/>
                        <a:gd name="T20" fmla="*/ 0 w 181"/>
                        <a:gd name="T21" fmla="*/ 1 h 195"/>
                        <a:gd name="T22" fmla="*/ 0 w 181"/>
                        <a:gd name="T23" fmla="*/ 1 h 195"/>
                        <a:gd name="T24" fmla="*/ 0 w 181"/>
                        <a:gd name="T25" fmla="*/ 1 h 195"/>
                        <a:gd name="T26" fmla="*/ 0 w 181"/>
                        <a:gd name="T27" fmla="*/ 1 h 195"/>
                        <a:gd name="T28" fmla="*/ 0 w 181"/>
                        <a:gd name="T29" fmla="*/ 1 h 195"/>
                        <a:gd name="T30" fmla="*/ 0 w 181"/>
                        <a:gd name="T31" fmla="*/ 1 h 195"/>
                        <a:gd name="T32" fmla="*/ 0 w 181"/>
                        <a:gd name="T33" fmla="*/ 1 h 195"/>
                        <a:gd name="T34" fmla="*/ 0 w 181"/>
                        <a:gd name="T35" fmla="*/ 1 h 195"/>
                        <a:gd name="T36" fmla="*/ 0 w 181"/>
                        <a:gd name="T37" fmla="*/ 1 h 195"/>
                        <a:gd name="T38" fmla="*/ 0 w 181"/>
                        <a:gd name="T39" fmla="*/ 1 h 195"/>
                        <a:gd name="T40" fmla="*/ 0 w 181"/>
                        <a:gd name="T41" fmla="*/ 1 h 195"/>
                        <a:gd name="T42" fmla="*/ 0 w 181"/>
                        <a:gd name="T43" fmla="*/ 1 h 195"/>
                        <a:gd name="T44" fmla="*/ 0 w 181"/>
                        <a:gd name="T45" fmla="*/ 1 h 195"/>
                        <a:gd name="T46" fmla="*/ 0 w 181"/>
                        <a:gd name="T47" fmla="*/ 1 h 195"/>
                        <a:gd name="T48" fmla="*/ 0 w 181"/>
                        <a:gd name="T49" fmla="*/ 1 h 195"/>
                        <a:gd name="T50" fmla="*/ 0 w 181"/>
                        <a:gd name="T51" fmla="*/ 1 h 195"/>
                        <a:gd name="T52" fmla="*/ 0 w 181"/>
                        <a:gd name="T53" fmla="*/ 1 h 195"/>
                        <a:gd name="T54" fmla="*/ 0 w 181"/>
                        <a:gd name="T55" fmla="*/ 1 h 195"/>
                        <a:gd name="T56" fmla="*/ 0 w 181"/>
                        <a:gd name="T57" fmla="*/ 1 h 195"/>
                        <a:gd name="T58" fmla="*/ 0 w 181"/>
                        <a:gd name="T59" fmla="*/ 1 h 195"/>
                        <a:gd name="T60" fmla="*/ 0 w 181"/>
                        <a:gd name="T61" fmla="*/ 1 h 195"/>
                        <a:gd name="T62" fmla="*/ 0 w 181"/>
                        <a:gd name="T63" fmla="*/ 1 h 195"/>
                        <a:gd name="T64" fmla="*/ 0 w 181"/>
                        <a:gd name="T65" fmla="*/ 1 h 195"/>
                        <a:gd name="T66" fmla="*/ 0 w 181"/>
                        <a:gd name="T67" fmla="*/ 1 h 195"/>
                        <a:gd name="T68" fmla="*/ 0 w 181"/>
                        <a:gd name="T69" fmla="*/ 1 h 195"/>
                        <a:gd name="T70" fmla="*/ 0 w 181"/>
                        <a:gd name="T71" fmla="*/ 1 h 195"/>
                        <a:gd name="T72" fmla="*/ 0 w 181"/>
                        <a:gd name="T73" fmla="*/ 1 h 195"/>
                        <a:gd name="T74" fmla="*/ 0 w 181"/>
                        <a:gd name="T75" fmla="*/ 1 h 195"/>
                        <a:gd name="T76" fmla="*/ 0 w 181"/>
                        <a:gd name="T77" fmla="*/ 1 h 195"/>
                        <a:gd name="T78" fmla="*/ 0 w 181"/>
                        <a:gd name="T79" fmla="*/ 1 h 195"/>
                        <a:gd name="T80" fmla="*/ 0 w 181"/>
                        <a:gd name="T81" fmla="*/ 1 h 195"/>
                        <a:gd name="T82" fmla="*/ 0 w 181"/>
                        <a:gd name="T83" fmla="*/ 1 h 195"/>
                        <a:gd name="T84" fmla="*/ 0 w 181"/>
                        <a:gd name="T85" fmla="*/ 1 h 195"/>
                        <a:gd name="T86" fmla="*/ 0 w 181"/>
                        <a:gd name="T87" fmla="*/ 1 h 195"/>
                        <a:gd name="T88" fmla="*/ 0 w 181"/>
                        <a:gd name="T89" fmla="*/ 1 h 195"/>
                        <a:gd name="T90" fmla="*/ 0 w 181"/>
                        <a:gd name="T91" fmla="*/ 1 h 195"/>
                        <a:gd name="T92" fmla="*/ 0 w 181"/>
                        <a:gd name="T93" fmla="*/ 1 h 195"/>
                        <a:gd name="T94" fmla="*/ 0 w 181"/>
                        <a:gd name="T95" fmla="*/ 1 h 195"/>
                        <a:gd name="T96" fmla="*/ 0 w 181"/>
                        <a:gd name="T97" fmla="*/ 1 h 195"/>
                        <a:gd name="T98" fmla="*/ 0 w 181"/>
                        <a:gd name="T99" fmla="*/ 1 h 195"/>
                        <a:gd name="T100" fmla="*/ 0 w 181"/>
                        <a:gd name="T101" fmla="*/ 1 h 195"/>
                        <a:gd name="T102" fmla="*/ 0 w 181"/>
                        <a:gd name="T103" fmla="*/ 1 h 195"/>
                        <a:gd name="T104" fmla="*/ 0 w 181"/>
                        <a:gd name="T105" fmla="*/ 0 h 195"/>
                        <a:gd name="T106" fmla="*/ 0 w 181"/>
                        <a:gd name="T107" fmla="*/ 0 h 195"/>
                        <a:gd name="T108" fmla="*/ 0 w 181"/>
                        <a:gd name="T109" fmla="*/ 0 h 195"/>
                        <a:gd name="T110" fmla="*/ 0 w 181"/>
                        <a:gd name="T111" fmla="*/ 1 h 195"/>
                        <a:gd name="T112" fmla="*/ 0 w 181"/>
                        <a:gd name="T113" fmla="*/ 1 h 195"/>
                        <a:gd name="T114" fmla="*/ 0 w 181"/>
                        <a:gd name="T115" fmla="*/ 1 h 195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w 181"/>
                        <a:gd name="T175" fmla="*/ 0 h 195"/>
                        <a:gd name="T176" fmla="*/ 181 w 181"/>
                        <a:gd name="T177" fmla="*/ 195 h 195"/>
                      </a:gdLst>
                      <a:ahLst/>
                      <a:cxnLst>
                        <a:cxn ang="T116">
                          <a:pos x="T0" y="T1"/>
                        </a:cxn>
                        <a:cxn ang="T117">
                          <a:pos x="T2" y="T3"/>
                        </a:cxn>
                        <a:cxn ang="T118">
                          <a:pos x="T4" y="T5"/>
                        </a:cxn>
                        <a:cxn ang="T119">
                          <a:pos x="T6" y="T7"/>
                        </a:cxn>
                        <a:cxn ang="T120">
                          <a:pos x="T8" y="T9"/>
                        </a:cxn>
                        <a:cxn ang="T121">
                          <a:pos x="T10" y="T11"/>
                        </a:cxn>
                        <a:cxn ang="T122">
                          <a:pos x="T12" y="T13"/>
                        </a:cxn>
                        <a:cxn ang="T123">
                          <a:pos x="T14" y="T15"/>
                        </a:cxn>
                        <a:cxn ang="T124">
                          <a:pos x="T16" y="T17"/>
                        </a:cxn>
                        <a:cxn ang="T125">
                          <a:pos x="T18" y="T19"/>
                        </a:cxn>
                        <a:cxn ang="T126">
                          <a:pos x="T20" y="T21"/>
                        </a:cxn>
                        <a:cxn ang="T127">
                          <a:pos x="T22" y="T23"/>
                        </a:cxn>
                        <a:cxn ang="T128">
                          <a:pos x="T24" y="T25"/>
                        </a:cxn>
                        <a:cxn ang="T129">
                          <a:pos x="T26" y="T27"/>
                        </a:cxn>
                        <a:cxn ang="T130">
                          <a:pos x="T28" y="T29"/>
                        </a:cxn>
                        <a:cxn ang="T131">
                          <a:pos x="T30" y="T31"/>
                        </a:cxn>
                        <a:cxn ang="T132">
                          <a:pos x="T32" y="T33"/>
                        </a:cxn>
                        <a:cxn ang="T133">
                          <a:pos x="T34" y="T35"/>
                        </a:cxn>
                        <a:cxn ang="T134">
                          <a:pos x="T36" y="T37"/>
                        </a:cxn>
                        <a:cxn ang="T135">
                          <a:pos x="T38" y="T39"/>
                        </a:cxn>
                        <a:cxn ang="T136">
                          <a:pos x="T40" y="T41"/>
                        </a:cxn>
                        <a:cxn ang="T137">
                          <a:pos x="T42" y="T43"/>
                        </a:cxn>
                        <a:cxn ang="T138">
                          <a:pos x="T44" y="T45"/>
                        </a:cxn>
                        <a:cxn ang="T139">
                          <a:pos x="T46" y="T47"/>
                        </a:cxn>
                        <a:cxn ang="T140">
                          <a:pos x="T48" y="T49"/>
                        </a:cxn>
                        <a:cxn ang="T141">
                          <a:pos x="T50" y="T51"/>
                        </a:cxn>
                        <a:cxn ang="T142">
                          <a:pos x="T52" y="T53"/>
                        </a:cxn>
                        <a:cxn ang="T143">
                          <a:pos x="T54" y="T55"/>
                        </a:cxn>
                        <a:cxn ang="T144">
                          <a:pos x="T56" y="T57"/>
                        </a:cxn>
                        <a:cxn ang="T145">
                          <a:pos x="T58" y="T59"/>
                        </a:cxn>
                        <a:cxn ang="T146">
                          <a:pos x="T60" y="T61"/>
                        </a:cxn>
                        <a:cxn ang="T147">
                          <a:pos x="T62" y="T63"/>
                        </a:cxn>
                        <a:cxn ang="T148">
                          <a:pos x="T64" y="T65"/>
                        </a:cxn>
                        <a:cxn ang="T149">
                          <a:pos x="T66" y="T67"/>
                        </a:cxn>
                        <a:cxn ang="T150">
                          <a:pos x="T68" y="T69"/>
                        </a:cxn>
                        <a:cxn ang="T151">
                          <a:pos x="T70" y="T71"/>
                        </a:cxn>
                        <a:cxn ang="T152">
                          <a:pos x="T72" y="T73"/>
                        </a:cxn>
                        <a:cxn ang="T153">
                          <a:pos x="T74" y="T75"/>
                        </a:cxn>
                        <a:cxn ang="T154">
                          <a:pos x="T76" y="T77"/>
                        </a:cxn>
                        <a:cxn ang="T155">
                          <a:pos x="T78" y="T79"/>
                        </a:cxn>
                        <a:cxn ang="T156">
                          <a:pos x="T80" y="T81"/>
                        </a:cxn>
                        <a:cxn ang="T157">
                          <a:pos x="T82" y="T83"/>
                        </a:cxn>
                        <a:cxn ang="T158">
                          <a:pos x="T84" y="T85"/>
                        </a:cxn>
                        <a:cxn ang="T159">
                          <a:pos x="T86" y="T87"/>
                        </a:cxn>
                        <a:cxn ang="T160">
                          <a:pos x="T88" y="T89"/>
                        </a:cxn>
                        <a:cxn ang="T161">
                          <a:pos x="T90" y="T91"/>
                        </a:cxn>
                        <a:cxn ang="T162">
                          <a:pos x="T92" y="T93"/>
                        </a:cxn>
                        <a:cxn ang="T163">
                          <a:pos x="T94" y="T95"/>
                        </a:cxn>
                        <a:cxn ang="T164">
                          <a:pos x="T96" y="T97"/>
                        </a:cxn>
                        <a:cxn ang="T165">
                          <a:pos x="T98" y="T99"/>
                        </a:cxn>
                        <a:cxn ang="T166">
                          <a:pos x="T100" y="T101"/>
                        </a:cxn>
                        <a:cxn ang="T167">
                          <a:pos x="T102" y="T103"/>
                        </a:cxn>
                        <a:cxn ang="T168">
                          <a:pos x="T104" y="T105"/>
                        </a:cxn>
                        <a:cxn ang="T169">
                          <a:pos x="T106" y="T107"/>
                        </a:cxn>
                        <a:cxn ang="T170">
                          <a:pos x="T108" y="T109"/>
                        </a:cxn>
                        <a:cxn ang="T171">
                          <a:pos x="T110" y="T111"/>
                        </a:cxn>
                        <a:cxn ang="T172">
                          <a:pos x="T112" y="T113"/>
                        </a:cxn>
                        <a:cxn ang="T173">
                          <a:pos x="T114" y="T115"/>
                        </a:cxn>
                      </a:cxnLst>
                      <a:rect l="T174" t="T175" r="T176" b="T177"/>
                      <a:pathLst>
                        <a:path w="181" h="195">
                          <a:moveTo>
                            <a:pt x="24" y="1"/>
                          </a:moveTo>
                          <a:lnTo>
                            <a:pt x="36" y="7"/>
                          </a:lnTo>
                          <a:lnTo>
                            <a:pt x="47" y="13"/>
                          </a:lnTo>
                          <a:lnTo>
                            <a:pt x="59" y="18"/>
                          </a:lnTo>
                          <a:lnTo>
                            <a:pt x="71" y="24"/>
                          </a:lnTo>
                          <a:lnTo>
                            <a:pt x="82" y="29"/>
                          </a:lnTo>
                          <a:lnTo>
                            <a:pt x="94" y="35"/>
                          </a:lnTo>
                          <a:lnTo>
                            <a:pt x="105" y="40"/>
                          </a:lnTo>
                          <a:lnTo>
                            <a:pt x="117" y="47"/>
                          </a:lnTo>
                          <a:lnTo>
                            <a:pt x="129" y="55"/>
                          </a:lnTo>
                          <a:lnTo>
                            <a:pt x="142" y="67"/>
                          </a:lnTo>
                          <a:lnTo>
                            <a:pt x="155" y="81"/>
                          </a:lnTo>
                          <a:lnTo>
                            <a:pt x="164" y="96"/>
                          </a:lnTo>
                          <a:lnTo>
                            <a:pt x="171" y="112"/>
                          </a:lnTo>
                          <a:lnTo>
                            <a:pt x="173" y="128"/>
                          </a:lnTo>
                          <a:lnTo>
                            <a:pt x="168" y="143"/>
                          </a:lnTo>
                          <a:lnTo>
                            <a:pt x="158" y="157"/>
                          </a:lnTo>
                          <a:lnTo>
                            <a:pt x="142" y="167"/>
                          </a:lnTo>
                          <a:lnTo>
                            <a:pt x="125" y="175"/>
                          </a:lnTo>
                          <a:lnTo>
                            <a:pt x="105" y="181"/>
                          </a:lnTo>
                          <a:lnTo>
                            <a:pt x="84" y="183"/>
                          </a:lnTo>
                          <a:lnTo>
                            <a:pt x="62" y="185"/>
                          </a:lnTo>
                          <a:lnTo>
                            <a:pt x="42" y="187"/>
                          </a:lnTo>
                          <a:lnTo>
                            <a:pt x="22" y="187"/>
                          </a:lnTo>
                          <a:lnTo>
                            <a:pt x="4" y="187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3"/>
                          </a:lnTo>
                          <a:lnTo>
                            <a:pt x="1" y="195"/>
                          </a:lnTo>
                          <a:lnTo>
                            <a:pt x="21" y="195"/>
                          </a:lnTo>
                          <a:lnTo>
                            <a:pt x="43" y="195"/>
                          </a:lnTo>
                          <a:lnTo>
                            <a:pt x="67" y="193"/>
                          </a:lnTo>
                          <a:lnTo>
                            <a:pt x="91" y="191"/>
                          </a:lnTo>
                          <a:lnTo>
                            <a:pt x="114" y="188"/>
                          </a:lnTo>
                          <a:lnTo>
                            <a:pt x="136" y="180"/>
                          </a:lnTo>
                          <a:lnTo>
                            <a:pt x="155" y="169"/>
                          </a:lnTo>
                          <a:lnTo>
                            <a:pt x="170" y="154"/>
                          </a:lnTo>
                          <a:lnTo>
                            <a:pt x="178" y="139"/>
                          </a:lnTo>
                          <a:lnTo>
                            <a:pt x="181" y="126"/>
                          </a:lnTo>
                          <a:lnTo>
                            <a:pt x="181" y="112"/>
                          </a:lnTo>
                          <a:lnTo>
                            <a:pt x="177" y="99"/>
                          </a:lnTo>
                          <a:lnTo>
                            <a:pt x="170" y="88"/>
                          </a:lnTo>
                          <a:lnTo>
                            <a:pt x="160" y="76"/>
                          </a:lnTo>
                          <a:lnTo>
                            <a:pt x="148" y="66"/>
                          </a:lnTo>
                          <a:lnTo>
                            <a:pt x="135" y="56"/>
                          </a:lnTo>
                          <a:lnTo>
                            <a:pt x="120" y="47"/>
                          </a:lnTo>
                          <a:lnTo>
                            <a:pt x="105" y="38"/>
                          </a:lnTo>
                          <a:lnTo>
                            <a:pt x="89" y="30"/>
                          </a:lnTo>
                          <a:lnTo>
                            <a:pt x="74" y="23"/>
                          </a:lnTo>
                          <a:lnTo>
                            <a:pt x="59" y="16"/>
                          </a:lnTo>
                          <a:lnTo>
                            <a:pt x="46" y="10"/>
                          </a:lnTo>
                          <a:lnTo>
                            <a:pt x="34" y="5"/>
                          </a:lnTo>
                          <a:lnTo>
                            <a:pt x="24" y="0"/>
                          </a:lnTo>
                          <a:lnTo>
                            <a:pt x="24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7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964" y="1005"/>
                      <a:ext cx="96" cy="97"/>
                    </a:xfrm>
                    <a:custGeom>
                      <a:avLst/>
                      <a:gdLst>
                        <a:gd name="T0" fmla="*/ 0 w 194"/>
                        <a:gd name="T1" fmla="*/ 0 h 194"/>
                        <a:gd name="T2" fmla="*/ 0 w 194"/>
                        <a:gd name="T3" fmla="*/ 1 h 194"/>
                        <a:gd name="T4" fmla="*/ 0 w 194"/>
                        <a:gd name="T5" fmla="*/ 1 h 194"/>
                        <a:gd name="T6" fmla="*/ 0 w 194"/>
                        <a:gd name="T7" fmla="*/ 1 h 194"/>
                        <a:gd name="T8" fmla="*/ 0 w 194"/>
                        <a:gd name="T9" fmla="*/ 1 h 194"/>
                        <a:gd name="T10" fmla="*/ 0 w 194"/>
                        <a:gd name="T11" fmla="*/ 1 h 194"/>
                        <a:gd name="T12" fmla="*/ 0 w 194"/>
                        <a:gd name="T13" fmla="*/ 1 h 194"/>
                        <a:gd name="T14" fmla="*/ 0 w 194"/>
                        <a:gd name="T15" fmla="*/ 1 h 194"/>
                        <a:gd name="T16" fmla="*/ 0 w 194"/>
                        <a:gd name="T17" fmla="*/ 1 h 194"/>
                        <a:gd name="T18" fmla="*/ 0 w 194"/>
                        <a:gd name="T19" fmla="*/ 1 h 194"/>
                        <a:gd name="T20" fmla="*/ 0 w 194"/>
                        <a:gd name="T21" fmla="*/ 1 h 194"/>
                        <a:gd name="T22" fmla="*/ 0 w 194"/>
                        <a:gd name="T23" fmla="*/ 1 h 194"/>
                        <a:gd name="T24" fmla="*/ 0 w 194"/>
                        <a:gd name="T25" fmla="*/ 1 h 194"/>
                        <a:gd name="T26" fmla="*/ 0 w 194"/>
                        <a:gd name="T27" fmla="*/ 1 h 194"/>
                        <a:gd name="T28" fmla="*/ 0 w 194"/>
                        <a:gd name="T29" fmla="*/ 1 h 194"/>
                        <a:gd name="T30" fmla="*/ 0 w 194"/>
                        <a:gd name="T31" fmla="*/ 1 h 194"/>
                        <a:gd name="T32" fmla="*/ 0 w 194"/>
                        <a:gd name="T33" fmla="*/ 1 h 194"/>
                        <a:gd name="T34" fmla="*/ 0 w 194"/>
                        <a:gd name="T35" fmla="*/ 1 h 194"/>
                        <a:gd name="T36" fmla="*/ 0 w 194"/>
                        <a:gd name="T37" fmla="*/ 1 h 194"/>
                        <a:gd name="T38" fmla="*/ 0 w 194"/>
                        <a:gd name="T39" fmla="*/ 1 h 194"/>
                        <a:gd name="T40" fmla="*/ 0 w 194"/>
                        <a:gd name="T41" fmla="*/ 1 h 194"/>
                        <a:gd name="T42" fmla="*/ 0 w 194"/>
                        <a:gd name="T43" fmla="*/ 1 h 194"/>
                        <a:gd name="T44" fmla="*/ 0 w 194"/>
                        <a:gd name="T45" fmla="*/ 1 h 194"/>
                        <a:gd name="T46" fmla="*/ 0 w 194"/>
                        <a:gd name="T47" fmla="*/ 1 h 194"/>
                        <a:gd name="T48" fmla="*/ 0 w 194"/>
                        <a:gd name="T49" fmla="*/ 1 h 194"/>
                        <a:gd name="T50" fmla="*/ 0 w 194"/>
                        <a:gd name="T51" fmla="*/ 1 h 194"/>
                        <a:gd name="T52" fmla="*/ 0 w 194"/>
                        <a:gd name="T53" fmla="*/ 1 h 194"/>
                        <a:gd name="T54" fmla="*/ 0 w 194"/>
                        <a:gd name="T55" fmla="*/ 1 h 194"/>
                        <a:gd name="T56" fmla="*/ 0 w 194"/>
                        <a:gd name="T57" fmla="*/ 1 h 194"/>
                        <a:gd name="T58" fmla="*/ 0 w 194"/>
                        <a:gd name="T59" fmla="*/ 1 h 194"/>
                        <a:gd name="T60" fmla="*/ 0 w 194"/>
                        <a:gd name="T61" fmla="*/ 1 h 194"/>
                        <a:gd name="T62" fmla="*/ 0 w 194"/>
                        <a:gd name="T63" fmla="*/ 1 h 194"/>
                        <a:gd name="T64" fmla="*/ 0 w 194"/>
                        <a:gd name="T65" fmla="*/ 1 h 194"/>
                        <a:gd name="T66" fmla="*/ 0 w 194"/>
                        <a:gd name="T67" fmla="*/ 1 h 194"/>
                        <a:gd name="T68" fmla="*/ 0 w 194"/>
                        <a:gd name="T69" fmla="*/ 1 h 194"/>
                        <a:gd name="T70" fmla="*/ 0 w 194"/>
                        <a:gd name="T71" fmla="*/ 1 h 194"/>
                        <a:gd name="T72" fmla="*/ 0 w 194"/>
                        <a:gd name="T73" fmla="*/ 0 h 194"/>
                        <a:gd name="T74" fmla="*/ 0 w 194"/>
                        <a:gd name="T75" fmla="*/ 0 h 194"/>
                        <a:gd name="T76" fmla="*/ 0 w 194"/>
                        <a:gd name="T77" fmla="*/ 0 h 194"/>
                        <a:gd name="T78" fmla="*/ 0 w 194"/>
                        <a:gd name="T79" fmla="*/ 0 h 194"/>
                        <a:gd name="T80" fmla="*/ 0 w 194"/>
                        <a:gd name="T81" fmla="*/ 0 h 194"/>
                        <a:gd name="T82" fmla="*/ 0 w 194"/>
                        <a:gd name="T83" fmla="*/ 0 h 19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94"/>
                        <a:gd name="T127" fmla="*/ 0 h 194"/>
                        <a:gd name="T128" fmla="*/ 194 w 194"/>
                        <a:gd name="T129" fmla="*/ 194 h 19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94" h="194">
                          <a:moveTo>
                            <a:pt x="0" y="0"/>
                          </a:moveTo>
                          <a:lnTo>
                            <a:pt x="12" y="13"/>
                          </a:lnTo>
                          <a:lnTo>
                            <a:pt x="25" y="26"/>
                          </a:lnTo>
                          <a:lnTo>
                            <a:pt x="36" y="38"/>
                          </a:lnTo>
                          <a:lnTo>
                            <a:pt x="48" y="51"/>
                          </a:lnTo>
                          <a:lnTo>
                            <a:pt x="59" y="64"/>
                          </a:lnTo>
                          <a:lnTo>
                            <a:pt x="71" y="76"/>
                          </a:lnTo>
                          <a:lnTo>
                            <a:pt x="82" y="89"/>
                          </a:lnTo>
                          <a:lnTo>
                            <a:pt x="94" y="102"/>
                          </a:lnTo>
                          <a:lnTo>
                            <a:pt x="104" y="114"/>
                          </a:lnTo>
                          <a:lnTo>
                            <a:pt x="116" y="126"/>
                          </a:lnTo>
                          <a:lnTo>
                            <a:pt x="127" y="139"/>
                          </a:lnTo>
                          <a:lnTo>
                            <a:pt x="139" y="151"/>
                          </a:lnTo>
                          <a:lnTo>
                            <a:pt x="150" y="163"/>
                          </a:lnTo>
                          <a:lnTo>
                            <a:pt x="163" y="174"/>
                          </a:lnTo>
                          <a:lnTo>
                            <a:pt x="176" y="185"/>
                          </a:lnTo>
                          <a:lnTo>
                            <a:pt x="189" y="194"/>
                          </a:lnTo>
                          <a:lnTo>
                            <a:pt x="192" y="194"/>
                          </a:lnTo>
                          <a:lnTo>
                            <a:pt x="193" y="192"/>
                          </a:lnTo>
                          <a:lnTo>
                            <a:pt x="194" y="189"/>
                          </a:lnTo>
                          <a:lnTo>
                            <a:pt x="193" y="187"/>
                          </a:lnTo>
                          <a:lnTo>
                            <a:pt x="181" y="176"/>
                          </a:lnTo>
                          <a:lnTo>
                            <a:pt x="170" y="164"/>
                          </a:lnTo>
                          <a:lnTo>
                            <a:pt x="157" y="152"/>
                          </a:lnTo>
                          <a:lnTo>
                            <a:pt x="144" y="142"/>
                          </a:lnTo>
                          <a:lnTo>
                            <a:pt x="133" y="131"/>
                          </a:lnTo>
                          <a:lnTo>
                            <a:pt x="120" y="120"/>
                          </a:lnTo>
                          <a:lnTo>
                            <a:pt x="108" y="110"/>
                          </a:lnTo>
                          <a:lnTo>
                            <a:pt x="96" y="98"/>
                          </a:lnTo>
                          <a:lnTo>
                            <a:pt x="85" y="86"/>
                          </a:lnTo>
                          <a:lnTo>
                            <a:pt x="72" y="74"/>
                          </a:lnTo>
                          <a:lnTo>
                            <a:pt x="60" y="62"/>
                          </a:lnTo>
                          <a:lnTo>
                            <a:pt x="49" y="49"/>
                          </a:lnTo>
                          <a:lnTo>
                            <a:pt x="37" y="36"/>
                          </a:lnTo>
                          <a:lnTo>
                            <a:pt x="26" y="25"/>
                          </a:lnTo>
                          <a:lnTo>
                            <a:pt x="13" y="12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8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066" y="1042"/>
                      <a:ext cx="31" cy="50"/>
                    </a:xfrm>
                    <a:custGeom>
                      <a:avLst/>
                      <a:gdLst>
                        <a:gd name="T0" fmla="*/ 0 w 64"/>
                        <a:gd name="T1" fmla="*/ 1 h 100"/>
                        <a:gd name="T2" fmla="*/ 0 w 64"/>
                        <a:gd name="T3" fmla="*/ 1 h 100"/>
                        <a:gd name="T4" fmla="*/ 0 w 64"/>
                        <a:gd name="T5" fmla="*/ 1 h 100"/>
                        <a:gd name="T6" fmla="*/ 0 w 64"/>
                        <a:gd name="T7" fmla="*/ 1 h 100"/>
                        <a:gd name="T8" fmla="*/ 0 w 64"/>
                        <a:gd name="T9" fmla="*/ 1 h 100"/>
                        <a:gd name="T10" fmla="*/ 0 w 64"/>
                        <a:gd name="T11" fmla="*/ 1 h 100"/>
                        <a:gd name="T12" fmla="*/ 0 w 64"/>
                        <a:gd name="T13" fmla="*/ 1 h 100"/>
                        <a:gd name="T14" fmla="*/ 0 w 64"/>
                        <a:gd name="T15" fmla="*/ 1 h 100"/>
                        <a:gd name="T16" fmla="*/ 0 w 64"/>
                        <a:gd name="T17" fmla="*/ 1 h 100"/>
                        <a:gd name="T18" fmla="*/ 0 w 64"/>
                        <a:gd name="T19" fmla="*/ 1 h 100"/>
                        <a:gd name="T20" fmla="*/ 0 w 64"/>
                        <a:gd name="T21" fmla="*/ 1 h 100"/>
                        <a:gd name="T22" fmla="*/ 0 w 64"/>
                        <a:gd name="T23" fmla="*/ 1 h 100"/>
                        <a:gd name="T24" fmla="*/ 0 w 64"/>
                        <a:gd name="T25" fmla="*/ 1 h 100"/>
                        <a:gd name="T26" fmla="*/ 0 w 64"/>
                        <a:gd name="T27" fmla="*/ 1 h 100"/>
                        <a:gd name="T28" fmla="*/ 0 w 64"/>
                        <a:gd name="T29" fmla="*/ 1 h 100"/>
                        <a:gd name="T30" fmla="*/ 0 w 64"/>
                        <a:gd name="T31" fmla="*/ 1 h 100"/>
                        <a:gd name="T32" fmla="*/ 0 w 64"/>
                        <a:gd name="T33" fmla="*/ 1 h 100"/>
                        <a:gd name="T34" fmla="*/ 0 w 64"/>
                        <a:gd name="T35" fmla="*/ 1 h 100"/>
                        <a:gd name="T36" fmla="*/ 0 w 64"/>
                        <a:gd name="T37" fmla="*/ 1 h 100"/>
                        <a:gd name="T38" fmla="*/ 0 w 64"/>
                        <a:gd name="T39" fmla="*/ 1 h 100"/>
                        <a:gd name="T40" fmla="*/ 0 w 64"/>
                        <a:gd name="T41" fmla="*/ 0 h 100"/>
                        <a:gd name="T42" fmla="*/ 0 w 64"/>
                        <a:gd name="T43" fmla="*/ 0 h 100"/>
                        <a:gd name="T44" fmla="*/ 0 w 64"/>
                        <a:gd name="T45" fmla="*/ 0 h 100"/>
                        <a:gd name="T46" fmla="*/ 0 w 64"/>
                        <a:gd name="T47" fmla="*/ 0 h 100"/>
                        <a:gd name="T48" fmla="*/ 0 w 64"/>
                        <a:gd name="T49" fmla="*/ 1 h 100"/>
                        <a:gd name="T50" fmla="*/ 0 w 64"/>
                        <a:gd name="T51" fmla="*/ 1 h 10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4"/>
                        <a:gd name="T79" fmla="*/ 0 h 100"/>
                        <a:gd name="T80" fmla="*/ 64 w 64"/>
                        <a:gd name="T81" fmla="*/ 100 h 100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4" h="100">
                          <a:moveTo>
                            <a:pt x="0" y="1"/>
                          </a:moveTo>
                          <a:lnTo>
                            <a:pt x="7" y="14"/>
                          </a:lnTo>
                          <a:lnTo>
                            <a:pt x="14" y="27"/>
                          </a:lnTo>
                          <a:lnTo>
                            <a:pt x="21" y="39"/>
                          </a:lnTo>
                          <a:lnTo>
                            <a:pt x="27" y="52"/>
                          </a:lnTo>
                          <a:lnTo>
                            <a:pt x="34" y="65"/>
                          </a:lnTo>
                          <a:lnTo>
                            <a:pt x="41" y="76"/>
                          </a:lnTo>
                          <a:lnTo>
                            <a:pt x="48" y="88"/>
                          </a:lnTo>
                          <a:lnTo>
                            <a:pt x="57" y="99"/>
                          </a:lnTo>
                          <a:lnTo>
                            <a:pt x="59" y="100"/>
                          </a:lnTo>
                          <a:lnTo>
                            <a:pt x="61" y="98"/>
                          </a:lnTo>
                          <a:lnTo>
                            <a:pt x="64" y="94"/>
                          </a:lnTo>
                          <a:lnTo>
                            <a:pt x="64" y="92"/>
                          </a:lnTo>
                          <a:lnTo>
                            <a:pt x="57" y="81"/>
                          </a:lnTo>
                          <a:lnTo>
                            <a:pt x="50" y="68"/>
                          </a:lnTo>
                          <a:lnTo>
                            <a:pt x="42" y="56"/>
                          </a:lnTo>
                          <a:lnTo>
                            <a:pt x="35" y="44"/>
                          </a:lnTo>
                          <a:lnTo>
                            <a:pt x="27" y="32"/>
                          </a:lnTo>
                          <a:lnTo>
                            <a:pt x="19" y="22"/>
                          </a:lnTo>
                          <a:lnTo>
                            <a:pt x="11" y="10"/>
                          </a:lnTo>
                          <a:lnTo>
                            <a:pt x="3" y="0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39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299" y="860"/>
                      <a:ext cx="14" cy="148"/>
                    </a:xfrm>
                    <a:custGeom>
                      <a:avLst/>
                      <a:gdLst>
                        <a:gd name="T0" fmla="*/ 0 w 29"/>
                        <a:gd name="T1" fmla="*/ 0 h 297"/>
                        <a:gd name="T2" fmla="*/ 0 w 29"/>
                        <a:gd name="T3" fmla="*/ 0 h 297"/>
                        <a:gd name="T4" fmla="*/ 0 w 29"/>
                        <a:gd name="T5" fmla="*/ 0 h 297"/>
                        <a:gd name="T6" fmla="*/ 0 w 29"/>
                        <a:gd name="T7" fmla="*/ 0 h 297"/>
                        <a:gd name="T8" fmla="*/ 0 w 29"/>
                        <a:gd name="T9" fmla="*/ 0 h 297"/>
                        <a:gd name="T10" fmla="*/ 0 w 29"/>
                        <a:gd name="T11" fmla="*/ 0 h 297"/>
                        <a:gd name="T12" fmla="*/ 0 w 29"/>
                        <a:gd name="T13" fmla="*/ 0 h 297"/>
                        <a:gd name="T14" fmla="*/ 0 w 29"/>
                        <a:gd name="T15" fmla="*/ 0 h 297"/>
                        <a:gd name="T16" fmla="*/ 0 w 29"/>
                        <a:gd name="T17" fmla="*/ 0 h 297"/>
                        <a:gd name="T18" fmla="*/ 0 w 29"/>
                        <a:gd name="T19" fmla="*/ 0 h 297"/>
                        <a:gd name="T20" fmla="*/ 0 w 29"/>
                        <a:gd name="T21" fmla="*/ 0 h 297"/>
                        <a:gd name="T22" fmla="*/ 0 w 29"/>
                        <a:gd name="T23" fmla="*/ 0 h 297"/>
                        <a:gd name="T24" fmla="*/ 0 w 29"/>
                        <a:gd name="T25" fmla="*/ 0 h 297"/>
                        <a:gd name="T26" fmla="*/ 0 w 29"/>
                        <a:gd name="T27" fmla="*/ 0 h 297"/>
                        <a:gd name="T28" fmla="*/ 0 w 29"/>
                        <a:gd name="T29" fmla="*/ 0 h 297"/>
                        <a:gd name="T30" fmla="*/ 0 w 29"/>
                        <a:gd name="T31" fmla="*/ 0 h 297"/>
                        <a:gd name="T32" fmla="*/ 0 w 29"/>
                        <a:gd name="T33" fmla="*/ 0 h 29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9"/>
                        <a:gd name="T52" fmla="*/ 0 h 297"/>
                        <a:gd name="T53" fmla="*/ 29 w 29"/>
                        <a:gd name="T54" fmla="*/ 297 h 29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9" h="297">
                          <a:moveTo>
                            <a:pt x="17" y="295"/>
                          </a:moveTo>
                          <a:lnTo>
                            <a:pt x="19" y="297"/>
                          </a:lnTo>
                          <a:lnTo>
                            <a:pt x="23" y="296"/>
                          </a:lnTo>
                          <a:lnTo>
                            <a:pt x="25" y="293"/>
                          </a:lnTo>
                          <a:lnTo>
                            <a:pt x="27" y="289"/>
                          </a:lnTo>
                          <a:lnTo>
                            <a:pt x="29" y="257"/>
                          </a:lnTo>
                          <a:lnTo>
                            <a:pt x="27" y="225"/>
                          </a:lnTo>
                          <a:lnTo>
                            <a:pt x="24" y="191"/>
                          </a:lnTo>
                          <a:lnTo>
                            <a:pt x="19" y="160"/>
                          </a:lnTo>
                          <a:lnTo>
                            <a:pt x="14" y="112"/>
                          </a:lnTo>
                          <a:lnTo>
                            <a:pt x="7" y="59"/>
                          </a:lnTo>
                          <a:lnTo>
                            <a:pt x="2" y="17"/>
                          </a:lnTo>
                          <a:lnTo>
                            <a:pt x="0" y="0"/>
                          </a:lnTo>
                          <a:lnTo>
                            <a:pt x="1" y="32"/>
                          </a:lnTo>
                          <a:lnTo>
                            <a:pt x="4" y="111"/>
                          </a:lnTo>
                          <a:lnTo>
                            <a:pt x="9" y="207"/>
                          </a:lnTo>
                          <a:lnTo>
                            <a:pt x="17" y="29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0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346" y="980"/>
                      <a:ext cx="8" cy="37"/>
                    </a:xfrm>
                    <a:custGeom>
                      <a:avLst/>
                      <a:gdLst>
                        <a:gd name="T0" fmla="*/ 0 w 16"/>
                        <a:gd name="T1" fmla="*/ 0 h 75"/>
                        <a:gd name="T2" fmla="*/ 0 w 16"/>
                        <a:gd name="T3" fmla="*/ 0 h 75"/>
                        <a:gd name="T4" fmla="*/ 1 w 16"/>
                        <a:gd name="T5" fmla="*/ 0 h 75"/>
                        <a:gd name="T6" fmla="*/ 1 w 16"/>
                        <a:gd name="T7" fmla="*/ 0 h 75"/>
                        <a:gd name="T8" fmla="*/ 1 w 16"/>
                        <a:gd name="T9" fmla="*/ 0 h 75"/>
                        <a:gd name="T10" fmla="*/ 1 w 16"/>
                        <a:gd name="T11" fmla="*/ 0 h 75"/>
                        <a:gd name="T12" fmla="*/ 1 w 16"/>
                        <a:gd name="T13" fmla="*/ 0 h 75"/>
                        <a:gd name="T14" fmla="*/ 1 w 16"/>
                        <a:gd name="T15" fmla="*/ 0 h 75"/>
                        <a:gd name="T16" fmla="*/ 1 w 16"/>
                        <a:gd name="T17" fmla="*/ 0 h 75"/>
                        <a:gd name="T18" fmla="*/ 1 w 16"/>
                        <a:gd name="T19" fmla="*/ 0 h 75"/>
                        <a:gd name="T20" fmla="*/ 1 w 16"/>
                        <a:gd name="T21" fmla="*/ 0 h 75"/>
                        <a:gd name="T22" fmla="*/ 1 w 16"/>
                        <a:gd name="T23" fmla="*/ 0 h 75"/>
                        <a:gd name="T24" fmla="*/ 0 w 16"/>
                        <a:gd name="T25" fmla="*/ 0 h 7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6"/>
                        <a:gd name="T40" fmla="*/ 0 h 75"/>
                        <a:gd name="T41" fmla="*/ 16 w 16"/>
                        <a:gd name="T42" fmla="*/ 75 h 7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6" h="75">
                          <a:moveTo>
                            <a:pt x="0" y="72"/>
                          </a:moveTo>
                          <a:lnTo>
                            <a:pt x="0" y="75"/>
                          </a:lnTo>
                          <a:lnTo>
                            <a:pt x="1" y="75"/>
                          </a:lnTo>
                          <a:lnTo>
                            <a:pt x="2" y="74"/>
                          </a:lnTo>
                          <a:lnTo>
                            <a:pt x="4" y="72"/>
                          </a:lnTo>
                          <a:lnTo>
                            <a:pt x="9" y="52"/>
                          </a:lnTo>
                          <a:lnTo>
                            <a:pt x="14" y="27"/>
                          </a:lnTo>
                          <a:lnTo>
                            <a:pt x="15" y="8"/>
                          </a:lnTo>
                          <a:lnTo>
                            <a:pt x="16" y="0"/>
                          </a:lnTo>
                          <a:lnTo>
                            <a:pt x="15" y="8"/>
                          </a:lnTo>
                          <a:lnTo>
                            <a:pt x="11" y="27"/>
                          </a:lnTo>
                          <a:lnTo>
                            <a:pt x="6" y="50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1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480" y="961"/>
                      <a:ext cx="90" cy="97"/>
                    </a:xfrm>
                    <a:custGeom>
                      <a:avLst/>
                      <a:gdLst>
                        <a:gd name="T0" fmla="*/ 1 w 178"/>
                        <a:gd name="T1" fmla="*/ 0 h 193"/>
                        <a:gd name="T2" fmla="*/ 1 w 178"/>
                        <a:gd name="T3" fmla="*/ 1 h 193"/>
                        <a:gd name="T4" fmla="*/ 1 w 178"/>
                        <a:gd name="T5" fmla="*/ 1 h 193"/>
                        <a:gd name="T6" fmla="*/ 1 w 178"/>
                        <a:gd name="T7" fmla="*/ 1 h 193"/>
                        <a:gd name="T8" fmla="*/ 1 w 178"/>
                        <a:gd name="T9" fmla="*/ 1 h 193"/>
                        <a:gd name="T10" fmla="*/ 1 w 178"/>
                        <a:gd name="T11" fmla="*/ 1 h 193"/>
                        <a:gd name="T12" fmla="*/ 1 w 178"/>
                        <a:gd name="T13" fmla="*/ 1 h 193"/>
                        <a:gd name="T14" fmla="*/ 1 w 178"/>
                        <a:gd name="T15" fmla="*/ 1 h 193"/>
                        <a:gd name="T16" fmla="*/ 1 w 178"/>
                        <a:gd name="T17" fmla="*/ 1 h 193"/>
                        <a:gd name="T18" fmla="*/ 1 w 178"/>
                        <a:gd name="T19" fmla="*/ 1 h 193"/>
                        <a:gd name="T20" fmla="*/ 1 w 178"/>
                        <a:gd name="T21" fmla="*/ 1 h 193"/>
                        <a:gd name="T22" fmla="*/ 1 w 178"/>
                        <a:gd name="T23" fmla="*/ 1 h 193"/>
                        <a:gd name="T24" fmla="*/ 1 w 178"/>
                        <a:gd name="T25" fmla="*/ 1 h 193"/>
                        <a:gd name="T26" fmla="*/ 1 w 178"/>
                        <a:gd name="T27" fmla="*/ 1 h 193"/>
                        <a:gd name="T28" fmla="*/ 1 w 178"/>
                        <a:gd name="T29" fmla="*/ 1 h 193"/>
                        <a:gd name="T30" fmla="*/ 1 w 178"/>
                        <a:gd name="T31" fmla="*/ 1 h 193"/>
                        <a:gd name="T32" fmla="*/ 1 w 178"/>
                        <a:gd name="T33" fmla="*/ 1 h 193"/>
                        <a:gd name="T34" fmla="*/ 0 w 178"/>
                        <a:gd name="T35" fmla="*/ 1 h 193"/>
                        <a:gd name="T36" fmla="*/ 0 w 178"/>
                        <a:gd name="T37" fmla="*/ 1 h 193"/>
                        <a:gd name="T38" fmla="*/ 1 w 178"/>
                        <a:gd name="T39" fmla="*/ 1 h 193"/>
                        <a:gd name="T40" fmla="*/ 1 w 178"/>
                        <a:gd name="T41" fmla="*/ 1 h 193"/>
                        <a:gd name="T42" fmla="*/ 1 w 178"/>
                        <a:gd name="T43" fmla="*/ 1 h 193"/>
                        <a:gd name="T44" fmla="*/ 1 w 178"/>
                        <a:gd name="T45" fmla="*/ 1 h 193"/>
                        <a:gd name="T46" fmla="*/ 1 w 178"/>
                        <a:gd name="T47" fmla="*/ 1 h 193"/>
                        <a:gd name="T48" fmla="*/ 1 w 178"/>
                        <a:gd name="T49" fmla="*/ 1 h 193"/>
                        <a:gd name="T50" fmla="*/ 1 w 178"/>
                        <a:gd name="T51" fmla="*/ 1 h 193"/>
                        <a:gd name="T52" fmla="*/ 1 w 178"/>
                        <a:gd name="T53" fmla="*/ 1 h 193"/>
                        <a:gd name="T54" fmla="*/ 1 w 178"/>
                        <a:gd name="T55" fmla="*/ 1 h 193"/>
                        <a:gd name="T56" fmla="*/ 1 w 178"/>
                        <a:gd name="T57" fmla="*/ 0 h 193"/>
                        <a:gd name="T58" fmla="*/ 1 w 178"/>
                        <a:gd name="T59" fmla="*/ 0 h 193"/>
                        <a:gd name="T60" fmla="*/ 1 w 178"/>
                        <a:gd name="T61" fmla="*/ 0 h 193"/>
                        <a:gd name="T62" fmla="*/ 1 w 178"/>
                        <a:gd name="T63" fmla="*/ 0 h 193"/>
                        <a:gd name="T64" fmla="*/ 1 w 178"/>
                        <a:gd name="T65" fmla="*/ 0 h 193"/>
                        <a:gd name="T66" fmla="*/ 1 w 178"/>
                        <a:gd name="T67" fmla="*/ 0 h 193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8"/>
                        <a:gd name="T103" fmla="*/ 0 h 193"/>
                        <a:gd name="T104" fmla="*/ 178 w 178"/>
                        <a:gd name="T105" fmla="*/ 193 h 193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8" h="193">
                          <a:moveTo>
                            <a:pt x="177" y="0"/>
                          </a:moveTo>
                          <a:lnTo>
                            <a:pt x="166" y="10"/>
                          </a:lnTo>
                          <a:lnTo>
                            <a:pt x="154" y="21"/>
                          </a:lnTo>
                          <a:lnTo>
                            <a:pt x="143" y="31"/>
                          </a:lnTo>
                          <a:lnTo>
                            <a:pt x="132" y="43"/>
                          </a:lnTo>
                          <a:lnTo>
                            <a:pt x="121" y="53"/>
                          </a:lnTo>
                          <a:lnTo>
                            <a:pt x="110" y="64"/>
                          </a:lnTo>
                          <a:lnTo>
                            <a:pt x="100" y="77"/>
                          </a:lnTo>
                          <a:lnTo>
                            <a:pt x="90" y="89"/>
                          </a:lnTo>
                          <a:lnTo>
                            <a:pt x="78" y="101"/>
                          </a:lnTo>
                          <a:lnTo>
                            <a:pt x="67" y="113"/>
                          </a:lnTo>
                          <a:lnTo>
                            <a:pt x="55" y="124"/>
                          </a:lnTo>
                          <a:lnTo>
                            <a:pt x="43" y="136"/>
                          </a:lnTo>
                          <a:lnTo>
                            <a:pt x="32" y="149"/>
                          </a:lnTo>
                          <a:lnTo>
                            <a:pt x="20" y="161"/>
                          </a:lnTo>
                          <a:lnTo>
                            <a:pt x="10" y="174"/>
                          </a:lnTo>
                          <a:lnTo>
                            <a:pt x="1" y="188"/>
                          </a:lnTo>
                          <a:lnTo>
                            <a:pt x="0" y="190"/>
                          </a:lnTo>
                          <a:lnTo>
                            <a:pt x="0" y="192"/>
                          </a:lnTo>
                          <a:lnTo>
                            <a:pt x="1" y="193"/>
                          </a:lnTo>
                          <a:lnTo>
                            <a:pt x="3" y="192"/>
                          </a:lnTo>
                          <a:lnTo>
                            <a:pt x="25" y="168"/>
                          </a:lnTo>
                          <a:lnTo>
                            <a:pt x="47" y="144"/>
                          </a:lnTo>
                          <a:lnTo>
                            <a:pt x="68" y="119"/>
                          </a:lnTo>
                          <a:lnTo>
                            <a:pt x="88" y="94"/>
                          </a:lnTo>
                          <a:lnTo>
                            <a:pt x="109" y="69"/>
                          </a:lnTo>
                          <a:lnTo>
                            <a:pt x="131" y="45"/>
                          </a:lnTo>
                          <a:lnTo>
                            <a:pt x="153" y="22"/>
                          </a:lnTo>
                          <a:lnTo>
                            <a:pt x="177" y="0"/>
                          </a:lnTo>
                          <a:lnTo>
                            <a:pt x="178" y="0"/>
                          </a:lnTo>
                          <a:lnTo>
                            <a:pt x="17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2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525" y="1052"/>
                      <a:ext cx="19" cy="20"/>
                    </a:xfrm>
                    <a:custGeom>
                      <a:avLst/>
                      <a:gdLst>
                        <a:gd name="T0" fmla="*/ 1 w 38"/>
                        <a:gd name="T1" fmla="*/ 0 h 39"/>
                        <a:gd name="T2" fmla="*/ 1 w 38"/>
                        <a:gd name="T3" fmla="*/ 1 h 39"/>
                        <a:gd name="T4" fmla="*/ 1 w 38"/>
                        <a:gd name="T5" fmla="*/ 1 h 39"/>
                        <a:gd name="T6" fmla="*/ 1 w 38"/>
                        <a:gd name="T7" fmla="*/ 1 h 39"/>
                        <a:gd name="T8" fmla="*/ 1 w 38"/>
                        <a:gd name="T9" fmla="*/ 1 h 39"/>
                        <a:gd name="T10" fmla="*/ 1 w 38"/>
                        <a:gd name="T11" fmla="*/ 1 h 39"/>
                        <a:gd name="T12" fmla="*/ 1 w 38"/>
                        <a:gd name="T13" fmla="*/ 1 h 39"/>
                        <a:gd name="T14" fmla="*/ 1 w 38"/>
                        <a:gd name="T15" fmla="*/ 1 h 39"/>
                        <a:gd name="T16" fmla="*/ 1 w 38"/>
                        <a:gd name="T17" fmla="*/ 1 h 39"/>
                        <a:gd name="T18" fmla="*/ 0 w 38"/>
                        <a:gd name="T19" fmla="*/ 1 h 39"/>
                        <a:gd name="T20" fmla="*/ 0 w 38"/>
                        <a:gd name="T21" fmla="*/ 1 h 39"/>
                        <a:gd name="T22" fmla="*/ 0 w 38"/>
                        <a:gd name="T23" fmla="*/ 1 h 39"/>
                        <a:gd name="T24" fmla="*/ 1 w 38"/>
                        <a:gd name="T25" fmla="*/ 1 h 39"/>
                        <a:gd name="T26" fmla="*/ 1 w 38"/>
                        <a:gd name="T27" fmla="*/ 1 h 39"/>
                        <a:gd name="T28" fmla="*/ 1 w 38"/>
                        <a:gd name="T29" fmla="*/ 1 h 39"/>
                        <a:gd name="T30" fmla="*/ 1 w 38"/>
                        <a:gd name="T31" fmla="*/ 1 h 39"/>
                        <a:gd name="T32" fmla="*/ 1 w 38"/>
                        <a:gd name="T33" fmla="*/ 1 h 39"/>
                        <a:gd name="T34" fmla="*/ 1 w 38"/>
                        <a:gd name="T35" fmla="*/ 1 h 39"/>
                        <a:gd name="T36" fmla="*/ 1 w 38"/>
                        <a:gd name="T37" fmla="*/ 1 h 39"/>
                        <a:gd name="T38" fmla="*/ 1 w 38"/>
                        <a:gd name="T39" fmla="*/ 1 h 39"/>
                        <a:gd name="T40" fmla="*/ 1 w 38"/>
                        <a:gd name="T41" fmla="*/ 0 h 39"/>
                        <a:gd name="T42" fmla="*/ 1 w 38"/>
                        <a:gd name="T43" fmla="*/ 0 h 39"/>
                        <a:gd name="T44" fmla="*/ 1 w 38"/>
                        <a:gd name="T45" fmla="*/ 0 h 39"/>
                        <a:gd name="T46" fmla="*/ 1 w 38"/>
                        <a:gd name="T47" fmla="*/ 0 h 39"/>
                        <a:gd name="T48" fmla="*/ 1 w 38"/>
                        <a:gd name="T49" fmla="*/ 0 h 39"/>
                        <a:gd name="T50" fmla="*/ 1 w 38"/>
                        <a:gd name="T51" fmla="*/ 0 h 3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8"/>
                        <a:gd name="T79" fmla="*/ 0 h 39"/>
                        <a:gd name="T80" fmla="*/ 38 w 38"/>
                        <a:gd name="T81" fmla="*/ 39 h 3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8" h="39">
                          <a:moveTo>
                            <a:pt x="38" y="0"/>
                          </a:moveTo>
                          <a:lnTo>
                            <a:pt x="35" y="5"/>
                          </a:lnTo>
                          <a:lnTo>
                            <a:pt x="30" y="10"/>
                          </a:lnTo>
                          <a:lnTo>
                            <a:pt x="27" y="15"/>
                          </a:lnTo>
                          <a:lnTo>
                            <a:pt x="22" y="19"/>
                          </a:lnTo>
                          <a:lnTo>
                            <a:pt x="17" y="24"/>
                          </a:lnTo>
                          <a:lnTo>
                            <a:pt x="12" y="28"/>
                          </a:lnTo>
                          <a:lnTo>
                            <a:pt x="6" y="31"/>
                          </a:lnTo>
                          <a:lnTo>
                            <a:pt x="2" y="34"/>
                          </a:lnTo>
                          <a:lnTo>
                            <a:pt x="0" y="36"/>
                          </a:lnTo>
                          <a:lnTo>
                            <a:pt x="0" y="38"/>
                          </a:lnTo>
                          <a:lnTo>
                            <a:pt x="0" y="39"/>
                          </a:lnTo>
                          <a:lnTo>
                            <a:pt x="2" y="39"/>
                          </a:lnTo>
                          <a:lnTo>
                            <a:pt x="7" y="36"/>
                          </a:lnTo>
                          <a:lnTo>
                            <a:pt x="13" y="32"/>
                          </a:lnTo>
                          <a:lnTo>
                            <a:pt x="19" y="28"/>
                          </a:lnTo>
                          <a:lnTo>
                            <a:pt x="23" y="23"/>
                          </a:lnTo>
                          <a:lnTo>
                            <a:pt x="28" y="18"/>
                          </a:lnTo>
                          <a:lnTo>
                            <a:pt x="33" y="13"/>
                          </a:lnTo>
                          <a:lnTo>
                            <a:pt x="36" y="6"/>
                          </a:lnTo>
                          <a:lnTo>
                            <a:pt x="3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3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4598" y="1114"/>
                      <a:ext cx="132" cy="52"/>
                    </a:xfrm>
                    <a:custGeom>
                      <a:avLst/>
                      <a:gdLst>
                        <a:gd name="T0" fmla="*/ 0 w 265"/>
                        <a:gd name="T1" fmla="*/ 0 h 104"/>
                        <a:gd name="T2" fmla="*/ 0 w 265"/>
                        <a:gd name="T3" fmla="*/ 1 h 104"/>
                        <a:gd name="T4" fmla="*/ 0 w 265"/>
                        <a:gd name="T5" fmla="*/ 1 h 104"/>
                        <a:gd name="T6" fmla="*/ 0 w 265"/>
                        <a:gd name="T7" fmla="*/ 1 h 104"/>
                        <a:gd name="T8" fmla="*/ 0 w 265"/>
                        <a:gd name="T9" fmla="*/ 1 h 104"/>
                        <a:gd name="T10" fmla="*/ 0 w 265"/>
                        <a:gd name="T11" fmla="*/ 1 h 104"/>
                        <a:gd name="T12" fmla="*/ 0 w 265"/>
                        <a:gd name="T13" fmla="*/ 1 h 104"/>
                        <a:gd name="T14" fmla="*/ 0 w 265"/>
                        <a:gd name="T15" fmla="*/ 1 h 104"/>
                        <a:gd name="T16" fmla="*/ 0 w 265"/>
                        <a:gd name="T17" fmla="*/ 1 h 104"/>
                        <a:gd name="T18" fmla="*/ 0 w 265"/>
                        <a:gd name="T19" fmla="*/ 1 h 104"/>
                        <a:gd name="T20" fmla="*/ 0 w 265"/>
                        <a:gd name="T21" fmla="*/ 1 h 104"/>
                        <a:gd name="T22" fmla="*/ 0 w 265"/>
                        <a:gd name="T23" fmla="*/ 1 h 104"/>
                        <a:gd name="T24" fmla="*/ 0 w 265"/>
                        <a:gd name="T25" fmla="*/ 1 h 104"/>
                        <a:gd name="T26" fmla="*/ 0 w 265"/>
                        <a:gd name="T27" fmla="*/ 1 h 104"/>
                        <a:gd name="T28" fmla="*/ 0 w 265"/>
                        <a:gd name="T29" fmla="*/ 1 h 104"/>
                        <a:gd name="T30" fmla="*/ 0 w 265"/>
                        <a:gd name="T31" fmla="*/ 1 h 104"/>
                        <a:gd name="T32" fmla="*/ 0 w 265"/>
                        <a:gd name="T33" fmla="*/ 1 h 104"/>
                        <a:gd name="T34" fmla="*/ 0 w 265"/>
                        <a:gd name="T35" fmla="*/ 1 h 104"/>
                        <a:gd name="T36" fmla="*/ 0 w 265"/>
                        <a:gd name="T37" fmla="*/ 1 h 104"/>
                        <a:gd name="T38" fmla="*/ 0 w 265"/>
                        <a:gd name="T39" fmla="*/ 1 h 104"/>
                        <a:gd name="T40" fmla="*/ 0 w 265"/>
                        <a:gd name="T41" fmla="*/ 1 h 104"/>
                        <a:gd name="T42" fmla="*/ 0 w 265"/>
                        <a:gd name="T43" fmla="*/ 1 h 104"/>
                        <a:gd name="T44" fmla="*/ 0 w 265"/>
                        <a:gd name="T45" fmla="*/ 1 h 104"/>
                        <a:gd name="T46" fmla="*/ 0 w 265"/>
                        <a:gd name="T47" fmla="*/ 1 h 104"/>
                        <a:gd name="T48" fmla="*/ 0 w 265"/>
                        <a:gd name="T49" fmla="*/ 1 h 104"/>
                        <a:gd name="T50" fmla="*/ 0 w 265"/>
                        <a:gd name="T51" fmla="*/ 1 h 104"/>
                        <a:gd name="T52" fmla="*/ 0 w 265"/>
                        <a:gd name="T53" fmla="*/ 1 h 104"/>
                        <a:gd name="T54" fmla="*/ 0 w 265"/>
                        <a:gd name="T55" fmla="*/ 1 h 104"/>
                        <a:gd name="T56" fmla="*/ 0 w 265"/>
                        <a:gd name="T57" fmla="*/ 1 h 104"/>
                        <a:gd name="T58" fmla="*/ 0 w 265"/>
                        <a:gd name="T59" fmla="*/ 1 h 104"/>
                        <a:gd name="T60" fmla="*/ 0 w 265"/>
                        <a:gd name="T61" fmla="*/ 1 h 104"/>
                        <a:gd name="T62" fmla="*/ 0 w 265"/>
                        <a:gd name="T63" fmla="*/ 1 h 104"/>
                        <a:gd name="T64" fmla="*/ 0 w 265"/>
                        <a:gd name="T65" fmla="*/ 1 h 104"/>
                        <a:gd name="T66" fmla="*/ 0 w 265"/>
                        <a:gd name="T67" fmla="*/ 1 h 104"/>
                        <a:gd name="T68" fmla="*/ 0 w 265"/>
                        <a:gd name="T69" fmla="*/ 1 h 104"/>
                        <a:gd name="T70" fmla="*/ 0 w 265"/>
                        <a:gd name="T71" fmla="*/ 1 h 104"/>
                        <a:gd name="T72" fmla="*/ 0 w 265"/>
                        <a:gd name="T73" fmla="*/ 0 h 104"/>
                        <a:gd name="T74" fmla="*/ 0 w 265"/>
                        <a:gd name="T75" fmla="*/ 0 h 104"/>
                        <a:gd name="T76" fmla="*/ 0 w 265"/>
                        <a:gd name="T77" fmla="*/ 0 h 104"/>
                        <a:gd name="T78" fmla="*/ 0 w 265"/>
                        <a:gd name="T79" fmla="*/ 0 h 104"/>
                        <a:gd name="T80" fmla="*/ 0 w 265"/>
                        <a:gd name="T81" fmla="*/ 0 h 104"/>
                        <a:gd name="T82" fmla="*/ 0 w 265"/>
                        <a:gd name="T83" fmla="*/ 0 h 10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65"/>
                        <a:gd name="T127" fmla="*/ 0 h 104"/>
                        <a:gd name="T128" fmla="*/ 265 w 265"/>
                        <a:gd name="T129" fmla="*/ 104 h 10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65" h="104">
                          <a:moveTo>
                            <a:pt x="265" y="0"/>
                          </a:moveTo>
                          <a:lnTo>
                            <a:pt x="251" y="12"/>
                          </a:lnTo>
                          <a:lnTo>
                            <a:pt x="235" y="21"/>
                          </a:lnTo>
                          <a:lnTo>
                            <a:pt x="217" y="28"/>
                          </a:lnTo>
                          <a:lnTo>
                            <a:pt x="200" y="34"/>
                          </a:lnTo>
                          <a:lnTo>
                            <a:pt x="181" y="38"/>
                          </a:lnTo>
                          <a:lnTo>
                            <a:pt x="162" y="42"/>
                          </a:lnTo>
                          <a:lnTo>
                            <a:pt x="145" y="46"/>
                          </a:lnTo>
                          <a:lnTo>
                            <a:pt x="128" y="51"/>
                          </a:lnTo>
                          <a:lnTo>
                            <a:pt x="113" y="55"/>
                          </a:lnTo>
                          <a:lnTo>
                            <a:pt x="96" y="60"/>
                          </a:lnTo>
                          <a:lnTo>
                            <a:pt x="81" y="65"/>
                          </a:lnTo>
                          <a:lnTo>
                            <a:pt x="66" y="69"/>
                          </a:lnTo>
                          <a:lnTo>
                            <a:pt x="52" y="74"/>
                          </a:lnTo>
                          <a:lnTo>
                            <a:pt x="37" y="80"/>
                          </a:lnTo>
                          <a:lnTo>
                            <a:pt x="22" y="85"/>
                          </a:lnTo>
                          <a:lnTo>
                            <a:pt x="7" y="91"/>
                          </a:lnTo>
                          <a:lnTo>
                            <a:pt x="2" y="95"/>
                          </a:lnTo>
                          <a:lnTo>
                            <a:pt x="0" y="99"/>
                          </a:lnTo>
                          <a:lnTo>
                            <a:pt x="1" y="104"/>
                          </a:lnTo>
                          <a:lnTo>
                            <a:pt x="7" y="104"/>
                          </a:lnTo>
                          <a:lnTo>
                            <a:pt x="27" y="98"/>
                          </a:lnTo>
                          <a:lnTo>
                            <a:pt x="48" y="91"/>
                          </a:lnTo>
                          <a:lnTo>
                            <a:pt x="69" y="84"/>
                          </a:lnTo>
                          <a:lnTo>
                            <a:pt x="88" y="76"/>
                          </a:lnTo>
                          <a:lnTo>
                            <a:pt x="109" y="68"/>
                          </a:lnTo>
                          <a:lnTo>
                            <a:pt x="129" y="60"/>
                          </a:lnTo>
                          <a:lnTo>
                            <a:pt x="149" y="53"/>
                          </a:lnTo>
                          <a:lnTo>
                            <a:pt x="170" y="46"/>
                          </a:lnTo>
                          <a:lnTo>
                            <a:pt x="183" y="43"/>
                          </a:lnTo>
                          <a:lnTo>
                            <a:pt x="197" y="38"/>
                          </a:lnTo>
                          <a:lnTo>
                            <a:pt x="209" y="35"/>
                          </a:lnTo>
                          <a:lnTo>
                            <a:pt x="222" y="30"/>
                          </a:lnTo>
                          <a:lnTo>
                            <a:pt x="234" y="24"/>
                          </a:lnTo>
                          <a:lnTo>
                            <a:pt x="245" y="19"/>
                          </a:lnTo>
                          <a:lnTo>
                            <a:pt x="255" y="10"/>
                          </a:lnTo>
                          <a:lnTo>
                            <a:pt x="26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4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4592" y="1203"/>
                      <a:ext cx="120" cy="10"/>
                    </a:xfrm>
                    <a:custGeom>
                      <a:avLst/>
                      <a:gdLst>
                        <a:gd name="T0" fmla="*/ 0 w 241"/>
                        <a:gd name="T1" fmla="*/ 1 h 18"/>
                        <a:gd name="T2" fmla="*/ 0 w 241"/>
                        <a:gd name="T3" fmla="*/ 1 h 18"/>
                        <a:gd name="T4" fmla="*/ 0 w 241"/>
                        <a:gd name="T5" fmla="*/ 1 h 18"/>
                        <a:gd name="T6" fmla="*/ 0 w 241"/>
                        <a:gd name="T7" fmla="*/ 1 h 18"/>
                        <a:gd name="T8" fmla="*/ 0 w 241"/>
                        <a:gd name="T9" fmla="*/ 1 h 18"/>
                        <a:gd name="T10" fmla="*/ 0 w 241"/>
                        <a:gd name="T11" fmla="*/ 1 h 18"/>
                        <a:gd name="T12" fmla="*/ 0 w 241"/>
                        <a:gd name="T13" fmla="*/ 1 h 18"/>
                        <a:gd name="T14" fmla="*/ 0 w 241"/>
                        <a:gd name="T15" fmla="*/ 1 h 18"/>
                        <a:gd name="T16" fmla="*/ 0 w 241"/>
                        <a:gd name="T17" fmla="*/ 1 h 18"/>
                        <a:gd name="T18" fmla="*/ 0 w 241"/>
                        <a:gd name="T19" fmla="*/ 1 h 18"/>
                        <a:gd name="T20" fmla="*/ 0 w 241"/>
                        <a:gd name="T21" fmla="*/ 1 h 18"/>
                        <a:gd name="T22" fmla="*/ 0 w 241"/>
                        <a:gd name="T23" fmla="*/ 1 h 18"/>
                        <a:gd name="T24" fmla="*/ 0 w 241"/>
                        <a:gd name="T25" fmla="*/ 1 h 18"/>
                        <a:gd name="T26" fmla="*/ 0 w 241"/>
                        <a:gd name="T27" fmla="*/ 1 h 18"/>
                        <a:gd name="T28" fmla="*/ 0 w 241"/>
                        <a:gd name="T29" fmla="*/ 1 h 18"/>
                        <a:gd name="T30" fmla="*/ 0 w 241"/>
                        <a:gd name="T31" fmla="*/ 1 h 18"/>
                        <a:gd name="T32" fmla="*/ 0 w 241"/>
                        <a:gd name="T33" fmla="*/ 0 h 18"/>
                        <a:gd name="T34" fmla="*/ 0 w 241"/>
                        <a:gd name="T35" fmla="*/ 1 h 18"/>
                        <a:gd name="T36" fmla="*/ 0 w 241"/>
                        <a:gd name="T37" fmla="*/ 1 h 18"/>
                        <a:gd name="T38" fmla="*/ 0 w 241"/>
                        <a:gd name="T39" fmla="*/ 1 h 18"/>
                        <a:gd name="T40" fmla="*/ 0 w 241"/>
                        <a:gd name="T41" fmla="*/ 1 h 18"/>
                        <a:gd name="T42" fmla="*/ 0 w 241"/>
                        <a:gd name="T43" fmla="*/ 1 h 18"/>
                        <a:gd name="T44" fmla="*/ 0 w 241"/>
                        <a:gd name="T45" fmla="*/ 1 h 18"/>
                        <a:gd name="T46" fmla="*/ 0 w 241"/>
                        <a:gd name="T47" fmla="*/ 1 h 18"/>
                        <a:gd name="T48" fmla="*/ 0 w 241"/>
                        <a:gd name="T49" fmla="*/ 1 h 18"/>
                        <a:gd name="T50" fmla="*/ 0 w 241"/>
                        <a:gd name="T51" fmla="*/ 1 h 18"/>
                        <a:gd name="T52" fmla="*/ 0 w 241"/>
                        <a:gd name="T53" fmla="*/ 1 h 18"/>
                        <a:gd name="T54" fmla="*/ 0 w 241"/>
                        <a:gd name="T55" fmla="*/ 1 h 18"/>
                        <a:gd name="T56" fmla="*/ 0 w 241"/>
                        <a:gd name="T57" fmla="*/ 1 h 18"/>
                        <a:gd name="T58" fmla="*/ 0 w 241"/>
                        <a:gd name="T59" fmla="*/ 1 h 18"/>
                        <a:gd name="T60" fmla="*/ 0 w 241"/>
                        <a:gd name="T61" fmla="*/ 1 h 18"/>
                        <a:gd name="T62" fmla="*/ 0 w 241"/>
                        <a:gd name="T63" fmla="*/ 1 h 18"/>
                        <a:gd name="T64" fmla="*/ 0 w 241"/>
                        <a:gd name="T65" fmla="*/ 1 h 18"/>
                        <a:gd name="T66" fmla="*/ 0 w 241"/>
                        <a:gd name="T67" fmla="*/ 1 h 18"/>
                        <a:gd name="T68" fmla="*/ 0 w 241"/>
                        <a:gd name="T69" fmla="*/ 1 h 18"/>
                        <a:gd name="T70" fmla="*/ 0 w 241"/>
                        <a:gd name="T71" fmla="*/ 1 h 18"/>
                        <a:gd name="T72" fmla="*/ 0 w 241"/>
                        <a:gd name="T73" fmla="*/ 1 h 18"/>
                        <a:gd name="T74" fmla="*/ 0 w 241"/>
                        <a:gd name="T75" fmla="*/ 1 h 18"/>
                        <a:gd name="T76" fmla="*/ 0 w 241"/>
                        <a:gd name="T77" fmla="*/ 1 h 18"/>
                        <a:gd name="T78" fmla="*/ 0 w 241"/>
                        <a:gd name="T79" fmla="*/ 1 h 18"/>
                        <a:gd name="T80" fmla="*/ 0 w 241"/>
                        <a:gd name="T81" fmla="*/ 1 h 18"/>
                        <a:gd name="T82" fmla="*/ 0 w 241"/>
                        <a:gd name="T83" fmla="*/ 1 h 1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1"/>
                        <a:gd name="T127" fmla="*/ 0 h 18"/>
                        <a:gd name="T128" fmla="*/ 241 w 241"/>
                        <a:gd name="T129" fmla="*/ 18 h 1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1" h="18">
                          <a:moveTo>
                            <a:pt x="241" y="12"/>
                          </a:moveTo>
                          <a:lnTo>
                            <a:pt x="227" y="13"/>
                          </a:lnTo>
                          <a:lnTo>
                            <a:pt x="212" y="13"/>
                          </a:lnTo>
                          <a:lnTo>
                            <a:pt x="198" y="13"/>
                          </a:lnTo>
                          <a:lnTo>
                            <a:pt x="183" y="13"/>
                          </a:lnTo>
                          <a:lnTo>
                            <a:pt x="168" y="13"/>
                          </a:lnTo>
                          <a:lnTo>
                            <a:pt x="154" y="12"/>
                          </a:lnTo>
                          <a:lnTo>
                            <a:pt x="139" y="11"/>
                          </a:lnTo>
                          <a:lnTo>
                            <a:pt x="126" y="10"/>
                          </a:lnTo>
                          <a:lnTo>
                            <a:pt x="111" y="9"/>
                          </a:lnTo>
                          <a:lnTo>
                            <a:pt x="96" y="7"/>
                          </a:lnTo>
                          <a:lnTo>
                            <a:pt x="82" y="5"/>
                          </a:lnTo>
                          <a:lnTo>
                            <a:pt x="67" y="4"/>
                          </a:lnTo>
                          <a:lnTo>
                            <a:pt x="52" y="3"/>
                          </a:lnTo>
                          <a:lnTo>
                            <a:pt x="38" y="2"/>
                          </a:lnTo>
                          <a:lnTo>
                            <a:pt x="23" y="1"/>
                          </a:lnTo>
                          <a:lnTo>
                            <a:pt x="9" y="0"/>
                          </a:lnTo>
                          <a:lnTo>
                            <a:pt x="6" y="1"/>
                          </a:lnTo>
                          <a:lnTo>
                            <a:pt x="2" y="4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16" y="13"/>
                          </a:lnTo>
                          <a:lnTo>
                            <a:pt x="30" y="15"/>
                          </a:lnTo>
                          <a:lnTo>
                            <a:pt x="44" y="17"/>
                          </a:lnTo>
                          <a:lnTo>
                            <a:pt x="59" y="17"/>
                          </a:lnTo>
                          <a:lnTo>
                            <a:pt x="73" y="18"/>
                          </a:lnTo>
                          <a:lnTo>
                            <a:pt x="86" y="18"/>
                          </a:lnTo>
                          <a:lnTo>
                            <a:pt x="100" y="17"/>
                          </a:lnTo>
                          <a:lnTo>
                            <a:pt x="114" y="17"/>
                          </a:lnTo>
                          <a:lnTo>
                            <a:pt x="130" y="17"/>
                          </a:lnTo>
                          <a:lnTo>
                            <a:pt x="146" y="17"/>
                          </a:lnTo>
                          <a:lnTo>
                            <a:pt x="161" y="17"/>
                          </a:lnTo>
                          <a:lnTo>
                            <a:pt x="177" y="17"/>
                          </a:lnTo>
                          <a:lnTo>
                            <a:pt x="192" y="17"/>
                          </a:lnTo>
                          <a:lnTo>
                            <a:pt x="209" y="16"/>
                          </a:lnTo>
                          <a:lnTo>
                            <a:pt x="223" y="15"/>
                          </a:lnTo>
                          <a:lnTo>
                            <a:pt x="240" y="12"/>
                          </a:lnTo>
                          <a:lnTo>
                            <a:pt x="241" y="1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5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555" y="1113"/>
                      <a:ext cx="41" cy="31"/>
                    </a:xfrm>
                    <a:custGeom>
                      <a:avLst/>
                      <a:gdLst>
                        <a:gd name="T0" fmla="*/ 0 w 83"/>
                        <a:gd name="T1" fmla="*/ 1 h 61"/>
                        <a:gd name="T2" fmla="*/ 0 w 83"/>
                        <a:gd name="T3" fmla="*/ 1 h 61"/>
                        <a:gd name="T4" fmla="*/ 0 w 83"/>
                        <a:gd name="T5" fmla="*/ 1 h 61"/>
                        <a:gd name="T6" fmla="*/ 0 w 83"/>
                        <a:gd name="T7" fmla="*/ 1 h 61"/>
                        <a:gd name="T8" fmla="*/ 0 w 83"/>
                        <a:gd name="T9" fmla="*/ 1 h 61"/>
                        <a:gd name="T10" fmla="*/ 0 w 83"/>
                        <a:gd name="T11" fmla="*/ 1 h 61"/>
                        <a:gd name="T12" fmla="*/ 0 w 83"/>
                        <a:gd name="T13" fmla="*/ 1 h 61"/>
                        <a:gd name="T14" fmla="*/ 0 w 83"/>
                        <a:gd name="T15" fmla="*/ 1 h 61"/>
                        <a:gd name="T16" fmla="*/ 0 w 83"/>
                        <a:gd name="T17" fmla="*/ 1 h 61"/>
                        <a:gd name="T18" fmla="*/ 0 w 83"/>
                        <a:gd name="T19" fmla="*/ 1 h 61"/>
                        <a:gd name="T20" fmla="*/ 0 w 83"/>
                        <a:gd name="T21" fmla="*/ 1 h 61"/>
                        <a:gd name="T22" fmla="*/ 0 w 83"/>
                        <a:gd name="T23" fmla="*/ 0 h 61"/>
                        <a:gd name="T24" fmla="*/ 0 w 83"/>
                        <a:gd name="T25" fmla="*/ 0 h 61"/>
                        <a:gd name="T26" fmla="*/ 0 w 83"/>
                        <a:gd name="T27" fmla="*/ 1 h 61"/>
                        <a:gd name="T28" fmla="*/ 0 w 83"/>
                        <a:gd name="T29" fmla="*/ 1 h 61"/>
                        <a:gd name="T30" fmla="*/ 0 w 83"/>
                        <a:gd name="T31" fmla="*/ 1 h 61"/>
                        <a:gd name="T32" fmla="*/ 0 w 83"/>
                        <a:gd name="T33" fmla="*/ 1 h 61"/>
                        <a:gd name="T34" fmla="*/ 0 w 83"/>
                        <a:gd name="T35" fmla="*/ 1 h 61"/>
                        <a:gd name="T36" fmla="*/ 0 w 83"/>
                        <a:gd name="T37" fmla="*/ 1 h 61"/>
                        <a:gd name="T38" fmla="*/ 0 w 83"/>
                        <a:gd name="T39" fmla="*/ 1 h 61"/>
                        <a:gd name="T40" fmla="*/ 0 w 83"/>
                        <a:gd name="T41" fmla="*/ 1 h 61"/>
                        <a:gd name="T42" fmla="*/ 0 w 83"/>
                        <a:gd name="T43" fmla="*/ 1 h 61"/>
                        <a:gd name="T44" fmla="*/ 0 w 83"/>
                        <a:gd name="T45" fmla="*/ 1 h 61"/>
                        <a:gd name="T46" fmla="*/ 0 w 83"/>
                        <a:gd name="T47" fmla="*/ 1 h 61"/>
                        <a:gd name="T48" fmla="*/ 0 w 83"/>
                        <a:gd name="T49" fmla="*/ 1 h 61"/>
                        <a:gd name="T50" fmla="*/ 0 w 83"/>
                        <a:gd name="T51" fmla="*/ 1 h 6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83"/>
                        <a:gd name="T79" fmla="*/ 0 h 61"/>
                        <a:gd name="T80" fmla="*/ 83 w 83"/>
                        <a:gd name="T81" fmla="*/ 61 h 6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83" h="61">
                          <a:moveTo>
                            <a:pt x="0" y="61"/>
                          </a:moveTo>
                          <a:lnTo>
                            <a:pt x="11" y="54"/>
                          </a:lnTo>
                          <a:lnTo>
                            <a:pt x="21" y="46"/>
                          </a:lnTo>
                          <a:lnTo>
                            <a:pt x="30" y="39"/>
                          </a:lnTo>
                          <a:lnTo>
                            <a:pt x="41" y="31"/>
                          </a:lnTo>
                          <a:lnTo>
                            <a:pt x="51" y="24"/>
                          </a:lnTo>
                          <a:lnTo>
                            <a:pt x="61" y="17"/>
                          </a:lnTo>
                          <a:lnTo>
                            <a:pt x="72" y="10"/>
                          </a:lnTo>
                          <a:lnTo>
                            <a:pt x="82" y="3"/>
                          </a:lnTo>
                          <a:lnTo>
                            <a:pt x="83" y="2"/>
                          </a:lnTo>
                          <a:lnTo>
                            <a:pt x="83" y="1"/>
                          </a:lnTo>
                          <a:lnTo>
                            <a:pt x="83" y="0"/>
                          </a:lnTo>
                          <a:lnTo>
                            <a:pt x="81" y="0"/>
                          </a:lnTo>
                          <a:lnTo>
                            <a:pt x="69" y="6"/>
                          </a:lnTo>
                          <a:lnTo>
                            <a:pt x="59" y="13"/>
                          </a:lnTo>
                          <a:lnTo>
                            <a:pt x="49" y="20"/>
                          </a:lnTo>
                          <a:lnTo>
                            <a:pt x="38" y="28"/>
                          </a:lnTo>
                          <a:lnTo>
                            <a:pt x="29" y="36"/>
                          </a:lnTo>
                          <a:lnTo>
                            <a:pt x="19" y="45"/>
                          </a:lnTo>
                          <a:lnTo>
                            <a:pt x="10" y="53"/>
                          </a:lnTo>
                          <a:lnTo>
                            <a:pt x="0" y="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6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953" y="1132"/>
                      <a:ext cx="54" cy="55"/>
                    </a:xfrm>
                    <a:custGeom>
                      <a:avLst/>
                      <a:gdLst>
                        <a:gd name="T0" fmla="*/ 0 w 108"/>
                        <a:gd name="T1" fmla="*/ 1 h 108"/>
                        <a:gd name="T2" fmla="*/ 1 w 108"/>
                        <a:gd name="T3" fmla="*/ 1 h 108"/>
                        <a:gd name="T4" fmla="*/ 1 w 108"/>
                        <a:gd name="T5" fmla="*/ 1 h 108"/>
                        <a:gd name="T6" fmla="*/ 1 w 108"/>
                        <a:gd name="T7" fmla="*/ 1 h 108"/>
                        <a:gd name="T8" fmla="*/ 1 w 108"/>
                        <a:gd name="T9" fmla="*/ 1 h 108"/>
                        <a:gd name="T10" fmla="*/ 1 w 108"/>
                        <a:gd name="T11" fmla="*/ 1 h 108"/>
                        <a:gd name="T12" fmla="*/ 1 w 108"/>
                        <a:gd name="T13" fmla="*/ 1 h 108"/>
                        <a:gd name="T14" fmla="*/ 1 w 108"/>
                        <a:gd name="T15" fmla="*/ 1 h 108"/>
                        <a:gd name="T16" fmla="*/ 1 w 108"/>
                        <a:gd name="T17" fmla="*/ 1 h 108"/>
                        <a:gd name="T18" fmla="*/ 1 w 108"/>
                        <a:gd name="T19" fmla="*/ 1 h 108"/>
                        <a:gd name="T20" fmla="*/ 1 w 108"/>
                        <a:gd name="T21" fmla="*/ 1 h 108"/>
                        <a:gd name="T22" fmla="*/ 1 w 108"/>
                        <a:gd name="T23" fmla="*/ 1 h 108"/>
                        <a:gd name="T24" fmla="*/ 1 w 108"/>
                        <a:gd name="T25" fmla="*/ 1 h 108"/>
                        <a:gd name="T26" fmla="*/ 1 w 108"/>
                        <a:gd name="T27" fmla="*/ 1 h 108"/>
                        <a:gd name="T28" fmla="*/ 1 w 108"/>
                        <a:gd name="T29" fmla="*/ 1 h 108"/>
                        <a:gd name="T30" fmla="*/ 1 w 108"/>
                        <a:gd name="T31" fmla="*/ 1 h 108"/>
                        <a:gd name="T32" fmla="*/ 1 w 108"/>
                        <a:gd name="T33" fmla="*/ 1 h 108"/>
                        <a:gd name="T34" fmla="*/ 1 w 108"/>
                        <a:gd name="T35" fmla="*/ 1 h 108"/>
                        <a:gd name="T36" fmla="*/ 1 w 108"/>
                        <a:gd name="T37" fmla="*/ 1 h 108"/>
                        <a:gd name="T38" fmla="*/ 1 w 108"/>
                        <a:gd name="T39" fmla="*/ 1 h 108"/>
                        <a:gd name="T40" fmla="*/ 1 w 108"/>
                        <a:gd name="T41" fmla="*/ 1 h 108"/>
                        <a:gd name="T42" fmla="*/ 1 w 108"/>
                        <a:gd name="T43" fmla="*/ 1 h 108"/>
                        <a:gd name="T44" fmla="*/ 1 w 108"/>
                        <a:gd name="T45" fmla="*/ 1 h 108"/>
                        <a:gd name="T46" fmla="*/ 1 w 108"/>
                        <a:gd name="T47" fmla="*/ 1 h 108"/>
                        <a:gd name="T48" fmla="*/ 1 w 108"/>
                        <a:gd name="T49" fmla="*/ 1 h 108"/>
                        <a:gd name="T50" fmla="*/ 1 w 108"/>
                        <a:gd name="T51" fmla="*/ 1 h 108"/>
                        <a:gd name="T52" fmla="*/ 1 w 108"/>
                        <a:gd name="T53" fmla="*/ 1 h 108"/>
                        <a:gd name="T54" fmla="*/ 1 w 108"/>
                        <a:gd name="T55" fmla="*/ 1 h 108"/>
                        <a:gd name="T56" fmla="*/ 1 w 108"/>
                        <a:gd name="T57" fmla="*/ 0 h 108"/>
                        <a:gd name="T58" fmla="*/ 1 w 108"/>
                        <a:gd name="T59" fmla="*/ 0 h 108"/>
                        <a:gd name="T60" fmla="*/ 1 w 108"/>
                        <a:gd name="T61" fmla="*/ 0 h 108"/>
                        <a:gd name="T62" fmla="*/ 0 w 108"/>
                        <a:gd name="T63" fmla="*/ 1 h 108"/>
                        <a:gd name="T64" fmla="*/ 0 w 108"/>
                        <a:gd name="T65" fmla="*/ 1 h 108"/>
                        <a:gd name="T66" fmla="*/ 0 w 108"/>
                        <a:gd name="T67" fmla="*/ 1 h 108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08"/>
                        <a:gd name="T103" fmla="*/ 0 h 108"/>
                        <a:gd name="T104" fmla="*/ 108 w 108"/>
                        <a:gd name="T105" fmla="*/ 108 h 108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08" h="108">
                          <a:moveTo>
                            <a:pt x="0" y="1"/>
                          </a:moveTo>
                          <a:lnTo>
                            <a:pt x="5" y="8"/>
                          </a:lnTo>
                          <a:lnTo>
                            <a:pt x="11" y="15"/>
                          </a:lnTo>
                          <a:lnTo>
                            <a:pt x="17" y="21"/>
                          </a:lnTo>
                          <a:lnTo>
                            <a:pt x="23" y="28"/>
                          </a:lnTo>
                          <a:lnTo>
                            <a:pt x="28" y="33"/>
                          </a:lnTo>
                          <a:lnTo>
                            <a:pt x="35" y="39"/>
                          </a:lnTo>
                          <a:lnTo>
                            <a:pt x="41" y="45"/>
                          </a:lnTo>
                          <a:lnTo>
                            <a:pt x="48" y="51"/>
                          </a:lnTo>
                          <a:lnTo>
                            <a:pt x="55" y="58"/>
                          </a:lnTo>
                          <a:lnTo>
                            <a:pt x="62" y="64"/>
                          </a:lnTo>
                          <a:lnTo>
                            <a:pt x="68" y="71"/>
                          </a:lnTo>
                          <a:lnTo>
                            <a:pt x="73" y="78"/>
                          </a:lnTo>
                          <a:lnTo>
                            <a:pt x="79" y="85"/>
                          </a:lnTo>
                          <a:lnTo>
                            <a:pt x="86" y="92"/>
                          </a:lnTo>
                          <a:lnTo>
                            <a:pt x="92" y="100"/>
                          </a:lnTo>
                          <a:lnTo>
                            <a:pt x="97" y="107"/>
                          </a:lnTo>
                          <a:lnTo>
                            <a:pt x="101" y="108"/>
                          </a:lnTo>
                          <a:lnTo>
                            <a:pt x="104" y="106"/>
                          </a:lnTo>
                          <a:lnTo>
                            <a:pt x="107" y="102"/>
                          </a:lnTo>
                          <a:lnTo>
                            <a:pt x="108" y="99"/>
                          </a:lnTo>
                          <a:lnTo>
                            <a:pt x="100" y="83"/>
                          </a:lnTo>
                          <a:lnTo>
                            <a:pt x="89" y="69"/>
                          </a:lnTo>
                          <a:lnTo>
                            <a:pt x="76" y="56"/>
                          </a:lnTo>
                          <a:lnTo>
                            <a:pt x="61" y="45"/>
                          </a:lnTo>
                          <a:lnTo>
                            <a:pt x="44" y="33"/>
                          </a:lnTo>
                          <a:lnTo>
                            <a:pt x="28" y="23"/>
                          </a:lnTo>
                          <a:lnTo>
                            <a:pt x="13" y="11"/>
                          </a:lnTo>
                          <a:lnTo>
                            <a:pt x="1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843" y="1206"/>
                      <a:ext cx="87" cy="39"/>
                    </a:xfrm>
                    <a:custGeom>
                      <a:avLst/>
                      <a:gdLst>
                        <a:gd name="T0" fmla="*/ 0 w 174"/>
                        <a:gd name="T1" fmla="*/ 0 h 80"/>
                        <a:gd name="T2" fmla="*/ 1 w 174"/>
                        <a:gd name="T3" fmla="*/ 0 h 80"/>
                        <a:gd name="T4" fmla="*/ 1 w 174"/>
                        <a:gd name="T5" fmla="*/ 0 h 80"/>
                        <a:gd name="T6" fmla="*/ 1 w 174"/>
                        <a:gd name="T7" fmla="*/ 0 h 80"/>
                        <a:gd name="T8" fmla="*/ 1 w 174"/>
                        <a:gd name="T9" fmla="*/ 0 h 80"/>
                        <a:gd name="T10" fmla="*/ 1 w 174"/>
                        <a:gd name="T11" fmla="*/ 0 h 80"/>
                        <a:gd name="T12" fmla="*/ 1 w 174"/>
                        <a:gd name="T13" fmla="*/ 0 h 80"/>
                        <a:gd name="T14" fmla="*/ 1 w 174"/>
                        <a:gd name="T15" fmla="*/ 0 h 80"/>
                        <a:gd name="T16" fmla="*/ 1 w 174"/>
                        <a:gd name="T17" fmla="*/ 0 h 80"/>
                        <a:gd name="T18" fmla="*/ 1 w 174"/>
                        <a:gd name="T19" fmla="*/ 0 h 80"/>
                        <a:gd name="T20" fmla="*/ 1 w 174"/>
                        <a:gd name="T21" fmla="*/ 0 h 80"/>
                        <a:gd name="T22" fmla="*/ 1 w 174"/>
                        <a:gd name="T23" fmla="*/ 0 h 80"/>
                        <a:gd name="T24" fmla="*/ 1 w 174"/>
                        <a:gd name="T25" fmla="*/ 0 h 80"/>
                        <a:gd name="T26" fmla="*/ 1 w 174"/>
                        <a:gd name="T27" fmla="*/ 0 h 80"/>
                        <a:gd name="T28" fmla="*/ 1 w 174"/>
                        <a:gd name="T29" fmla="*/ 0 h 80"/>
                        <a:gd name="T30" fmla="*/ 1 w 174"/>
                        <a:gd name="T31" fmla="*/ 0 h 80"/>
                        <a:gd name="T32" fmla="*/ 1 w 174"/>
                        <a:gd name="T33" fmla="*/ 0 h 80"/>
                        <a:gd name="T34" fmla="*/ 1 w 174"/>
                        <a:gd name="T35" fmla="*/ 0 h 80"/>
                        <a:gd name="T36" fmla="*/ 1 w 174"/>
                        <a:gd name="T37" fmla="*/ 0 h 80"/>
                        <a:gd name="T38" fmla="*/ 1 w 174"/>
                        <a:gd name="T39" fmla="*/ 0 h 80"/>
                        <a:gd name="T40" fmla="*/ 1 w 174"/>
                        <a:gd name="T41" fmla="*/ 0 h 80"/>
                        <a:gd name="T42" fmla="*/ 1 w 174"/>
                        <a:gd name="T43" fmla="*/ 0 h 80"/>
                        <a:gd name="T44" fmla="*/ 1 w 174"/>
                        <a:gd name="T45" fmla="*/ 0 h 80"/>
                        <a:gd name="T46" fmla="*/ 1 w 174"/>
                        <a:gd name="T47" fmla="*/ 0 h 80"/>
                        <a:gd name="T48" fmla="*/ 1 w 174"/>
                        <a:gd name="T49" fmla="*/ 0 h 80"/>
                        <a:gd name="T50" fmla="*/ 1 w 174"/>
                        <a:gd name="T51" fmla="*/ 0 h 80"/>
                        <a:gd name="T52" fmla="*/ 1 w 174"/>
                        <a:gd name="T53" fmla="*/ 0 h 80"/>
                        <a:gd name="T54" fmla="*/ 1 w 174"/>
                        <a:gd name="T55" fmla="*/ 0 h 80"/>
                        <a:gd name="T56" fmla="*/ 1 w 174"/>
                        <a:gd name="T57" fmla="*/ 0 h 80"/>
                        <a:gd name="T58" fmla="*/ 0 w 174"/>
                        <a:gd name="T59" fmla="*/ 0 h 80"/>
                        <a:gd name="T60" fmla="*/ 0 w 174"/>
                        <a:gd name="T61" fmla="*/ 0 h 80"/>
                        <a:gd name="T62" fmla="*/ 0 w 174"/>
                        <a:gd name="T63" fmla="*/ 0 h 80"/>
                        <a:gd name="T64" fmla="*/ 0 w 174"/>
                        <a:gd name="T65" fmla="*/ 0 h 80"/>
                        <a:gd name="T66" fmla="*/ 0 w 174"/>
                        <a:gd name="T67" fmla="*/ 0 h 80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74"/>
                        <a:gd name="T103" fmla="*/ 0 h 80"/>
                        <a:gd name="T104" fmla="*/ 174 w 174"/>
                        <a:gd name="T105" fmla="*/ 80 h 80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74" h="80">
                          <a:moveTo>
                            <a:pt x="0" y="1"/>
                          </a:moveTo>
                          <a:lnTo>
                            <a:pt x="19" y="14"/>
                          </a:lnTo>
                          <a:lnTo>
                            <a:pt x="39" y="26"/>
                          </a:lnTo>
                          <a:lnTo>
                            <a:pt x="58" y="37"/>
                          </a:lnTo>
                          <a:lnTo>
                            <a:pt x="79" y="47"/>
                          </a:lnTo>
                          <a:lnTo>
                            <a:pt x="100" y="57"/>
                          </a:lnTo>
                          <a:lnTo>
                            <a:pt x="122" y="65"/>
                          </a:lnTo>
                          <a:lnTo>
                            <a:pt x="143" y="73"/>
                          </a:lnTo>
                          <a:lnTo>
                            <a:pt x="164" y="80"/>
                          </a:lnTo>
                          <a:lnTo>
                            <a:pt x="168" y="80"/>
                          </a:lnTo>
                          <a:lnTo>
                            <a:pt x="172" y="75"/>
                          </a:lnTo>
                          <a:lnTo>
                            <a:pt x="174" y="72"/>
                          </a:lnTo>
                          <a:lnTo>
                            <a:pt x="172" y="68"/>
                          </a:lnTo>
                          <a:lnTo>
                            <a:pt x="163" y="62"/>
                          </a:lnTo>
                          <a:lnTo>
                            <a:pt x="154" y="58"/>
                          </a:lnTo>
                          <a:lnTo>
                            <a:pt x="145" y="54"/>
                          </a:lnTo>
                          <a:lnTo>
                            <a:pt x="136" y="51"/>
                          </a:lnTo>
                          <a:lnTo>
                            <a:pt x="126" y="47"/>
                          </a:lnTo>
                          <a:lnTo>
                            <a:pt x="116" y="45"/>
                          </a:lnTo>
                          <a:lnTo>
                            <a:pt x="107" y="43"/>
                          </a:lnTo>
                          <a:lnTo>
                            <a:pt x="96" y="39"/>
                          </a:lnTo>
                          <a:lnTo>
                            <a:pt x="84" y="36"/>
                          </a:lnTo>
                          <a:lnTo>
                            <a:pt x="72" y="32"/>
                          </a:lnTo>
                          <a:lnTo>
                            <a:pt x="60" y="28"/>
                          </a:lnTo>
                          <a:lnTo>
                            <a:pt x="47" y="23"/>
                          </a:lnTo>
                          <a:lnTo>
                            <a:pt x="35" y="19"/>
                          </a:lnTo>
                          <a:lnTo>
                            <a:pt x="24" y="13"/>
                          </a:lnTo>
                          <a:lnTo>
                            <a:pt x="12" y="6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4463" y="1238"/>
                      <a:ext cx="118" cy="75"/>
                    </a:xfrm>
                    <a:custGeom>
                      <a:avLst/>
                      <a:gdLst>
                        <a:gd name="T0" fmla="*/ 1 w 235"/>
                        <a:gd name="T1" fmla="*/ 1 h 150"/>
                        <a:gd name="T2" fmla="*/ 1 w 235"/>
                        <a:gd name="T3" fmla="*/ 1 h 150"/>
                        <a:gd name="T4" fmla="*/ 1 w 235"/>
                        <a:gd name="T5" fmla="*/ 1 h 150"/>
                        <a:gd name="T6" fmla="*/ 1 w 235"/>
                        <a:gd name="T7" fmla="*/ 1 h 150"/>
                        <a:gd name="T8" fmla="*/ 1 w 235"/>
                        <a:gd name="T9" fmla="*/ 1 h 150"/>
                        <a:gd name="T10" fmla="*/ 1 w 235"/>
                        <a:gd name="T11" fmla="*/ 1 h 150"/>
                        <a:gd name="T12" fmla="*/ 1 w 235"/>
                        <a:gd name="T13" fmla="*/ 1 h 150"/>
                        <a:gd name="T14" fmla="*/ 1 w 235"/>
                        <a:gd name="T15" fmla="*/ 1 h 150"/>
                        <a:gd name="T16" fmla="*/ 1 w 235"/>
                        <a:gd name="T17" fmla="*/ 1 h 150"/>
                        <a:gd name="T18" fmla="*/ 1 w 235"/>
                        <a:gd name="T19" fmla="*/ 1 h 150"/>
                        <a:gd name="T20" fmla="*/ 1 w 235"/>
                        <a:gd name="T21" fmla="*/ 1 h 150"/>
                        <a:gd name="T22" fmla="*/ 1 w 235"/>
                        <a:gd name="T23" fmla="*/ 1 h 150"/>
                        <a:gd name="T24" fmla="*/ 1 w 235"/>
                        <a:gd name="T25" fmla="*/ 1 h 150"/>
                        <a:gd name="T26" fmla="*/ 1 w 235"/>
                        <a:gd name="T27" fmla="*/ 1 h 150"/>
                        <a:gd name="T28" fmla="*/ 1 w 235"/>
                        <a:gd name="T29" fmla="*/ 1 h 150"/>
                        <a:gd name="T30" fmla="*/ 1 w 235"/>
                        <a:gd name="T31" fmla="*/ 1 h 150"/>
                        <a:gd name="T32" fmla="*/ 1 w 235"/>
                        <a:gd name="T33" fmla="*/ 1 h 150"/>
                        <a:gd name="T34" fmla="*/ 1 w 235"/>
                        <a:gd name="T35" fmla="*/ 1 h 150"/>
                        <a:gd name="T36" fmla="*/ 1 w 235"/>
                        <a:gd name="T37" fmla="*/ 1 h 150"/>
                        <a:gd name="T38" fmla="*/ 1 w 235"/>
                        <a:gd name="T39" fmla="*/ 1 h 150"/>
                        <a:gd name="T40" fmla="*/ 1 w 235"/>
                        <a:gd name="T41" fmla="*/ 1 h 150"/>
                        <a:gd name="T42" fmla="*/ 1 w 235"/>
                        <a:gd name="T43" fmla="*/ 1 h 150"/>
                        <a:gd name="T44" fmla="*/ 1 w 235"/>
                        <a:gd name="T45" fmla="*/ 1 h 150"/>
                        <a:gd name="T46" fmla="*/ 1 w 235"/>
                        <a:gd name="T47" fmla="*/ 1 h 150"/>
                        <a:gd name="T48" fmla="*/ 1 w 235"/>
                        <a:gd name="T49" fmla="*/ 1 h 150"/>
                        <a:gd name="T50" fmla="*/ 1 w 235"/>
                        <a:gd name="T51" fmla="*/ 1 h 150"/>
                        <a:gd name="T52" fmla="*/ 1 w 235"/>
                        <a:gd name="T53" fmla="*/ 1 h 150"/>
                        <a:gd name="T54" fmla="*/ 1 w 235"/>
                        <a:gd name="T55" fmla="*/ 1 h 150"/>
                        <a:gd name="T56" fmla="*/ 1 w 235"/>
                        <a:gd name="T57" fmla="*/ 1 h 150"/>
                        <a:gd name="T58" fmla="*/ 1 w 235"/>
                        <a:gd name="T59" fmla="*/ 1 h 150"/>
                        <a:gd name="T60" fmla="*/ 1 w 235"/>
                        <a:gd name="T61" fmla="*/ 1 h 150"/>
                        <a:gd name="T62" fmla="*/ 1 w 235"/>
                        <a:gd name="T63" fmla="*/ 1 h 150"/>
                        <a:gd name="T64" fmla="*/ 1 w 235"/>
                        <a:gd name="T65" fmla="*/ 1 h 150"/>
                        <a:gd name="T66" fmla="*/ 1 w 235"/>
                        <a:gd name="T67" fmla="*/ 1 h 150"/>
                        <a:gd name="T68" fmla="*/ 1 w 235"/>
                        <a:gd name="T69" fmla="*/ 1 h 150"/>
                        <a:gd name="T70" fmla="*/ 1 w 235"/>
                        <a:gd name="T71" fmla="*/ 1 h 150"/>
                        <a:gd name="T72" fmla="*/ 1 w 235"/>
                        <a:gd name="T73" fmla="*/ 1 h 150"/>
                        <a:gd name="T74" fmla="*/ 1 w 235"/>
                        <a:gd name="T75" fmla="*/ 0 h 150"/>
                        <a:gd name="T76" fmla="*/ 1 w 235"/>
                        <a:gd name="T77" fmla="*/ 1 h 150"/>
                        <a:gd name="T78" fmla="*/ 1 w 235"/>
                        <a:gd name="T79" fmla="*/ 1 h 150"/>
                        <a:gd name="T80" fmla="*/ 1 w 235"/>
                        <a:gd name="T81" fmla="*/ 1 h 150"/>
                        <a:gd name="T82" fmla="*/ 1 w 235"/>
                        <a:gd name="T83" fmla="*/ 1 h 150"/>
                        <a:gd name="T84" fmla="*/ 1 w 235"/>
                        <a:gd name="T85" fmla="*/ 1 h 150"/>
                        <a:gd name="T86" fmla="*/ 1 w 235"/>
                        <a:gd name="T87" fmla="*/ 1 h 150"/>
                        <a:gd name="T88" fmla="*/ 1 w 235"/>
                        <a:gd name="T89" fmla="*/ 1 h 150"/>
                        <a:gd name="T90" fmla="*/ 0 w 235"/>
                        <a:gd name="T91" fmla="*/ 1 h 150"/>
                        <a:gd name="T92" fmla="*/ 0 w 235"/>
                        <a:gd name="T93" fmla="*/ 1 h 150"/>
                        <a:gd name="T94" fmla="*/ 0 w 235"/>
                        <a:gd name="T95" fmla="*/ 1 h 150"/>
                        <a:gd name="T96" fmla="*/ 1 w 235"/>
                        <a:gd name="T97" fmla="*/ 1 h 150"/>
                        <a:gd name="T98" fmla="*/ 1 w 235"/>
                        <a:gd name="T99" fmla="*/ 1 h 150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35"/>
                        <a:gd name="T151" fmla="*/ 0 h 150"/>
                        <a:gd name="T152" fmla="*/ 235 w 235"/>
                        <a:gd name="T153" fmla="*/ 150 h 150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35" h="150">
                          <a:moveTo>
                            <a:pt x="1" y="23"/>
                          </a:moveTo>
                          <a:lnTo>
                            <a:pt x="17" y="16"/>
                          </a:lnTo>
                          <a:lnTo>
                            <a:pt x="34" y="10"/>
                          </a:lnTo>
                          <a:lnTo>
                            <a:pt x="51" y="7"/>
                          </a:lnTo>
                          <a:lnTo>
                            <a:pt x="67" y="6"/>
                          </a:lnTo>
                          <a:lnTo>
                            <a:pt x="84" y="6"/>
                          </a:lnTo>
                          <a:lnTo>
                            <a:pt x="102" y="7"/>
                          </a:lnTo>
                          <a:lnTo>
                            <a:pt x="119" y="9"/>
                          </a:lnTo>
                          <a:lnTo>
                            <a:pt x="136" y="13"/>
                          </a:lnTo>
                          <a:lnTo>
                            <a:pt x="159" y="19"/>
                          </a:lnTo>
                          <a:lnTo>
                            <a:pt x="181" y="30"/>
                          </a:lnTo>
                          <a:lnTo>
                            <a:pt x="198" y="44"/>
                          </a:lnTo>
                          <a:lnTo>
                            <a:pt x="212" y="59"/>
                          </a:lnTo>
                          <a:lnTo>
                            <a:pt x="219" y="77"/>
                          </a:lnTo>
                          <a:lnTo>
                            <a:pt x="218" y="98"/>
                          </a:lnTo>
                          <a:lnTo>
                            <a:pt x="210" y="121"/>
                          </a:lnTo>
                          <a:lnTo>
                            <a:pt x="190" y="145"/>
                          </a:lnTo>
                          <a:lnTo>
                            <a:pt x="189" y="147"/>
                          </a:lnTo>
                          <a:lnTo>
                            <a:pt x="189" y="148"/>
                          </a:lnTo>
                          <a:lnTo>
                            <a:pt x="189" y="150"/>
                          </a:lnTo>
                          <a:lnTo>
                            <a:pt x="191" y="148"/>
                          </a:lnTo>
                          <a:lnTo>
                            <a:pt x="207" y="133"/>
                          </a:lnTo>
                          <a:lnTo>
                            <a:pt x="220" y="118"/>
                          </a:lnTo>
                          <a:lnTo>
                            <a:pt x="229" y="105"/>
                          </a:lnTo>
                          <a:lnTo>
                            <a:pt x="234" y="90"/>
                          </a:lnTo>
                          <a:lnTo>
                            <a:pt x="235" y="76"/>
                          </a:lnTo>
                          <a:lnTo>
                            <a:pt x="229" y="62"/>
                          </a:lnTo>
                          <a:lnTo>
                            <a:pt x="219" y="47"/>
                          </a:lnTo>
                          <a:lnTo>
                            <a:pt x="201" y="32"/>
                          </a:lnTo>
                          <a:lnTo>
                            <a:pt x="190" y="25"/>
                          </a:lnTo>
                          <a:lnTo>
                            <a:pt x="179" y="19"/>
                          </a:lnTo>
                          <a:lnTo>
                            <a:pt x="166" y="14"/>
                          </a:lnTo>
                          <a:lnTo>
                            <a:pt x="154" y="9"/>
                          </a:lnTo>
                          <a:lnTo>
                            <a:pt x="142" y="6"/>
                          </a:lnTo>
                          <a:lnTo>
                            <a:pt x="128" y="3"/>
                          </a:lnTo>
                          <a:lnTo>
                            <a:pt x="115" y="1"/>
                          </a:lnTo>
                          <a:lnTo>
                            <a:pt x="103" y="1"/>
                          </a:lnTo>
                          <a:lnTo>
                            <a:pt x="89" y="0"/>
                          </a:lnTo>
                          <a:lnTo>
                            <a:pt x="76" y="1"/>
                          </a:lnTo>
                          <a:lnTo>
                            <a:pt x="62" y="2"/>
                          </a:lnTo>
                          <a:lnTo>
                            <a:pt x="50" y="4"/>
                          </a:lnTo>
                          <a:lnTo>
                            <a:pt x="37" y="8"/>
                          </a:lnTo>
                          <a:lnTo>
                            <a:pt x="24" y="11"/>
                          </a:lnTo>
                          <a:lnTo>
                            <a:pt x="13" y="16"/>
                          </a:lnTo>
                          <a:lnTo>
                            <a:pt x="1" y="22"/>
                          </a:lnTo>
                          <a:lnTo>
                            <a:pt x="0" y="22"/>
                          </a:lnTo>
                          <a:lnTo>
                            <a:pt x="0" y="23"/>
                          </a:lnTo>
                          <a:lnTo>
                            <a:pt x="1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4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4358" y="1274"/>
                      <a:ext cx="109" cy="102"/>
                    </a:xfrm>
                    <a:custGeom>
                      <a:avLst/>
                      <a:gdLst>
                        <a:gd name="T0" fmla="*/ 0 w 219"/>
                        <a:gd name="T1" fmla="*/ 1 h 204"/>
                        <a:gd name="T2" fmla="*/ 0 w 219"/>
                        <a:gd name="T3" fmla="*/ 1 h 204"/>
                        <a:gd name="T4" fmla="*/ 0 w 219"/>
                        <a:gd name="T5" fmla="*/ 1 h 204"/>
                        <a:gd name="T6" fmla="*/ 0 w 219"/>
                        <a:gd name="T7" fmla="*/ 1 h 204"/>
                        <a:gd name="T8" fmla="*/ 0 w 219"/>
                        <a:gd name="T9" fmla="*/ 1 h 204"/>
                        <a:gd name="T10" fmla="*/ 0 w 219"/>
                        <a:gd name="T11" fmla="*/ 1 h 204"/>
                        <a:gd name="T12" fmla="*/ 0 w 219"/>
                        <a:gd name="T13" fmla="*/ 1 h 204"/>
                        <a:gd name="T14" fmla="*/ 0 w 219"/>
                        <a:gd name="T15" fmla="*/ 1 h 204"/>
                        <a:gd name="T16" fmla="*/ 0 w 219"/>
                        <a:gd name="T17" fmla="*/ 1 h 204"/>
                        <a:gd name="T18" fmla="*/ 0 w 219"/>
                        <a:gd name="T19" fmla="*/ 1 h 204"/>
                        <a:gd name="T20" fmla="*/ 0 w 219"/>
                        <a:gd name="T21" fmla="*/ 1 h 204"/>
                        <a:gd name="T22" fmla="*/ 0 w 219"/>
                        <a:gd name="T23" fmla="*/ 1 h 204"/>
                        <a:gd name="T24" fmla="*/ 0 w 219"/>
                        <a:gd name="T25" fmla="*/ 1 h 204"/>
                        <a:gd name="T26" fmla="*/ 0 w 219"/>
                        <a:gd name="T27" fmla="*/ 1 h 204"/>
                        <a:gd name="T28" fmla="*/ 0 w 219"/>
                        <a:gd name="T29" fmla="*/ 1 h 204"/>
                        <a:gd name="T30" fmla="*/ 0 w 219"/>
                        <a:gd name="T31" fmla="*/ 1 h 204"/>
                        <a:gd name="T32" fmla="*/ 0 w 219"/>
                        <a:gd name="T33" fmla="*/ 1 h 204"/>
                        <a:gd name="T34" fmla="*/ 0 w 219"/>
                        <a:gd name="T35" fmla="*/ 1 h 204"/>
                        <a:gd name="T36" fmla="*/ 0 w 219"/>
                        <a:gd name="T37" fmla="*/ 1 h 204"/>
                        <a:gd name="T38" fmla="*/ 0 w 219"/>
                        <a:gd name="T39" fmla="*/ 1 h 204"/>
                        <a:gd name="T40" fmla="*/ 0 w 219"/>
                        <a:gd name="T41" fmla="*/ 1 h 204"/>
                        <a:gd name="T42" fmla="*/ 0 w 219"/>
                        <a:gd name="T43" fmla="*/ 1 h 204"/>
                        <a:gd name="T44" fmla="*/ 0 w 219"/>
                        <a:gd name="T45" fmla="*/ 1 h 204"/>
                        <a:gd name="T46" fmla="*/ 0 w 219"/>
                        <a:gd name="T47" fmla="*/ 1 h 204"/>
                        <a:gd name="T48" fmla="*/ 0 w 219"/>
                        <a:gd name="T49" fmla="*/ 1 h 204"/>
                        <a:gd name="T50" fmla="*/ 0 w 219"/>
                        <a:gd name="T51" fmla="*/ 1 h 204"/>
                        <a:gd name="T52" fmla="*/ 0 w 219"/>
                        <a:gd name="T53" fmla="*/ 1 h 204"/>
                        <a:gd name="T54" fmla="*/ 0 w 219"/>
                        <a:gd name="T55" fmla="*/ 1 h 204"/>
                        <a:gd name="T56" fmla="*/ 0 w 219"/>
                        <a:gd name="T57" fmla="*/ 1 h 204"/>
                        <a:gd name="T58" fmla="*/ 0 w 219"/>
                        <a:gd name="T59" fmla="*/ 1 h 204"/>
                        <a:gd name="T60" fmla="*/ 0 w 219"/>
                        <a:gd name="T61" fmla="*/ 1 h 204"/>
                        <a:gd name="T62" fmla="*/ 0 w 219"/>
                        <a:gd name="T63" fmla="*/ 1 h 204"/>
                        <a:gd name="T64" fmla="*/ 0 w 219"/>
                        <a:gd name="T65" fmla="*/ 1 h 204"/>
                        <a:gd name="T66" fmla="*/ 0 w 219"/>
                        <a:gd name="T67" fmla="*/ 1 h 204"/>
                        <a:gd name="T68" fmla="*/ 0 w 219"/>
                        <a:gd name="T69" fmla="*/ 1 h 204"/>
                        <a:gd name="T70" fmla="*/ 0 w 219"/>
                        <a:gd name="T71" fmla="*/ 1 h 204"/>
                        <a:gd name="T72" fmla="*/ 0 w 219"/>
                        <a:gd name="T73" fmla="*/ 1 h 204"/>
                        <a:gd name="T74" fmla="*/ 0 w 219"/>
                        <a:gd name="T75" fmla="*/ 1 h 204"/>
                        <a:gd name="T76" fmla="*/ 0 w 219"/>
                        <a:gd name="T77" fmla="*/ 0 h 204"/>
                        <a:gd name="T78" fmla="*/ 0 w 219"/>
                        <a:gd name="T79" fmla="*/ 1 h 204"/>
                        <a:gd name="T80" fmla="*/ 0 w 219"/>
                        <a:gd name="T81" fmla="*/ 1 h 204"/>
                        <a:gd name="T82" fmla="*/ 0 w 219"/>
                        <a:gd name="T83" fmla="*/ 1 h 204"/>
                        <a:gd name="T84" fmla="*/ 0 w 219"/>
                        <a:gd name="T85" fmla="*/ 1 h 204"/>
                        <a:gd name="T86" fmla="*/ 0 w 219"/>
                        <a:gd name="T87" fmla="*/ 1 h 204"/>
                        <a:gd name="T88" fmla="*/ 0 w 219"/>
                        <a:gd name="T89" fmla="*/ 1 h 204"/>
                        <a:gd name="T90" fmla="*/ 0 w 219"/>
                        <a:gd name="T91" fmla="*/ 1 h 204"/>
                        <a:gd name="T92" fmla="*/ 0 w 219"/>
                        <a:gd name="T93" fmla="*/ 1 h 204"/>
                        <a:gd name="T94" fmla="*/ 0 w 219"/>
                        <a:gd name="T95" fmla="*/ 1 h 204"/>
                        <a:gd name="T96" fmla="*/ 0 w 219"/>
                        <a:gd name="T97" fmla="*/ 1 h 204"/>
                        <a:gd name="T98" fmla="*/ 0 w 219"/>
                        <a:gd name="T99" fmla="*/ 1 h 20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19"/>
                        <a:gd name="T151" fmla="*/ 0 h 204"/>
                        <a:gd name="T152" fmla="*/ 219 w 219"/>
                        <a:gd name="T153" fmla="*/ 204 h 20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19" h="204">
                          <a:moveTo>
                            <a:pt x="0" y="18"/>
                          </a:moveTo>
                          <a:lnTo>
                            <a:pt x="20" y="11"/>
                          </a:lnTo>
                          <a:lnTo>
                            <a:pt x="38" y="7"/>
                          </a:lnTo>
                          <a:lnTo>
                            <a:pt x="58" y="5"/>
                          </a:lnTo>
                          <a:lnTo>
                            <a:pt x="76" y="4"/>
                          </a:lnTo>
                          <a:lnTo>
                            <a:pt x="96" y="6"/>
                          </a:lnTo>
                          <a:lnTo>
                            <a:pt x="114" y="12"/>
                          </a:lnTo>
                          <a:lnTo>
                            <a:pt x="132" y="19"/>
                          </a:lnTo>
                          <a:lnTo>
                            <a:pt x="149" y="29"/>
                          </a:lnTo>
                          <a:lnTo>
                            <a:pt x="169" y="45"/>
                          </a:lnTo>
                          <a:lnTo>
                            <a:pt x="183" y="64"/>
                          </a:lnTo>
                          <a:lnTo>
                            <a:pt x="195" y="83"/>
                          </a:lnTo>
                          <a:lnTo>
                            <a:pt x="202" y="105"/>
                          </a:lnTo>
                          <a:lnTo>
                            <a:pt x="205" y="128"/>
                          </a:lnTo>
                          <a:lnTo>
                            <a:pt x="203" y="151"/>
                          </a:lnTo>
                          <a:lnTo>
                            <a:pt x="197" y="174"/>
                          </a:lnTo>
                          <a:lnTo>
                            <a:pt x="187" y="196"/>
                          </a:lnTo>
                          <a:lnTo>
                            <a:pt x="186" y="201"/>
                          </a:lnTo>
                          <a:lnTo>
                            <a:pt x="187" y="203"/>
                          </a:lnTo>
                          <a:lnTo>
                            <a:pt x="189" y="204"/>
                          </a:lnTo>
                          <a:lnTo>
                            <a:pt x="193" y="202"/>
                          </a:lnTo>
                          <a:lnTo>
                            <a:pt x="204" y="183"/>
                          </a:lnTo>
                          <a:lnTo>
                            <a:pt x="213" y="164"/>
                          </a:lnTo>
                          <a:lnTo>
                            <a:pt x="218" y="144"/>
                          </a:lnTo>
                          <a:lnTo>
                            <a:pt x="219" y="123"/>
                          </a:lnTo>
                          <a:lnTo>
                            <a:pt x="217" y="104"/>
                          </a:lnTo>
                          <a:lnTo>
                            <a:pt x="211" y="84"/>
                          </a:lnTo>
                          <a:lnTo>
                            <a:pt x="202" y="66"/>
                          </a:lnTo>
                          <a:lnTo>
                            <a:pt x="188" y="47"/>
                          </a:lnTo>
                          <a:lnTo>
                            <a:pt x="179" y="38"/>
                          </a:lnTo>
                          <a:lnTo>
                            <a:pt x="169" y="29"/>
                          </a:lnTo>
                          <a:lnTo>
                            <a:pt x="158" y="22"/>
                          </a:lnTo>
                          <a:lnTo>
                            <a:pt x="148" y="16"/>
                          </a:lnTo>
                          <a:lnTo>
                            <a:pt x="136" y="11"/>
                          </a:lnTo>
                          <a:lnTo>
                            <a:pt x="124" y="7"/>
                          </a:lnTo>
                          <a:lnTo>
                            <a:pt x="112" y="4"/>
                          </a:lnTo>
                          <a:lnTo>
                            <a:pt x="99" y="3"/>
                          </a:lnTo>
                          <a:lnTo>
                            <a:pt x="87" y="1"/>
                          </a:lnTo>
                          <a:lnTo>
                            <a:pt x="74" y="0"/>
                          </a:lnTo>
                          <a:lnTo>
                            <a:pt x="61" y="1"/>
                          </a:lnTo>
                          <a:lnTo>
                            <a:pt x="49" y="3"/>
                          </a:lnTo>
                          <a:lnTo>
                            <a:pt x="36" y="5"/>
                          </a:lnTo>
                          <a:lnTo>
                            <a:pt x="25" y="8"/>
                          </a:lnTo>
                          <a:lnTo>
                            <a:pt x="12" y="12"/>
                          </a:lnTo>
                          <a:lnTo>
                            <a:pt x="0" y="16"/>
                          </a:lnTo>
                          <a:lnTo>
                            <a:pt x="0" y="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0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4391" y="1260"/>
                      <a:ext cx="93" cy="100"/>
                    </a:xfrm>
                    <a:custGeom>
                      <a:avLst/>
                      <a:gdLst>
                        <a:gd name="T0" fmla="*/ 0 w 188"/>
                        <a:gd name="T1" fmla="*/ 1 h 200"/>
                        <a:gd name="T2" fmla="*/ 0 w 188"/>
                        <a:gd name="T3" fmla="*/ 1 h 200"/>
                        <a:gd name="T4" fmla="*/ 0 w 188"/>
                        <a:gd name="T5" fmla="*/ 1 h 200"/>
                        <a:gd name="T6" fmla="*/ 0 w 188"/>
                        <a:gd name="T7" fmla="*/ 1 h 200"/>
                        <a:gd name="T8" fmla="*/ 0 w 188"/>
                        <a:gd name="T9" fmla="*/ 1 h 200"/>
                        <a:gd name="T10" fmla="*/ 0 w 188"/>
                        <a:gd name="T11" fmla="*/ 1 h 200"/>
                        <a:gd name="T12" fmla="*/ 0 w 188"/>
                        <a:gd name="T13" fmla="*/ 1 h 200"/>
                        <a:gd name="T14" fmla="*/ 0 w 188"/>
                        <a:gd name="T15" fmla="*/ 1 h 200"/>
                        <a:gd name="T16" fmla="*/ 0 w 188"/>
                        <a:gd name="T17" fmla="*/ 1 h 200"/>
                        <a:gd name="T18" fmla="*/ 0 w 188"/>
                        <a:gd name="T19" fmla="*/ 1 h 200"/>
                        <a:gd name="T20" fmla="*/ 0 w 188"/>
                        <a:gd name="T21" fmla="*/ 1 h 200"/>
                        <a:gd name="T22" fmla="*/ 0 w 188"/>
                        <a:gd name="T23" fmla="*/ 1 h 200"/>
                        <a:gd name="T24" fmla="*/ 0 w 188"/>
                        <a:gd name="T25" fmla="*/ 1 h 200"/>
                        <a:gd name="T26" fmla="*/ 0 w 188"/>
                        <a:gd name="T27" fmla="*/ 1 h 200"/>
                        <a:gd name="T28" fmla="*/ 0 w 188"/>
                        <a:gd name="T29" fmla="*/ 1 h 200"/>
                        <a:gd name="T30" fmla="*/ 0 w 188"/>
                        <a:gd name="T31" fmla="*/ 1 h 200"/>
                        <a:gd name="T32" fmla="*/ 0 w 188"/>
                        <a:gd name="T33" fmla="*/ 1 h 200"/>
                        <a:gd name="T34" fmla="*/ 0 w 188"/>
                        <a:gd name="T35" fmla="*/ 1 h 200"/>
                        <a:gd name="T36" fmla="*/ 0 w 188"/>
                        <a:gd name="T37" fmla="*/ 1 h 200"/>
                        <a:gd name="T38" fmla="*/ 0 w 188"/>
                        <a:gd name="T39" fmla="*/ 1 h 200"/>
                        <a:gd name="T40" fmla="*/ 0 w 188"/>
                        <a:gd name="T41" fmla="*/ 1 h 200"/>
                        <a:gd name="T42" fmla="*/ 0 w 188"/>
                        <a:gd name="T43" fmla="*/ 1 h 200"/>
                        <a:gd name="T44" fmla="*/ 0 w 188"/>
                        <a:gd name="T45" fmla="*/ 1 h 200"/>
                        <a:gd name="T46" fmla="*/ 0 w 188"/>
                        <a:gd name="T47" fmla="*/ 1 h 200"/>
                        <a:gd name="T48" fmla="*/ 0 w 188"/>
                        <a:gd name="T49" fmla="*/ 1 h 200"/>
                        <a:gd name="T50" fmla="*/ 0 w 188"/>
                        <a:gd name="T51" fmla="*/ 1 h 200"/>
                        <a:gd name="T52" fmla="*/ 0 w 188"/>
                        <a:gd name="T53" fmla="*/ 1 h 200"/>
                        <a:gd name="T54" fmla="*/ 0 w 188"/>
                        <a:gd name="T55" fmla="*/ 1 h 200"/>
                        <a:gd name="T56" fmla="*/ 0 w 188"/>
                        <a:gd name="T57" fmla="*/ 1 h 200"/>
                        <a:gd name="T58" fmla="*/ 0 w 188"/>
                        <a:gd name="T59" fmla="*/ 1 h 200"/>
                        <a:gd name="T60" fmla="*/ 0 w 188"/>
                        <a:gd name="T61" fmla="*/ 1 h 200"/>
                        <a:gd name="T62" fmla="*/ 0 w 188"/>
                        <a:gd name="T63" fmla="*/ 1 h 200"/>
                        <a:gd name="T64" fmla="*/ 0 w 188"/>
                        <a:gd name="T65" fmla="*/ 1 h 200"/>
                        <a:gd name="T66" fmla="*/ 0 w 188"/>
                        <a:gd name="T67" fmla="*/ 1 h 200"/>
                        <a:gd name="T68" fmla="*/ 0 w 188"/>
                        <a:gd name="T69" fmla="*/ 1 h 200"/>
                        <a:gd name="T70" fmla="*/ 0 w 188"/>
                        <a:gd name="T71" fmla="*/ 1 h 200"/>
                        <a:gd name="T72" fmla="*/ 0 w 188"/>
                        <a:gd name="T73" fmla="*/ 0 h 200"/>
                        <a:gd name="T74" fmla="*/ 0 w 188"/>
                        <a:gd name="T75" fmla="*/ 0 h 200"/>
                        <a:gd name="T76" fmla="*/ 0 w 188"/>
                        <a:gd name="T77" fmla="*/ 0 h 200"/>
                        <a:gd name="T78" fmla="*/ 0 w 188"/>
                        <a:gd name="T79" fmla="*/ 1 h 200"/>
                        <a:gd name="T80" fmla="*/ 0 w 188"/>
                        <a:gd name="T81" fmla="*/ 1 h 200"/>
                        <a:gd name="T82" fmla="*/ 0 w 188"/>
                        <a:gd name="T83" fmla="*/ 1 h 20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8"/>
                        <a:gd name="T127" fmla="*/ 0 h 200"/>
                        <a:gd name="T128" fmla="*/ 188 w 188"/>
                        <a:gd name="T129" fmla="*/ 200 h 20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8" h="200">
                          <a:moveTo>
                            <a:pt x="0" y="1"/>
                          </a:moveTo>
                          <a:lnTo>
                            <a:pt x="17" y="2"/>
                          </a:lnTo>
                          <a:lnTo>
                            <a:pt x="35" y="3"/>
                          </a:lnTo>
                          <a:lnTo>
                            <a:pt x="51" y="7"/>
                          </a:lnTo>
                          <a:lnTo>
                            <a:pt x="67" y="11"/>
                          </a:lnTo>
                          <a:lnTo>
                            <a:pt x="83" y="16"/>
                          </a:lnTo>
                          <a:lnTo>
                            <a:pt x="98" y="23"/>
                          </a:lnTo>
                          <a:lnTo>
                            <a:pt x="113" y="30"/>
                          </a:lnTo>
                          <a:lnTo>
                            <a:pt x="128" y="39"/>
                          </a:lnTo>
                          <a:lnTo>
                            <a:pt x="143" y="53"/>
                          </a:lnTo>
                          <a:lnTo>
                            <a:pt x="156" y="70"/>
                          </a:lnTo>
                          <a:lnTo>
                            <a:pt x="166" y="89"/>
                          </a:lnTo>
                          <a:lnTo>
                            <a:pt x="173" y="111"/>
                          </a:lnTo>
                          <a:lnTo>
                            <a:pt x="177" y="134"/>
                          </a:lnTo>
                          <a:lnTo>
                            <a:pt x="180" y="156"/>
                          </a:lnTo>
                          <a:lnTo>
                            <a:pt x="177" y="177"/>
                          </a:lnTo>
                          <a:lnTo>
                            <a:pt x="173" y="197"/>
                          </a:lnTo>
                          <a:lnTo>
                            <a:pt x="173" y="199"/>
                          </a:lnTo>
                          <a:lnTo>
                            <a:pt x="174" y="200"/>
                          </a:lnTo>
                          <a:lnTo>
                            <a:pt x="176" y="199"/>
                          </a:lnTo>
                          <a:lnTo>
                            <a:pt x="177" y="198"/>
                          </a:lnTo>
                          <a:lnTo>
                            <a:pt x="184" y="179"/>
                          </a:lnTo>
                          <a:lnTo>
                            <a:pt x="187" y="161"/>
                          </a:lnTo>
                          <a:lnTo>
                            <a:pt x="188" y="142"/>
                          </a:lnTo>
                          <a:lnTo>
                            <a:pt x="185" y="125"/>
                          </a:lnTo>
                          <a:lnTo>
                            <a:pt x="180" y="107"/>
                          </a:lnTo>
                          <a:lnTo>
                            <a:pt x="173" y="89"/>
                          </a:lnTo>
                          <a:lnTo>
                            <a:pt x="165" y="73"/>
                          </a:lnTo>
                          <a:lnTo>
                            <a:pt x="154" y="57"/>
                          </a:lnTo>
                          <a:lnTo>
                            <a:pt x="141" y="41"/>
                          </a:lnTo>
                          <a:lnTo>
                            <a:pt x="124" y="28"/>
                          </a:lnTo>
                          <a:lnTo>
                            <a:pt x="105" y="19"/>
                          </a:lnTo>
                          <a:lnTo>
                            <a:pt x="84" y="11"/>
                          </a:lnTo>
                          <a:lnTo>
                            <a:pt x="63" y="5"/>
                          </a:lnTo>
                          <a:lnTo>
                            <a:pt x="41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1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4449" y="1326"/>
                      <a:ext cx="26" cy="8"/>
                    </a:xfrm>
                    <a:custGeom>
                      <a:avLst/>
                      <a:gdLst>
                        <a:gd name="T0" fmla="*/ 0 w 52"/>
                        <a:gd name="T1" fmla="*/ 1 h 16"/>
                        <a:gd name="T2" fmla="*/ 1 w 52"/>
                        <a:gd name="T3" fmla="*/ 1 h 16"/>
                        <a:gd name="T4" fmla="*/ 1 w 52"/>
                        <a:gd name="T5" fmla="*/ 1 h 16"/>
                        <a:gd name="T6" fmla="*/ 1 w 52"/>
                        <a:gd name="T7" fmla="*/ 1 h 16"/>
                        <a:gd name="T8" fmla="*/ 1 w 52"/>
                        <a:gd name="T9" fmla="*/ 1 h 16"/>
                        <a:gd name="T10" fmla="*/ 1 w 52"/>
                        <a:gd name="T11" fmla="*/ 1 h 16"/>
                        <a:gd name="T12" fmla="*/ 1 w 52"/>
                        <a:gd name="T13" fmla="*/ 1 h 16"/>
                        <a:gd name="T14" fmla="*/ 1 w 52"/>
                        <a:gd name="T15" fmla="*/ 1 h 16"/>
                        <a:gd name="T16" fmla="*/ 1 w 52"/>
                        <a:gd name="T17" fmla="*/ 1 h 16"/>
                        <a:gd name="T18" fmla="*/ 1 w 52"/>
                        <a:gd name="T19" fmla="*/ 1 h 16"/>
                        <a:gd name="T20" fmla="*/ 1 w 52"/>
                        <a:gd name="T21" fmla="*/ 1 h 16"/>
                        <a:gd name="T22" fmla="*/ 1 w 52"/>
                        <a:gd name="T23" fmla="*/ 1 h 16"/>
                        <a:gd name="T24" fmla="*/ 1 w 52"/>
                        <a:gd name="T25" fmla="*/ 1 h 16"/>
                        <a:gd name="T26" fmla="*/ 1 w 52"/>
                        <a:gd name="T27" fmla="*/ 1 h 16"/>
                        <a:gd name="T28" fmla="*/ 1 w 52"/>
                        <a:gd name="T29" fmla="*/ 1 h 16"/>
                        <a:gd name="T30" fmla="*/ 1 w 52"/>
                        <a:gd name="T31" fmla="*/ 1 h 16"/>
                        <a:gd name="T32" fmla="*/ 1 w 52"/>
                        <a:gd name="T33" fmla="*/ 1 h 16"/>
                        <a:gd name="T34" fmla="*/ 1 w 52"/>
                        <a:gd name="T35" fmla="*/ 1 h 16"/>
                        <a:gd name="T36" fmla="*/ 1 w 52"/>
                        <a:gd name="T37" fmla="*/ 1 h 16"/>
                        <a:gd name="T38" fmla="*/ 1 w 52"/>
                        <a:gd name="T39" fmla="*/ 1 h 16"/>
                        <a:gd name="T40" fmla="*/ 0 w 52"/>
                        <a:gd name="T41" fmla="*/ 0 h 16"/>
                        <a:gd name="T42" fmla="*/ 0 w 52"/>
                        <a:gd name="T43" fmla="*/ 0 h 16"/>
                        <a:gd name="T44" fmla="*/ 0 w 52"/>
                        <a:gd name="T45" fmla="*/ 0 h 16"/>
                        <a:gd name="T46" fmla="*/ 0 w 52"/>
                        <a:gd name="T47" fmla="*/ 1 h 16"/>
                        <a:gd name="T48" fmla="*/ 0 w 52"/>
                        <a:gd name="T49" fmla="*/ 1 h 16"/>
                        <a:gd name="T50" fmla="*/ 0 w 52"/>
                        <a:gd name="T51" fmla="*/ 1 h 1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16"/>
                        <a:gd name="T80" fmla="*/ 52 w 52"/>
                        <a:gd name="T81" fmla="*/ 16 h 1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16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8"/>
                          </a:lnTo>
                          <a:lnTo>
                            <a:pt x="26" y="9"/>
                          </a:lnTo>
                          <a:lnTo>
                            <a:pt x="33" y="11"/>
                          </a:lnTo>
                          <a:lnTo>
                            <a:pt x="38" y="13"/>
                          </a:lnTo>
                          <a:lnTo>
                            <a:pt x="45" y="14"/>
                          </a:lnTo>
                          <a:lnTo>
                            <a:pt x="51" y="16"/>
                          </a:lnTo>
                          <a:lnTo>
                            <a:pt x="52" y="16"/>
                          </a:lnTo>
                          <a:lnTo>
                            <a:pt x="52" y="15"/>
                          </a:lnTo>
                          <a:lnTo>
                            <a:pt x="52" y="14"/>
                          </a:lnTo>
                          <a:lnTo>
                            <a:pt x="46" y="11"/>
                          </a:lnTo>
                          <a:lnTo>
                            <a:pt x="40" y="9"/>
                          </a:lnTo>
                          <a:lnTo>
                            <a:pt x="34" y="8"/>
                          </a:lnTo>
                          <a:lnTo>
                            <a:pt x="27" y="7"/>
                          </a:lnTo>
                          <a:lnTo>
                            <a:pt x="20" y="6"/>
                          </a:lnTo>
                          <a:lnTo>
                            <a:pt x="13" y="3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2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4391" y="1232"/>
                      <a:ext cx="74" cy="41"/>
                    </a:xfrm>
                    <a:custGeom>
                      <a:avLst/>
                      <a:gdLst>
                        <a:gd name="T0" fmla="*/ 0 w 150"/>
                        <a:gd name="T1" fmla="*/ 0 h 83"/>
                        <a:gd name="T2" fmla="*/ 0 w 150"/>
                        <a:gd name="T3" fmla="*/ 0 h 83"/>
                        <a:gd name="T4" fmla="*/ 0 w 150"/>
                        <a:gd name="T5" fmla="*/ 0 h 83"/>
                        <a:gd name="T6" fmla="*/ 0 w 150"/>
                        <a:gd name="T7" fmla="*/ 0 h 83"/>
                        <a:gd name="T8" fmla="*/ 0 w 150"/>
                        <a:gd name="T9" fmla="*/ 0 h 83"/>
                        <a:gd name="T10" fmla="*/ 0 w 150"/>
                        <a:gd name="T11" fmla="*/ 0 h 83"/>
                        <a:gd name="T12" fmla="*/ 0 w 150"/>
                        <a:gd name="T13" fmla="*/ 0 h 83"/>
                        <a:gd name="T14" fmla="*/ 0 w 150"/>
                        <a:gd name="T15" fmla="*/ 0 h 83"/>
                        <a:gd name="T16" fmla="*/ 0 w 150"/>
                        <a:gd name="T17" fmla="*/ 0 h 83"/>
                        <a:gd name="T18" fmla="*/ 0 w 150"/>
                        <a:gd name="T19" fmla="*/ 0 h 83"/>
                        <a:gd name="T20" fmla="*/ 0 w 150"/>
                        <a:gd name="T21" fmla="*/ 0 h 83"/>
                        <a:gd name="T22" fmla="*/ 0 w 150"/>
                        <a:gd name="T23" fmla="*/ 0 h 83"/>
                        <a:gd name="T24" fmla="*/ 0 w 150"/>
                        <a:gd name="T25" fmla="*/ 0 h 83"/>
                        <a:gd name="T26" fmla="*/ 0 w 150"/>
                        <a:gd name="T27" fmla="*/ 0 h 83"/>
                        <a:gd name="T28" fmla="*/ 0 w 150"/>
                        <a:gd name="T29" fmla="*/ 0 h 83"/>
                        <a:gd name="T30" fmla="*/ 0 w 150"/>
                        <a:gd name="T31" fmla="*/ 0 h 83"/>
                        <a:gd name="T32" fmla="*/ 0 w 150"/>
                        <a:gd name="T33" fmla="*/ 0 h 83"/>
                        <a:gd name="T34" fmla="*/ 0 w 150"/>
                        <a:gd name="T35" fmla="*/ 0 h 83"/>
                        <a:gd name="T36" fmla="*/ 0 w 150"/>
                        <a:gd name="T37" fmla="*/ 0 h 83"/>
                        <a:gd name="T38" fmla="*/ 0 w 150"/>
                        <a:gd name="T39" fmla="*/ 0 h 83"/>
                        <a:gd name="T40" fmla="*/ 0 w 150"/>
                        <a:gd name="T41" fmla="*/ 0 h 83"/>
                        <a:gd name="T42" fmla="*/ 0 w 150"/>
                        <a:gd name="T43" fmla="*/ 0 h 83"/>
                        <a:gd name="T44" fmla="*/ 0 w 150"/>
                        <a:gd name="T45" fmla="*/ 0 h 83"/>
                        <a:gd name="T46" fmla="*/ 0 w 150"/>
                        <a:gd name="T47" fmla="*/ 0 h 83"/>
                        <a:gd name="T48" fmla="*/ 0 w 150"/>
                        <a:gd name="T49" fmla="*/ 0 h 83"/>
                        <a:gd name="T50" fmla="*/ 0 w 150"/>
                        <a:gd name="T51" fmla="*/ 0 h 8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50"/>
                        <a:gd name="T79" fmla="*/ 0 h 83"/>
                        <a:gd name="T80" fmla="*/ 150 w 150"/>
                        <a:gd name="T81" fmla="*/ 83 h 8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50" h="83">
                          <a:moveTo>
                            <a:pt x="0" y="0"/>
                          </a:moveTo>
                          <a:lnTo>
                            <a:pt x="21" y="2"/>
                          </a:lnTo>
                          <a:lnTo>
                            <a:pt x="43" y="7"/>
                          </a:lnTo>
                          <a:lnTo>
                            <a:pt x="63" y="14"/>
                          </a:lnTo>
                          <a:lnTo>
                            <a:pt x="83" y="22"/>
                          </a:lnTo>
                          <a:lnTo>
                            <a:pt x="101" y="33"/>
                          </a:lnTo>
                          <a:lnTo>
                            <a:pt x="117" y="47"/>
                          </a:lnTo>
                          <a:lnTo>
                            <a:pt x="131" y="65"/>
                          </a:lnTo>
                          <a:lnTo>
                            <a:pt x="143" y="83"/>
                          </a:lnTo>
                          <a:lnTo>
                            <a:pt x="144" y="83"/>
                          </a:lnTo>
                          <a:lnTo>
                            <a:pt x="146" y="82"/>
                          </a:lnTo>
                          <a:lnTo>
                            <a:pt x="149" y="81"/>
                          </a:lnTo>
                          <a:lnTo>
                            <a:pt x="150" y="78"/>
                          </a:lnTo>
                          <a:lnTo>
                            <a:pt x="139" y="58"/>
                          </a:lnTo>
                          <a:lnTo>
                            <a:pt x="126" y="40"/>
                          </a:lnTo>
                          <a:lnTo>
                            <a:pt x="108" y="27"/>
                          </a:lnTo>
                          <a:lnTo>
                            <a:pt x="89" y="15"/>
                          </a:lnTo>
                          <a:lnTo>
                            <a:pt x="68" y="8"/>
                          </a:lnTo>
                          <a:lnTo>
                            <a:pt x="45" y="2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3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4492" y="1232"/>
                      <a:ext cx="64" cy="93"/>
                    </a:xfrm>
                    <a:custGeom>
                      <a:avLst/>
                      <a:gdLst>
                        <a:gd name="T0" fmla="*/ 0 w 127"/>
                        <a:gd name="T1" fmla="*/ 0 h 187"/>
                        <a:gd name="T2" fmla="*/ 1 w 127"/>
                        <a:gd name="T3" fmla="*/ 0 h 187"/>
                        <a:gd name="T4" fmla="*/ 1 w 127"/>
                        <a:gd name="T5" fmla="*/ 0 h 187"/>
                        <a:gd name="T6" fmla="*/ 1 w 127"/>
                        <a:gd name="T7" fmla="*/ 0 h 187"/>
                        <a:gd name="T8" fmla="*/ 1 w 127"/>
                        <a:gd name="T9" fmla="*/ 0 h 187"/>
                        <a:gd name="T10" fmla="*/ 1 w 127"/>
                        <a:gd name="T11" fmla="*/ 0 h 187"/>
                        <a:gd name="T12" fmla="*/ 1 w 127"/>
                        <a:gd name="T13" fmla="*/ 0 h 187"/>
                        <a:gd name="T14" fmla="*/ 1 w 127"/>
                        <a:gd name="T15" fmla="*/ 0 h 187"/>
                        <a:gd name="T16" fmla="*/ 1 w 127"/>
                        <a:gd name="T17" fmla="*/ 0 h 187"/>
                        <a:gd name="T18" fmla="*/ 1 w 127"/>
                        <a:gd name="T19" fmla="*/ 0 h 187"/>
                        <a:gd name="T20" fmla="*/ 1 w 127"/>
                        <a:gd name="T21" fmla="*/ 0 h 187"/>
                        <a:gd name="T22" fmla="*/ 1 w 127"/>
                        <a:gd name="T23" fmla="*/ 0 h 187"/>
                        <a:gd name="T24" fmla="*/ 1 w 127"/>
                        <a:gd name="T25" fmla="*/ 0 h 187"/>
                        <a:gd name="T26" fmla="*/ 1 w 127"/>
                        <a:gd name="T27" fmla="*/ 0 h 187"/>
                        <a:gd name="T28" fmla="*/ 1 w 127"/>
                        <a:gd name="T29" fmla="*/ 0 h 187"/>
                        <a:gd name="T30" fmla="*/ 1 w 127"/>
                        <a:gd name="T31" fmla="*/ 0 h 187"/>
                        <a:gd name="T32" fmla="*/ 1 w 127"/>
                        <a:gd name="T33" fmla="*/ 0 h 187"/>
                        <a:gd name="T34" fmla="*/ 1 w 127"/>
                        <a:gd name="T35" fmla="*/ 0 h 187"/>
                        <a:gd name="T36" fmla="*/ 1 w 127"/>
                        <a:gd name="T37" fmla="*/ 0 h 187"/>
                        <a:gd name="T38" fmla="*/ 1 w 127"/>
                        <a:gd name="T39" fmla="*/ 0 h 187"/>
                        <a:gd name="T40" fmla="*/ 1 w 127"/>
                        <a:gd name="T41" fmla="*/ 0 h 187"/>
                        <a:gd name="T42" fmla="*/ 1 w 127"/>
                        <a:gd name="T43" fmla="*/ 0 h 187"/>
                        <a:gd name="T44" fmla="*/ 1 w 127"/>
                        <a:gd name="T45" fmla="*/ 0 h 187"/>
                        <a:gd name="T46" fmla="*/ 1 w 127"/>
                        <a:gd name="T47" fmla="*/ 0 h 187"/>
                        <a:gd name="T48" fmla="*/ 1 w 127"/>
                        <a:gd name="T49" fmla="*/ 0 h 187"/>
                        <a:gd name="T50" fmla="*/ 1 w 127"/>
                        <a:gd name="T51" fmla="*/ 0 h 187"/>
                        <a:gd name="T52" fmla="*/ 1 w 127"/>
                        <a:gd name="T53" fmla="*/ 0 h 187"/>
                        <a:gd name="T54" fmla="*/ 1 w 127"/>
                        <a:gd name="T55" fmla="*/ 0 h 187"/>
                        <a:gd name="T56" fmla="*/ 1 w 127"/>
                        <a:gd name="T57" fmla="*/ 0 h 187"/>
                        <a:gd name="T58" fmla="*/ 1 w 127"/>
                        <a:gd name="T59" fmla="*/ 0 h 187"/>
                        <a:gd name="T60" fmla="*/ 1 w 127"/>
                        <a:gd name="T61" fmla="*/ 0 h 187"/>
                        <a:gd name="T62" fmla="*/ 1 w 127"/>
                        <a:gd name="T63" fmla="*/ 0 h 187"/>
                        <a:gd name="T64" fmla="*/ 1 w 127"/>
                        <a:gd name="T65" fmla="*/ 0 h 187"/>
                        <a:gd name="T66" fmla="*/ 1 w 127"/>
                        <a:gd name="T67" fmla="*/ 0 h 187"/>
                        <a:gd name="T68" fmla="*/ 1 w 127"/>
                        <a:gd name="T69" fmla="*/ 0 h 187"/>
                        <a:gd name="T70" fmla="*/ 1 w 127"/>
                        <a:gd name="T71" fmla="*/ 0 h 187"/>
                        <a:gd name="T72" fmla="*/ 0 w 127"/>
                        <a:gd name="T73" fmla="*/ 0 h 187"/>
                        <a:gd name="T74" fmla="*/ 0 w 127"/>
                        <a:gd name="T75" fmla="*/ 0 h 187"/>
                        <a:gd name="T76" fmla="*/ 0 w 127"/>
                        <a:gd name="T77" fmla="*/ 0 h 187"/>
                        <a:gd name="T78" fmla="*/ 0 w 127"/>
                        <a:gd name="T79" fmla="*/ 0 h 187"/>
                        <a:gd name="T80" fmla="*/ 0 w 127"/>
                        <a:gd name="T81" fmla="*/ 0 h 187"/>
                        <a:gd name="T82" fmla="*/ 0 w 127"/>
                        <a:gd name="T83" fmla="*/ 0 h 187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7"/>
                        <a:gd name="T127" fmla="*/ 0 h 187"/>
                        <a:gd name="T128" fmla="*/ 127 w 127"/>
                        <a:gd name="T129" fmla="*/ 187 h 187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7" h="187">
                          <a:moveTo>
                            <a:pt x="0" y="0"/>
                          </a:moveTo>
                          <a:lnTo>
                            <a:pt x="14" y="1"/>
                          </a:lnTo>
                          <a:lnTo>
                            <a:pt x="28" y="4"/>
                          </a:lnTo>
                          <a:lnTo>
                            <a:pt x="41" y="7"/>
                          </a:lnTo>
                          <a:lnTo>
                            <a:pt x="55" y="13"/>
                          </a:lnTo>
                          <a:lnTo>
                            <a:pt x="67" y="18"/>
                          </a:lnTo>
                          <a:lnTo>
                            <a:pt x="78" y="27"/>
                          </a:lnTo>
                          <a:lnTo>
                            <a:pt x="90" y="36"/>
                          </a:lnTo>
                          <a:lnTo>
                            <a:pt x="99" y="46"/>
                          </a:lnTo>
                          <a:lnTo>
                            <a:pt x="109" y="66"/>
                          </a:lnTo>
                          <a:lnTo>
                            <a:pt x="114" y="85"/>
                          </a:lnTo>
                          <a:lnTo>
                            <a:pt x="112" y="104"/>
                          </a:lnTo>
                          <a:lnTo>
                            <a:pt x="106" y="121"/>
                          </a:lnTo>
                          <a:lnTo>
                            <a:pt x="94" y="138"/>
                          </a:lnTo>
                          <a:lnTo>
                            <a:pt x="82" y="154"/>
                          </a:lnTo>
                          <a:lnTo>
                            <a:pt x="66" y="168"/>
                          </a:lnTo>
                          <a:lnTo>
                            <a:pt x="49" y="180"/>
                          </a:lnTo>
                          <a:lnTo>
                            <a:pt x="47" y="182"/>
                          </a:lnTo>
                          <a:lnTo>
                            <a:pt x="47" y="185"/>
                          </a:lnTo>
                          <a:lnTo>
                            <a:pt x="49" y="187"/>
                          </a:lnTo>
                          <a:lnTo>
                            <a:pt x="53" y="185"/>
                          </a:lnTo>
                          <a:lnTo>
                            <a:pt x="69" y="176"/>
                          </a:lnTo>
                          <a:lnTo>
                            <a:pt x="84" y="165"/>
                          </a:lnTo>
                          <a:lnTo>
                            <a:pt x="98" y="153"/>
                          </a:lnTo>
                          <a:lnTo>
                            <a:pt x="109" y="139"/>
                          </a:lnTo>
                          <a:lnTo>
                            <a:pt x="119" y="126"/>
                          </a:lnTo>
                          <a:lnTo>
                            <a:pt x="124" y="109"/>
                          </a:lnTo>
                          <a:lnTo>
                            <a:pt x="127" y="92"/>
                          </a:lnTo>
                          <a:lnTo>
                            <a:pt x="124" y="73"/>
                          </a:lnTo>
                          <a:lnTo>
                            <a:pt x="117" y="54"/>
                          </a:lnTo>
                          <a:lnTo>
                            <a:pt x="107" y="39"/>
                          </a:lnTo>
                          <a:lnTo>
                            <a:pt x="92" y="27"/>
                          </a:lnTo>
                          <a:lnTo>
                            <a:pt x="76" y="17"/>
                          </a:lnTo>
                          <a:lnTo>
                            <a:pt x="57" y="9"/>
                          </a:lnTo>
                          <a:lnTo>
                            <a:pt x="38" y="5"/>
                          </a:lnTo>
                          <a:lnTo>
                            <a:pt x="1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4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4511" y="1326"/>
                      <a:ext cx="94" cy="90"/>
                    </a:xfrm>
                    <a:custGeom>
                      <a:avLst/>
                      <a:gdLst>
                        <a:gd name="T0" fmla="*/ 0 w 189"/>
                        <a:gd name="T1" fmla="*/ 1 h 180"/>
                        <a:gd name="T2" fmla="*/ 0 w 189"/>
                        <a:gd name="T3" fmla="*/ 1 h 180"/>
                        <a:gd name="T4" fmla="*/ 0 w 189"/>
                        <a:gd name="T5" fmla="*/ 1 h 180"/>
                        <a:gd name="T6" fmla="*/ 0 w 189"/>
                        <a:gd name="T7" fmla="*/ 1 h 180"/>
                        <a:gd name="T8" fmla="*/ 0 w 189"/>
                        <a:gd name="T9" fmla="*/ 1 h 180"/>
                        <a:gd name="T10" fmla="*/ 0 w 189"/>
                        <a:gd name="T11" fmla="*/ 1 h 180"/>
                        <a:gd name="T12" fmla="*/ 0 w 189"/>
                        <a:gd name="T13" fmla="*/ 1 h 180"/>
                        <a:gd name="T14" fmla="*/ 0 w 189"/>
                        <a:gd name="T15" fmla="*/ 1 h 180"/>
                        <a:gd name="T16" fmla="*/ 0 w 189"/>
                        <a:gd name="T17" fmla="*/ 1 h 180"/>
                        <a:gd name="T18" fmla="*/ 0 w 189"/>
                        <a:gd name="T19" fmla="*/ 1 h 180"/>
                        <a:gd name="T20" fmla="*/ 0 w 189"/>
                        <a:gd name="T21" fmla="*/ 1 h 180"/>
                        <a:gd name="T22" fmla="*/ 0 w 189"/>
                        <a:gd name="T23" fmla="*/ 1 h 180"/>
                        <a:gd name="T24" fmla="*/ 0 w 189"/>
                        <a:gd name="T25" fmla="*/ 1 h 180"/>
                        <a:gd name="T26" fmla="*/ 0 w 189"/>
                        <a:gd name="T27" fmla="*/ 1 h 180"/>
                        <a:gd name="T28" fmla="*/ 0 w 189"/>
                        <a:gd name="T29" fmla="*/ 1 h 180"/>
                        <a:gd name="T30" fmla="*/ 0 w 189"/>
                        <a:gd name="T31" fmla="*/ 1 h 180"/>
                        <a:gd name="T32" fmla="*/ 0 w 189"/>
                        <a:gd name="T33" fmla="*/ 1 h 180"/>
                        <a:gd name="T34" fmla="*/ 0 w 189"/>
                        <a:gd name="T35" fmla="*/ 1 h 180"/>
                        <a:gd name="T36" fmla="*/ 0 w 189"/>
                        <a:gd name="T37" fmla="*/ 1 h 180"/>
                        <a:gd name="T38" fmla="*/ 0 w 189"/>
                        <a:gd name="T39" fmla="*/ 1 h 180"/>
                        <a:gd name="T40" fmla="*/ 0 w 189"/>
                        <a:gd name="T41" fmla="*/ 1 h 180"/>
                        <a:gd name="T42" fmla="*/ 0 w 189"/>
                        <a:gd name="T43" fmla="*/ 1 h 180"/>
                        <a:gd name="T44" fmla="*/ 0 w 189"/>
                        <a:gd name="T45" fmla="*/ 1 h 180"/>
                        <a:gd name="T46" fmla="*/ 0 w 189"/>
                        <a:gd name="T47" fmla="*/ 1 h 180"/>
                        <a:gd name="T48" fmla="*/ 0 w 189"/>
                        <a:gd name="T49" fmla="*/ 1 h 180"/>
                        <a:gd name="T50" fmla="*/ 0 w 189"/>
                        <a:gd name="T51" fmla="*/ 1 h 180"/>
                        <a:gd name="T52" fmla="*/ 0 w 189"/>
                        <a:gd name="T53" fmla="*/ 1 h 180"/>
                        <a:gd name="T54" fmla="*/ 0 w 189"/>
                        <a:gd name="T55" fmla="*/ 1 h 180"/>
                        <a:gd name="T56" fmla="*/ 0 w 189"/>
                        <a:gd name="T57" fmla="*/ 1 h 180"/>
                        <a:gd name="T58" fmla="*/ 0 w 189"/>
                        <a:gd name="T59" fmla="*/ 1 h 180"/>
                        <a:gd name="T60" fmla="*/ 0 w 189"/>
                        <a:gd name="T61" fmla="*/ 1 h 180"/>
                        <a:gd name="T62" fmla="*/ 0 w 189"/>
                        <a:gd name="T63" fmla="*/ 1 h 180"/>
                        <a:gd name="T64" fmla="*/ 0 w 189"/>
                        <a:gd name="T65" fmla="*/ 1 h 180"/>
                        <a:gd name="T66" fmla="*/ 0 w 189"/>
                        <a:gd name="T67" fmla="*/ 1 h 180"/>
                        <a:gd name="T68" fmla="*/ 0 w 189"/>
                        <a:gd name="T69" fmla="*/ 1 h 180"/>
                        <a:gd name="T70" fmla="*/ 0 w 189"/>
                        <a:gd name="T71" fmla="*/ 1 h 180"/>
                        <a:gd name="T72" fmla="*/ 0 w 189"/>
                        <a:gd name="T73" fmla="*/ 0 h 180"/>
                        <a:gd name="T74" fmla="*/ 0 w 189"/>
                        <a:gd name="T75" fmla="*/ 0 h 180"/>
                        <a:gd name="T76" fmla="*/ 0 w 189"/>
                        <a:gd name="T77" fmla="*/ 0 h 180"/>
                        <a:gd name="T78" fmla="*/ 0 w 189"/>
                        <a:gd name="T79" fmla="*/ 1 h 180"/>
                        <a:gd name="T80" fmla="*/ 0 w 189"/>
                        <a:gd name="T81" fmla="*/ 1 h 180"/>
                        <a:gd name="T82" fmla="*/ 0 w 189"/>
                        <a:gd name="T83" fmla="*/ 1 h 18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89"/>
                        <a:gd name="T127" fmla="*/ 0 h 180"/>
                        <a:gd name="T128" fmla="*/ 189 w 189"/>
                        <a:gd name="T129" fmla="*/ 180 h 18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89" h="180">
                          <a:moveTo>
                            <a:pt x="0" y="1"/>
                          </a:moveTo>
                          <a:lnTo>
                            <a:pt x="18" y="2"/>
                          </a:lnTo>
                          <a:lnTo>
                            <a:pt x="37" y="5"/>
                          </a:lnTo>
                          <a:lnTo>
                            <a:pt x="55" y="9"/>
                          </a:lnTo>
                          <a:lnTo>
                            <a:pt x="72" y="14"/>
                          </a:lnTo>
                          <a:lnTo>
                            <a:pt x="88" y="22"/>
                          </a:lnTo>
                          <a:lnTo>
                            <a:pt x="105" y="31"/>
                          </a:lnTo>
                          <a:lnTo>
                            <a:pt x="118" y="41"/>
                          </a:lnTo>
                          <a:lnTo>
                            <a:pt x="132" y="55"/>
                          </a:lnTo>
                          <a:lnTo>
                            <a:pt x="143" y="68"/>
                          </a:lnTo>
                          <a:lnTo>
                            <a:pt x="151" y="82"/>
                          </a:lnTo>
                          <a:lnTo>
                            <a:pt x="158" y="97"/>
                          </a:lnTo>
                          <a:lnTo>
                            <a:pt x="162" y="112"/>
                          </a:lnTo>
                          <a:lnTo>
                            <a:pt x="166" y="128"/>
                          </a:lnTo>
                          <a:lnTo>
                            <a:pt x="167" y="144"/>
                          </a:lnTo>
                          <a:lnTo>
                            <a:pt x="164" y="160"/>
                          </a:lnTo>
                          <a:lnTo>
                            <a:pt x="161" y="176"/>
                          </a:lnTo>
                          <a:lnTo>
                            <a:pt x="162" y="180"/>
                          </a:lnTo>
                          <a:lnTo>
                            <a:pt x="166" y="180"/>
                          </a:lnTo>
                          <a:lnTo>
                            <a:pt x="170" y="178"/>
                          </a:lnTo>
                          <a:lnTo>
                            <a:pt x="173" y="176"/>
                          </a:lnTo>
                          <a:lnTo>
                            <a:pt x="182" y="160"/>
                          </a:lnTo>
                          <a:lnTo>
                            <a:pt x="188" y="143"/>
                          </a:lnTo>
                          <a:lnTo>
                            <a:pt x="189" y="127"/>
                          </a:lnTo>
                          <a:lnTo>
                            <a:pt x="188" y="110"/>
                          </a:lnTo>
                          <a:lnTo>
                            <a:pt x="183" y="95"/>
                          </a:lnTo>
                          <a:lnTo>
                            <a:pt x="175" y="81"/>
                          </a:lnTo>
                          <a:lnTo>
                            <a:pt x="164" y="66"/>
                          </a:lnTo>
                          <a:lnTo>
                            <a:pt x="152" y="53"/>
                          </a:lnTo>
                          <a:lnTo>
                            <a:pt x="136" y="40"/>
                          </a:lnTo>
                          <a:lnTo>
                            <a:pt x="118" y="29"/>
                          </a:lnTo>
                          <a:lnTo>
                            <a:pt x="100" y="19"/>
                          </a:lnTo>
                          <a:lnTo>
                            <a:pt x="82" y="13"/>
                          </a:lnTo>
                          <a:lnTo>
                            <a:pt x="61" y="7"/>
                          </a:lnTo>
                          <a:lnTo>
                            <a:pt x="41" y="3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5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4179" y="1402"/>
                      <a:ext cx="8" cy="33"/>
                    </a:xfrm>
                    <a:custGeom>
                      <a:avLst/>
                      <a:gdLst>
                        <a:gd name="T0" fmla="*/ 0 w 17"/>
                        <a:gd name="T1" fmla="*/ 1 h 66"/>
                        <a:gd name="T2" fmla="*/ 0 w 17"/>
                        <a:gd name="T3" fmla="*/ 1 h 66"/>
                        <a:gd name="T4" fmla="*/ 0 w 17"/>
                        <a:gd name="T5" fmla="*/ 1 h 66"/>
                        <a:gd name="T6" fmla="*/ 0 w 17"/>
                        <a:gd name="T7" fmla="*/ 1 h 66"/>
                        <a:gd name="T8" fmla="*/ 0 w 17"/>
                        <a:gd name="T9" fmla="*/ 1 h 66"/>
                        <a:gd name="T10" fmla="*/ 0 w 17"/>
                        <a:gd name="T11" fmla="*/ 1 h 66"/>
                        <a:gd name="T12" fmla="*/ 0 w 17"/>
                        <a:gd name="T13" fmla="*/ 1 h 66"/>
                        <a:gd name="T14" fmla="*/ 0 w 17"/>
                        <a:gd name="T15" fmla="*/ 1 h 66"/>
                        <a:gd name="T16" fmla="*/ 0 w 17"/>
                        <a:gd name="T17" fmla="*/ 1 h 66"/>
                        <a:gd name="T18" fmla="*/ 0 w 17"/>
                        <a:gd name="T19" fmla="*/ 1 h 66"/>
                        <a:gd name="T20" fmla="*/ 0 w 17"/>
                        <a:gd name="T21" fmla="*/ 1 h 66"/>
                        <a:gd name="T22" fmla="*/ 0 w 17"/>
                        <a:gd name="T23" fmla="*/ 1 h 66"/>
                        <a:gd name="T24" fmla="*/ 0 w 17"/>
                        <a:gd name="T25" fmla="*/ 1 h 66"/>
                        <a:gd name="T26" fmla="*/ 0 w 17"/>
                        <a:gd name="T27" fmla="*/ 1 h 66"/>
                        <a:gd name="T28" fmla="*/ 0 w 17"/>
                        <a:gd name="T29" fmla="*/ 1 h 66"/>
                        <a:gd name="T30" fmla="*/ 0 w 17"/>
                        <a:gd name="T31" fmla="*/ 1 h 66"/>
                        <a:gd name="T32" fmla="*/ 0 w 17"/>
                        <a:gd name="T33" fmla="*/ 0 h 66"/>
                        <a:gd name="T34" fmla="*/ 0 w 17"/>
                        <a:gd name="T35" fmla="*/ 0 h 66"/>
                        <a:gd name="T36" fmla="*/ 0 w 17"/>
                        <a:gd name="T37" fmla="*/ 0 h 66"/>
                        <a:gd name="T38" fmla="*/ 0 w 17"/>
                        <a:gd name="T39" fmla="*/ 0 h 66"/>
                        <a:gd name="T40" fmla="*/ 0 w 17"/>
                        <a:gd name="T41" fmla="*/ 1 h 66"/>
                        <a:gd name="T42" fmla="*/ 0 w 17"/>
                        <a:gd name="T43" fmla="*/ 1 h 6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"/>
                        <a:gd name="T67" fmla="*/ 0 h 66"/>
                        <a:gd name="T68" fmla="*/ 17 w 17"/>
                        <a:gd name="T69" fmla="*/ 66 h 6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" h="66">
                          <a:moveTo>
                            <a:pt x="1" y="1"/>
                          </a:moveTo>
                          <a:lnTo>
                            <a:pt x="2" y="8"/>
                          </a:lnTo>
                          <a:lnTo>
                            <a:pt x="4" y="15"/>
                          </a:lnTo>
                          <a:lnTo>
                            <a:pt x="4" y="23"/>
                          </a:lnTo>
                          <a:lnTo>
                            <a:pt x="2" y="30"/>
                          </a:lnTo>
                          <a:lnTo>
                            <a:pt x="1" y="38"/>
                          </a:lnTo>
                          <a:lnTo>
                            <a:pt x="1" y="47"/>
                          </a:lnTo>
                          <a:lnTo>
                            <a:pt x="0" y="55"/>
                          </a:lnTo>
                          <a:lnTo>
                            <a:pt x="2" y="63"/>
                          </a:lnTo>
                          <a:lnTo>
                            <a:pt x="6" y="66"/>
                          </a:lnTo>
                          <a:lnTo>
                            <a:pt x="9" y="64"/>
                          </a:lnTo>
                          <a:lnTo>
                            <a:pt x="14" y="61"/>
                          </a:lnTo>
                          <a:lnTo>
                            <a:pt x="16" y="57"/>
                          </a:lnTo>
                          <a:lnTo>
                            <a:pt x="17" y="44"/>
                          </a:lnTo>
                          <a:lnTo>
                            <a:pt x="15" y="28"/>
                          </a:lnTo>
                          <a:lnTo>
                            <a:pt x="9" y="13"/>
                          </a:lnTo>
                          <a:lnTo>
                            <a:pt x="2" y="0"/>
                          </a:lnTo>
                          <a:lnTo>
                            <a:pt x="1" y="0"/>
                          </a:ln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6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4201" y="1398"/>
                      <a:ext cx="12" cy="36"/>
                    </a:xfrm>
                    <a:custGeom>
                      <a:avLst/>
                      <a:gdLst>
                        <a:gd name="T0" fmla="*/ 0 w 24"/>
                        <a:gd name="T1" fmla="*/ 0 h 70"/>
                        <a:gd name="T2" fmla="*/ 1 w 24"/>
                        <a:gd name="T3" fmla="*/ 1 h 70"/>
                        <a:gd name="T4" fmla="*/ 1 w 24"/>
                        <a:gd name="T5" fmla="*/ 1 h 70"/>
                        <a:gd name="T6" fmla="*/ 1 w 24"/>
                        <a:gd name="T7" fmla="*/ 1 h 70"/>
                        <a:gd name="T8" fmla="*/ 1 w 24"/>
                        <a:gd name="T9" fmla="*/ 1 h 70"/>
                        <a:gd name="T10" fmla="*/ 1 w 24"/>
                        <a:gd name="T11" fmla="*/ 1 h 70"/>
                        <a:gd name="T12" fmla="*/ 1 w 24"/>
                        <a:gd name="T13" fmla="*/ 1 h 70"/>
                        <a:gd name="T14" fmla="*/ 1 w 24"/>
                        <a:gd name="T15" fmla="*/ 1 h 70"/>
                        <a:gd name="T16" fmla="*/ 1 w 24"/>
                        <a:gd name="T17" fmla="*/ 1 h 70"/>
                        <a:gd name="T18" fmla="*/ 1 w 24"/>
                        <a:gd name="T19" fmla="*/ 1 h 70"/>
                        <a:gd name="T20" fmla="*/ 1 w 24"/>
                        <a:gd name="T21" fmla="*/ 1 h 70"/>
                        <a:gd name="T22" fmla="*/ 1 w 24"/>
                        <a:gd name="T23" fmla="*/ 1 h 70"/>
                        <a:gd name="T24" fmla="*/ 1 w 24"/>
                        <a:gd name="T25" fmla="*/ 0 h 70"/>
                        <a:gd name="T26" fmla="*/ 0 w 24"/>
                        <a:gd name="T27" fmla="*/ 0 h 70"/>
                        <a:gd name="T28" fmla="*/ 0 w 24"/>
                        <a:gd name="T29" fmla="*/ 0 h 70"/>
                        <a:gd name="T30" fmla="*/ 0 w 24"/>
                        <a:gd name="T31" fmla="*/ 0 h 70"/>
                        <a:gd name="T32" fmla="*/ 0 w 24"/>
                        <a:gd name="T33" fmla="*/ 0 h 70"/>
                        <a:gd name="T34" fmla="*/ 0 w 24"/>
                        <a:gd name="T35" fmla="*/ 0 h 70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24"/>
                        <a:gd name="T55" fmla="*/ 0 h 70"/>
                        <a:gd name="T56" fmla="*/ 24 w 24"/>
                        <a:gd name="T57" fmla="*/ 70 h 70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24" h="70">
                          <a:moveTo>
                            <a:pt x="0" y="0"/>
                          </a:moveTo>
                          <a:lnTo>
                            <a:pt x="6" y="17"/>
                          </a:lnTo>
                          <a:lnTo>
                            <a:pt x="9" y="36"/>
                          </a:lnTo>
                          <a:lnTo>
                            <a:pt x="13" y="53"/>
                          </a:lnTo>
                          <a:lnTo>
                            <a:pt x="20" y="69"/>
                          </a:lnTo>
                          <a:lnTo>
                            <a:pt x="21" y="70"/>
                          </a:lnTo>
                          <a:lnTo>
                            <a:pt x="23" y="68"/>
                          </a:lnTo>
                          <a:lnTo>
                            <a:pt x="24" y="66"/>
                          </a:lnTo>
                          <a:lnTo>
                            <a:pt x="24" y="63"/>
                          </a:lnTo>
                          <a:lnTo>
                            <a:pt x="17" y="47"/>
                          </a:lnTo>
                          <a:lnTo>
                            <a:pt x="13" y="31"/>
                          </a:lnTo>
                          <a:lnTo>
                            <a:pt x="8" y="1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7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4287" y="1341"/>
                      <a:ext cx="6" cy="34"/>
                    </a:xfrm>
                    <a:custGeom>
                      <a:avLst/>
                      <a:gdLst>
                        <a:gd name="T0" fmla="*/ 1 w 12"/>
                        <a:gd name="T1" fmla="*/ 0 h 68"/>
                        <a:gd name="T2" fmla="*/ 0 w 12"/>
                        <a:gd name="T3" fmla="*/ 1 h 68"/>
                        <a:gd name="T4" fmla="*/ 0 w 12"/>
                        <a:gd name="T5" fmla="*/ 1 h 68"/>
                        <a:gd name="T6" fmla="*/ 0 w 12"/>
                        <a:gd name="T7" fmla="*/ 1 h 68"/>
                        <a:gd name="T8" fmla="*/ 0 w 12"/>
                        <a:gd name="T9" fmla="*/ 1 h 68"/>
                        <a:gd name="T10" fmla="*/ 1 w 12"/>
                        <a:gd name="T11" fmla="*/ 1 h 68"/>
                        <a:gd name="T12" fmla="*/ 1 w 12"/>
                        <a:gd name="T13" fmla="*/ 1 h 68"/>
                        <a:gd name="T14" fmla="*/ 1 w 12"/>
                        <a:gd name="T15" fmla="*/ 1 h 68"/>
                        <a:gd name="T16" fmla="*/ 1 w 12"/>
                        <a:gd name="T17" fmla="*/ 1 h 68"/>
                        <a:gd name="T18" fmla="*/ 1 w 12"/>
                        <a:gd name="T19" fmla="*/ 1 h 68"/>
                        <a:gd name="T20" fmla="*/ 1 w 12"/>
                        <a:gd name="T21" fmla="*/ 1 h 68"/>
                        <a:gd name="T22" fmla="*/ 1 w 12"/>
                        <a:gd name="T23" fmla="*/ 1 h 68"/>
                        <a:gd name="T24" fmla="*/ 1 w 12"/>
                        <a:gd name="T25" fmla="*/ 1 h 68"/>
                        <a:gd name="T26" fmla="*/ 1 w 12"/>
                        <a:gd name="T27" fmla="*/ 1 h 68"/>
                        <a:gd name="T28" fmla="*/ 1 w 12"/>
                        <a:gd name="T29" fmla="*/ 1 h 68"/>
                        <a:gd name="T30" fmla="*/ 1 w 12"/>
                        <a:gd name="T31" fmla="*/ 1 h 68"/>
                        <a:gd name="T32" fmla="*/ 1 w 12"/>
                        <a:gd name="T33" fmla="*/ 1 h 68"/>
                        <a:gd name="T34" fmla="*/ 1 w 12"/>
                        <a:gd name="T35" fmla="*/ 1 h 68"/>
                        <a:gd name="T36" fmla="*/ 1 w 12"/>
                        <a:gd name="T37" fmla="*/ 1 h 68"/>
                        <a:gd name="T38" fmla="*/ 1 w 12"/>
                        <a:gd name="T39" fmla="*/ 1 h 68"/>
                        <a:gd name="T40" fmla="*/ 1 w 12"/>
                        <a:gd name="T41" fmla="*/ 0 h 68"/>
                        <a:gd name="T42" fmla="*/ 1 w 12"/>
                        <a:gd name="T43" fmla="*/ 0 h 68"/>
                        <a:gd name="T44" fmla="*/ 1 w 12"/>
                        <a:gd name="T45" fmla="*/ 0 h 68"/>
                        <a:gd name="T46" fmla="*/ 1 w 12"/>
                        <a:gd name="T47" fmla="*/ 0 h 68"/>
                        <a:gd name="T48" fmla="*/ 1 w 12"/>
                        <a:gd name="T49" fmla="*/ 0 h 68"/>
                        <a:gd name="T50" fmla="*/ 1 w 12"/>
                        <a:gd name="T51" fmla="*/ 0 h 68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"/>
                        <a:gd name="T79" fmla="*/ 0 h 68"/>
                        <a:gd name="T80" fmla="*/ 12 w 12"/>
                        <a:gd name="T81" fmla="*/ 68 h 68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" h="68">
                          <a:moveTo>
                            <a:pt x="2" y="0"/>
                          </a:moveTo>
                          <a:lnTo>
                            <a:pt x="0" y="6"/>
                          </a:lnTo>
                          <a:lnTo>
                            <a:pt x="0" y="11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1" y="34"/>
                          </a:lnTo>
                          <a:lnTo>
                            <a:pt x="3" y="45"/>
                          </a:lnTo>
                          <a:lnTo>
                            <a:pt x="5" y="56"/>
                          </a:lnTo>
                          <a:lnTo>
                            <a:pt x="7" y="67"/>
                          </a:lnTo>
                          <a:lnTo>
                            <a:pt x="8" y="68"/>
                          </a:lnTo>
                          <a:lnTo>
                            <a:pt x="10" y="67"/>
                          </a:lnTo>
                          <a:lnTo>
                            <a:pt x="11" y="65"/>
                          </a:lnTo>
                          <a:lnTo>
                            <a:pt x="12" y="63"/>
                          </a:lnTo>
                          <a:lnTo>
                            <a:pt x="12" y="56"/>
                          </a:lnTo>
                          <a:lnTo>
                            <a:pt x="12" y="49"/>
                          </a:lnTo>
                          <a:lnTo>
                            <a:pt x="11" y="42"/>
                          </a:lnTo>
                          <a:lnTo>
                            <a:pt x="9" y="37"/>
                          </a:lnTo>
                          <a:lnTo>
                            <a:pt x="7" y="29"/>
                          </a:lnTo>
                          <a:lnTo>
                            <a:pt x="3" y="18"/>
                          </a:lnTo>
                          <a:lnTo>
                            <a:pt x="1" y="8"/>
                          </a:lnTo>
                          <a:lnTo>
                            <a:pt x="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8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4434" y="1413"/>
                      <a:ext cx="34" cy="28"/>
                    </a:xfrm>
                    <a:custGeom>
                      <a:avLst/>
                      <a:gdLst>
                        <a:gd name="T0" fmla="*/ 0 w 70"/>
                        <a:gd name="T1" fmla="*/ 1 h 55"/>
                        <a:gd name="T2" fmla="*/ 0 w 70"/>
                        <a:gd name="T3" fmla="*/ 1 h 55"/>
                        <a:gd name="T4" fmla="*/ 0 w 70"/>
                        <a:gd name="T5" fmla="*/ 1 h 55"/>
                        <a:gd name="T6" fmla="*/ 0 w 70"/>
                        <a:gd name="T7" fmla="*/ 1 h 55"/>
                        <a:gd name="T8" fmla="*/ 0 w 70"/>
                        <a:gd name="T9" fmla="*/ 1 h 55"/>
                        <a:gd name="T10" fmla="*/ 0 w 70"/>
                        <a:gd name="T11" fmla="*/ 1 h 55"/>
                        <a:gd name="T12" fmla="*/ 0 w 70"/>
                        <a:gd name="T13" fmla="*/ 1 h 55"/>
                        <a:gd name="T14" fmla="*/ 0 w 70"/>
                        <a:gd name="T15" fmla="*/ 1 h 55"/>
                        <a:gd name="T16" fmla="*/ 0 w 70"/>
                        <a:gd name="T17" fmla="*/ 1 h 55"/>
                        <a:gd name="T18" fmla="*/ 0 w 70"/>
                        <a:gd name="T19" fmla="*/ 1 h 55"/>
                        <a:gd name="T20" fmla="*/ 0 w 70"/>
                        <a:gd name="T21" fmla="*/ 1 h 55"/>
                        <a:gd name="T22" fmla="*/ 0 w 70"/>
                        <a:gd name="T23" fmla="*/ 1 h 55"/>
                        <a:gd name="T24" fmla="*/ 0 w 70"/>
                        <a:gd name="T25" fmla="*/ 1 h 55"/>
                        <a:gd name="T26" fmla="*/ 0 w 70"/>
                        <a:gd name="T27" fmla="*/ 1 h 55"/>
                        <a:gd name="T28" fmla="*/ 0 w 70"/>
                        <a:gd name="T29" fmla="*/ 1 h 55"/>
                        <a:gd name="T30" fmla="*/ 0 w 70"/>
                        <a:gd name="T31" fmla="*/ 1 h 55"/>
                        <a:gd name="T32" fmla="*/ 0 w 70"/>
                        <a:gd name="T33" fmla="*/ 1 h 55"/>
                        <a:gd name="T34" fmla="*/ 0 w 70"/>
                        <a:gd name="T35" fmla="*/ 1 h 55"/>
                        <a:gd name="T36" fmla="*/ 0 w 70"/>
                        <a:gd name="T37" fmla="*/ 1 h 55"/>
                        <a:gd name="T38" fmla="*/ 0 w 70"/>
                        <a:gd name="T39" fmla="*/ 1 h 55"/>
                        <a:gd name="T40" fmla="*/ 0 w 70"/>
                        <a:gd name="T41" fmla="*/ 1 h 55"/>
                        <a:gd name="T42" fmla="*/ 0 w 70"/>
                        <a:gd name="T43" fmla="*/ 1 h 55"/>
                        <a:gd name="T44" fmla="*/ 0 w 70"/>
                        <a:gd name="T45" fmla="*/ 1 h 55"/>
                        <a:gd name="T46" fmla="*/ 0 w 70"/>
                        <a:gd name="T47" fmla="*/ 1 h 55"/>
                        <a:gd name="T48" fmla="*/ 0 w 70"/>
                        <a:gd name="T49" fmla="*/ 0 h 55"/>
                        <a:gd name="T50" fmla="*/ 0 w 70"/>
                        <a:gd name="T51" fmla="*/ 0 h 55"/>
                        <a:gd name="T52" fmla="*/ 0 w 70"/>
                        <a:gd name="T53" fmla="*/ 0 h 55"/>
                        <a:gd name="T54" fmla="*/ 0 w 70"/>
                        <a:gd name="T55" fmla="*/ 1 h 55"/>
                        <a:gd name="T56" fmla="*/ 0 w 70"/>
                        <a:gd name="T57" fmla="*/ 1 h 55"/>
                        <a:gd name="T58" fmla="*/ 0 w 70"/>
                        <a:gd name="T59" fmla="*/ 1 h 55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70"/>
                        <a:gd name="T91" fmla="*/ 0 h 55"/>
                        <a:gd name="T92" fmla="*/ 70 w 70"/>
                        <a:gd name="T93" fmla="*/ 55 h 55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70" h="55">
                          <a:moveTo>
                            <a:pt x="0" y="1"/>
                          </a:moveTo>
                          <a:lnTo>
                            <a:pt x="10" y="7"/>
                          </a:lnTo>
                          <a:lnTo>
                            <a:pt x="18" y="12"/>
                          </a:lnTo>
                          <a:lnTo>
                            <a:pt x="25" y="21"/>
                          </a:lnTo>
                          <a:lnTo>
                            <a:pt x="30" y="29"/>
                          </a:lnTo>
                          <a:lnTo>
                            <a:pt x="36" y="35"/>
                          </a:lnTo>
                          <a:lnTo>
                            <a:pt x="41" y="42"/>
                          </a:lnTo>
                          <a:lnTo>
                            <a:pt x="45" y="48"/>
                          </a:lnTo>
                          <a:lnTo>
                            <a:pt x="52" y="54"/>
                          </a:lnTo>
                          <a:lnTo>
                            <a:pt x="58" y="55"/>
                          </a:lnTo>
                          <a:lnTo>
                            <a:pt x="65" y="52"/>
                          </a:lnTo>
                          <a:lnTo>
                            <a:pt x="68" y="45"/>
                          </a:lnTo>
                          <a:lnTo>
                            <a:pt x="70" y="39"/>
                          </a:lnTo>
                          <a:lnTo>
                            <a:pt x="67" y="30"/>
                          </a:lnTo>
                          <a:lnTo>
                            <a:pt x="63" y="23"/>
                          </a:lnTo>
                          <a:lnTo>
                            <a:pt x="56" y="18"/>
                          </a:lnTo>
                          <a:lnTo>
                            <a:pt x="48" y="14"/>
                          </a:lnTo>
                          <a:lnTo>
                            <a:pt x="42" y="11"/>
                          </a:lnTo>
                          <a:lnTo>
                            <a:pt x="36" y="9"/>
                          </a:lnTo>
                          <a:lnTo>
                            <a:pt x="30" y="8"/>
                          </a:lnTo>
                          <a:lnTo>
                            <a:pt x="25" y="6"/>
                          </a:lnTo>
                          <a:lnTo>
                            <a:pt x="19" y="4"/>
                          </a:lnTo>
                          <a:lnTo>
                            <a:pt x="13" y="2"/>
                          </a:lnTo>
                          <a:lnTo>
                            <a:pt x="7" y="1"/>
                          </a:lnTo>
                          <a:lnTo>
                            <a:pt x="2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59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4408" y="1206"/>
                      <a:ext cx="16" cy="23"/>
                    </a:xfrm>
                    <a:custGeom>
                      <a:avLst/>
                      <a:gdLst>
                        <a:gd name="T0" fmla="*/ 0 w 32"/>
                        <a:gd name="T1" fmla="*/ 0 h 47"/>
                        <a:gd name="T2" fmla="*/ 1 w 32"/>
                        <a:gd name="T3" fmla="*/ 0 h 47"/>
                        <a:gd name="T4" fmla="*/ 1 w 32"/>
                        <a:gd name="T5" fmla="*/ 0 h 47"/>
                        <a:gd name="T6" fmla="*/ 1 w 32"/>
                        <a:gd name="T7" fmla="*/ 0 h 47"/>
                        <a:gd name="T8" fmla="*/ 1 w 32"/>
                        <a:gd name="T9" fmla="*/ 0 h 47"/>
                        <a:gd name="T10" fmla="*/ 1 w 32"/>
                        <a:gd name="T11" fmla="*/ 0 h 47"/>
                        <a:gd name="T12" fmla="*/ 1 w 32"/>
                        <a:gd name="T13" fmla="*/ 0 h 47"/>
                        <a:gd name="T14" fmla="*/ 1 w 32"/>
                        <a:gd name="T15" fmla="*/ 0 h 47"/>
                        <a:gd name="T16" fmla="*/ 1 w 32"/>
                        <a:gd name="T17" fmla="*/ 0 h 47"/>
                        <a:gd name="T18" fmla="*/ 1 w 32"/>
                        <a:gd name="T19" fmla="*/ 0 h 47"/>
                        <a:gd name="T20" fmla="*/ 1 w 32"/>
                        <a:gd name="T21" fmla="*/ 0 h 47"/>
                        <a:gd name="T22" fmla="*/ 1 w 32"/>
                        <a:gd name="T23" fmla="*/ 0 h 47"/>
                        <a:gd name="T24" fmla="*/ 1 w 32"/>
                        <a:gd name="T25" fmla="*/ 0 h 47"/>
                        <a:gd name="T26" fmla="*/ 1 w 32"/>
                        <a:gd name="T27" fmla="*/ 0 h 47"/>
                        <a:gd name="T28" fmla="*/ 1 w 32"/>
                        <a:gd name="T29" fmla="*/ 0 h 47"/>
                        <a:gd name="T30" fmla="*/ 1 w 32"/>
                        <a:gd name="T31" fmla="*/ 0 h 47"/>
                        <a:gd name="T32" fmla="*/ 1 w 32"/>
                        <a:gd name="T33" fmla="*/ 0 h 47"/>
                        <a:gd name="T34" fmla="*/ 1 w 32"/>
                        <a:gd name="T35" fmla="*/ 0 h 47"/>
                        <a:gd name="T36" fmla="*/ 1 w 32"/>
                        <a:gd name="T37" fmla="*/ 0 h 47"/>
                        <a:gd name="T38" fmla="*/ 1 w 32"/>
                        <a:gd name="T39" fmla="*/ 0 h 47"/>
                        <a:gd name="T40" fmla="*/ 1 w 32"/>
                        <a:gd name="T41" fmla="*/ 0 h 47"/>
                        <a:gd name="T42" fmla="*/ 1 w 32"/>
                        <a:gd name="T43" fmla="*/ 0 h 47"/>
                        <a:gd name="T44" fmla="*/ 1 w 32"/>
                        <a:gd name="T45" fmla="*/ 0 h 47"/>
                        <a:gd name="T46" fmla="*/ 0 w 32"/>
                        <a:gd name="T47" fmla="*/ 0 h 47"/>
                        <a:gd name="T48" fmla="*/ 0 w 32"/>
                        <a:gd name="T49" fmla="*/ 0 h 47"/>
                        <a:gd name="T50" fmla="*/ 0 w 32"/>
                        <a:gd name="T51" fmla="*/ 0 h 47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2"/>
                        <a:gd name="T79" fmla="*/ 0 h 47"/>
                        <a:gd name="T80" fmla="*/ 32 w 32"/>
                        <a:gd name="T81" fmla="*/ 47 h 47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2" h="47">
                          <a:moveTo>
                            <a:pt x="0" y="1"/>
                          </a:moveTo>
                          <a:lnTo>
                            <a:pt x="3" y="7"/>
                          </a:lnTo>
                          <a:lnTo>
                            <a:pt x="7" y="12"/>
                          </a:lnTo>
                          <a:lnTo>
                            <a:pt x="9" y="18"/>
                          </a:lnTo>
                          <a:lnTo>
                            <a:pt x="12" y="23"/>
                          </a:lnTo>
                          <a:lnTo>
                            <a:pt x="16" y="29"/>
                          </a:lnTo>
                          <a:lnTo>
                            <a:pt x="20" y="35"/>
                          </a:lnTo>
                          <a:lnTo>
                            <a:pt x="24" y="41"/>
                          </a:lnTo>
                          <a:lnTo>
                            <a:pt x="27" y="46"/>
                          </a:lnTo>
                          <a:lnTo>
                            <a:pt x="29" y="47"/>
                          </a:lnTo>
                          <a:lnTo>
                            <a:pt x="31" y="46"/>
                          </a:lnTo>
                          <a:lnTo>
                            <a:pt x="32" y="45"/>
                          </a:lnTo>
                          <a:lnTo>
                            <a:pt x="32" y="43"/>
                          </a:lnTo>
                          <a:lnTo>
                            <a:pt x="30" y="37"/>
                          </a:lnTo>
                          <a:lnTo>
                            <a:pt x="27" y="31"/>
                          </a:lnTo>
                          <a:lnTo>
                            <a:pt x="24" y="26"/>
                          </a:lnTo>
                          <a:lnTo>
                            <a:pt x="22" y="20"/>
                          </a:lnTo>
                          <a:lnTo>
                            <a:pt x="17" y="14"/>
                          </a:lnTo>
                          <a:lnTo>
                            <a:pt x="12" y="9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0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4485" y="1184"/>
                      <a:ext cx="28" cy="12"/>
                    </a:xfrm>
                    <a:custGeom>
                      <a:avLst/>
                      <a:gdLst>
                        <a:gd name="T0" fmla="*/ 0 w 55"/>
                        <a:gd name="T1" fmla="*/ 0 h 26"/>
                        <a:gd name="T2" fmla="*/ 1 w 55"/>
                        <a:gd name="T3" fmla="*/ 0 h 26"/>
                        <a:gd name="T4" fmla="*/ 1 w 55"/>
                        <a:gd name="T5" fmla="*/ 0 h 26"/>
                        <a:gd name="T6" fmla="*/ 1 w 55"/>
                        <a:gd name="T7" fmla="*/ 0 h 26"/>
                        <a:gd name="T8" fmla="*/ 1 w 55"/>
                        <a:gd name="T9" fmla="*/ 0 h 26"/>
                        <a:gd name="T10" fmla="*/ 1 w 55"/>
                        <a:gd name="T11" fmla="*/ 0 h 26"/>
                        <a:gd name="T12" fmla="*/ 1 w 55"/>
                        <a:gd name="T13" fmla="*/ 0 h 26"/>
                        <a:gd name="T14" fmla="*/ 1 w 55"/>
                        <a:gd name="T15" fmla="*/ 0 h 26"/>
                        <a:gd name="T16" fmla="*/ 1 w 55"/>
                        <a:gd name="T17" fmla="*/ 0 h 26"/>
                        <a:gd name="T18" fmla="*/ 1 w 55"/>
                        <a:gd name="T19" fmla="*/ 0 h 26"/>
                        <a:gd name="T20" fmla="*/ 1 w 55"/>
                        <a:gd name="T21" fmla="*/ 0 h 26"/>
                        <a:gd name="T22" fmla="*/ 1 w 55"/>
                        <a:gd name="T23" fmla="*/ 0 h 26"/>
                        <a:gd name="T24" fmla="*/ 1 w 55"/>
                        <a:gd name="T25" fmla="*/ 0 h 26"/>
                        <a:gd name="T26" fmla="*/ 1 w 55"/>
                        <a:gd name="T27" fmla="*/ 0 h 26"/>
                        <a:gd name="T28" fmla="*/ 1 w 55"/>
                        <a:gd name="T29" fmla="*/ 0 h 26"/>
                        <a:gd name="T30" fmla="*/ 1 w 55"/>
                        <a:gd name="T31" fmla="*/ 0 h 26"/>
                        <a:gd name="T32" fmla="*/ 1 w 55"/>
                        <a:gd name="T33" fmla="*/ 0 h 26"/>
                        <a:gd name="T34" fmla="*/ 1 w 55"/>
                        <a:gd name="T35" fmla="*/ 0 h 26"/>
                        <a:gd name="T36" fmla="*/ 1 w 55"/>
                        <a:gd name="T37" fmla="*/ 0 h 26"/>
                        <a:gd name="T38" fmla="*/ 1 w 55"/>
                        <a:gd name="T39" fmla="*/ 0 h 26"/>
                        <a:gd name="T40" fmla="*/ 1 w 55"/>
                        <a:gd name="T41" fmla="*/ 0 h 26"/>
                        <a:gd name="T42" fmla="*/ 1 w 55"/>
                        <a:gd name="T43" fmla="*/ 0 h 26"/>
                        <a:gd name="T44" fmla="*/ 1 w 55"/>
                        <a:gd name="T45" fmla="*/ 0 h 26"/>
                        <a:gd name="T46" fmla="*/ 0 w 55"/>
                        <a:gd name="T47" fmla="*/ 0 h 26"/>
                        <a:gd name="T48" fmla="*/ 0 w 55"/>
                        <a:gd name="T49" fmla="*/ 0 h 26"/>
                        <a:gd name="T50" fmla="*/ 0 w 55"/>
                        <a:gd name="T51" fmla="*/ 0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5"/>
                        <a:gd name="T79" fmla="*/ 0 h 26"/>
                        <a:gd name="T80" fmla="*/ 55 w 55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5" h="26">
                          <a:moveTo>
                            <a:pt x="0" y="2"/>
                          </a:moveTo>
                          <a:lnTo>
                            <a:pt x="6" y="6"/>
                          </a:lnTo>
                          <a:lnTo>
                            <a:pt x="11" y="11"/>
                          </a:lnTo>
                          <a:lnTo>
                            <a:pt x="17" y="14"/>
                          </a:lnTo>
                          <a:lnTo>
                            <a:pt x="23" y="17"/>
                          </a:lnTo>
                          <a:lnTo>
                            <a:pt x="30" y="19"/>
                          </a:lnTo>
                          <a:lnTo>
                            <a:pt x="37" y="21"/>
                          </a:lnTo>
                          <a:lnTo>
                            <a:pt x="43" y="24"/>
                          </a:lnTo>
                          <a:lnTo>
                            <a:pt x="49" y="26"/>
                          </a:lnTo>
                          <a:lnTo>
                            <a:pt x="52" y="26"/>
                          </a:lnTo>
                          <a:lnTo>
                            <a:pt x="54" y="24"/>
                          </a:lnTo>
                          <a:lnTo>
                            <a:pt x="55" y="21"/>
                          </a:lnTo>
                          <a:lnTo>
                            <a:pt x="54" y="20"/>
                          </a:lnTo>
                          <a:lnTo>
                            <a:pt x="47" y="17"/>
                          </a:lnTo>
                          <a:lnTo>
                            <a:pt x="40" y="15"/>
                          </a:lnTo>
                          <a:lnTo>
                            <a:pt x="34" y="13"/>
                          </a:lnTo>
                          <a:lnTo>
                            <a:pt x="28" y="12"/>
                          </a:lnTo>
                          <a:lnTo>
                            <a:pt x="21" y="10"/>
                          </a:lnTo>
                          <a:lnTo>
                            <a:pt x="14" y="7"/>
                          </a:lnTo>
                          <a:lnTo>
                            <a:pt x="7" y="5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1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4482" y="1161"/>
                      <a:ext cx="34" cy="14"/>
                    </a:xfrm>
                    <a:custGeom>
                      <a:avLst/>
                      <a:gdLst>
                        <a:gd name="T0" fmla="*/ 0 w 69"/>
                        <a:gd name="T1" fmla="*/ 1 h 26"/>
                        <a:gd name="T2" fmla="*/ 0 w 69"/>
                        <a:gd name="T3" fmla="*/ 1 h 26"/>
                        <a:gd name="T4" fmla="*/ 0 w 69"/>
                        <a:gd name="T5" fmla="*/ 1 h 26"/>
                        <a:gd name="T6" fmla="*/ 0 w 69"/>
                        <a:gd name="T7" fmla="*/ 1 h 26"/>
                        <a:gd name="T8" fmla="*/ 0 w 69"/>
                        <a:gd name="T9" fmla="*/ 1 h 26"/>
                        <a:gd name="T10" fmla="*/ 0 w 69"/>
                        <a:gd name="T11" fmla="*/ 1 h 26"/>
                        <a:gd name="T12" fmla="*/ 0 w 69"/>
                        <a:gd name="T13" fmla="*/ 1 h 26"/>
                        <a:gd name="T14" fmla="*/ 0 w 69"/>
                        <a:gd name="T15" fmla="*/ 1 h 26"/>
                        <a:gd name="T16" fmla="*/ 0 w 69"/>
                        <a:gd name="T17" fmla="*/ 1 h 26"/>
                        <a:gd name="T18" fmla="*/ 0 w 69"/>
                        <a:gd name="T19" fmla="*/ 1 h 26"/>
                        <a:gd name="T20" fmla="*/ 0 w 69"/>
                        <a:gd name="T21" fmla="*/ 1 h 26"/>
                        <a:gd name="T22" fmla="*/ 0 w 69"/>
                        <a:gd name="T23" fmla="*/ 1 h 26"/>
                        <a:gd name="T24" fmla="*/ 0 w 69"/>
                        <a:gd name="T25" fmla="*/ 1 h 26"/>
                        <a:gd name="T26" fmla="*/ 0 w 69"/>
                        <a:gd name="T27" fmla="*/ 1 h 26"/>
                        <a:gd name="T28" fmla="*/ 0 w 69"/>
                        <a:gd name="T29" fmla="*/ 1 h 26"/>
                        <a:gd name="T30" fmla="*/ 0 w 69"/>
                        <a:gd name="T31" fmla="*/ 1 h 26"/>
                        <a:gd name="T32" fmla="*/ 0 w 69"/>
                        <a:gd name="T33" fmla="*/ 1 h 26"/>
                        <a:gd name="T34" fmla="*/ 0 w 69"/>
                        <a:gd name="T35" fmla="*/ 1 h 26"/>
                        <a:gd name="T36" fmla="*/ 0 w 69"/>
                        <a:gd name="T37" fmla="*/ 0 h 26"/>
                        <a:gd name="T38" fmla="*/ 0 w 69"/>
                        <a:gd name="T39" fmla="*/ 0 h 26"/>
                        <a:gd name="T40" fmla="*/ 0 w 69"/>
                        <a:gd name="T41" fmla="*/ 1 h 26"/>
                        <a:gd name="T42" fmla="*/ 0 w 69"/>
                        <a:gd name="T43" fmla="*/ 1 h 26"/>
                        <a:gd name="T44" fmla="*/ 0 w 69"/>
                        <a:gd name="T45" fmla="*/ 1 h 26"/>
                        <a:gd name="T46" fmla="*/ 0 w 69"/>
                        <a:gd name="T47" fmla="*/ 1 h 26"/>
                        <a:gd name="T48" fmla="*/ 0 w 69"/>
                        <a:gd name="T49" fmla="*/ 1 h 26"/>
                        <a:gd name="T50" fmla="*/ 0 w 69"/>
                        <a:gd name="T51" fmla="*/ 1 h 2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9"/>
                        <a:gd name="T79" fmla="*/ 0 h 26"/>
                        <a:gd name="T80" fmla="*/ 69 w 69"/>
                        <a:gd name="T81" fmla="*/ 26 h 2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9" h="26">
                          <a:moveTo>
                            <a:pt x="0" y="2"/>
                          </a:moveTo>
                          <a:lnTo>
                            <a:pt x="8" y="3"/>
                          </a:lnTo>
                          <a:lnTo>
                            <a:pt x="16" y="4"/>
                          </a:lnTo>
                          <a:lnTo>
                            <a:pt x="24" y="6"/>
                          </a:lnTo>
                          <a:lnTo>
                            <a:pt x="31" y="10"/>
                          </a:lnTo>
                          <a:lnTo>
                            <a:pt x="39" y="13"/>
                          </a:lnTo>
                          <a:lnTo>
                            <a:pt x="48" y="17"/>
                          </a:lnTo>
                          <a:lnTo>
                            <a:pt x="56" y="21"/>
                          </a:lnTo>
                          <a:lnTo>
                            <a:pt x="63" y="26"/>
                          </a:lnTo>
                          <a:lnTo>
                            <a:pt x="66" y="26"/>
                          </a:lnTo>
                          <a:lnTo>
                            <a:pt x="68" y="25"/>
                          </a:lnTo>
                          <a:lnTo>
                            <a:pt x="69" y="23"/>
                          </a:lnTo>
                          <a:lnTo>
                            <a:pt x="69" y="20"/>
                          </a:lnTo>
                          <a:lnTo>
                            <a:pt x="62" y="13"/>
                          </a:lnTo>
                          <a:lnTo>
                            <a:pt x="54" y="9"/>
                          </a:lnTo>
                          <a:lnTo>
                            <a:pt x="46" y="5"/>
                          </a:lnTo>
                          <a:lnTo>
                            <a:pt x="38" y="2"/>
                          </a:lnTo>
                          <a:lnTo>
                            <a:pt x="29" y="1"/>
                          </a:lnTo>
                          <a:lnTo>
                            <a:pt x="20" y="0"/>
                          </a:lnTo>
                          <a:lnTo>
                            <a:pt x="9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2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4514" y="1333"/>
                      <a:ext cx="64" cy="87"/>
                    </a:xfrm>
                    <a:custGeom>
                      <a:avLst/>
                      <a:gdLst>
                        <a:gd name="T0" fmla="*/ 0 w 128"/>
                        <a:gd name="T1" fmla="*/ 1 h 174"/>
                        <a:gd name="T2" fmla="*/ 1 w 128"/>
                        <a:gd name="T3" fmla="*/ 1 h 174"/>
                        <a:gd name="T4" fmla="*/ 1 w 128"/>
                        <a:gd name="T5" fmla="*/ 1 h 174"/>
                        <a:gd name="T6" fmla="*/ 1 w 128"/>
                        <a:gd name="T7" fmla="*/ 1 h 174"/>
                        <a:gd name="T8" fmla="*/ 1 w 128"/>
                        <a:gd name="T9" fmla="*/ 1 h 174"/>
                        <a:gd name="T10" fmla="*/ 1 w 128"/>
                        <a:gd name="T11" fmla="*/ 1 h 174"/>
                        <a:gd name="T12" fmla="*/ 1 w 128"/>
                        <a:gd name="T13" fmla="*/ 1 h 174"/>
                        <a:gd name="T14" fmla="*/ 1 w 128"/>
                        <a:gd name="T15" fmla="*/ 1 h 174"/>
                        <a:gd name="T16" fmla="*/ 1 w 128"/>
                        <a:gd name="T17" fmla="*/ 1 h 174"/>
                        <a:gd name="T18" fmla="*/ 1 w 128"/>
                        <a:gd name="T19" fmla="*/ 1 h 174"/>
                        <a:gd name="T20" fmla="*/ 1 w 128"/>
                        <a:gd name="T21" fmla="*/ 1 h 174"/>
                        <a:gd name="T22" fmla="*/ 1 w 128"/>
                        <a:gd name="T23" fmla="*/ 1 h 174"/>
                        <a:gd name="T24" fmla="*/ 1 w 128"/>
                        <a:gd name="T25" fmla="*/ 1 h 174"/>
                        <a:gd name="T26" fmla="*/ 1 w 128"/>
                        <a:gd name="T27" fmla="*/ 1 h 174"/>
                        <a:gd name="T28" fmla="*/ 1 w 128"/>
                        <a:gd name="T29" fmla="*/ 1 h 174"/>
                        <a:gd name="T30" fmla="*/ 1 w 128"/>
                        <a:gd name="T31" fmla="*/ 1 h 174"/>
                        <a:gd name="T32" fmla="*/ 1 w 128"/>
                        <a:gd name="T33" fmla="*/ 1 h 174"/>
                        <a:gd name="T34" fmla="*/ 1 w 128"/>
                        <a:gd name="T35" fmla="*/ 1 h 174"/>
                        <a:gd name="T36" fmla="*/ 1 w 128"/>
                        <a:gd name="T37" fmla="*/ 1 h 174"/>
                        <a:gd name="T38" fmla="*/ 1 w 128"/>
                        <a:gd name="T39" fmla="*/ 1 h 174"/>
                        <a:gd name="T40" fmla="*/ 1 w 128"/>
                        <a:gd name="T41" fmla="*/ 1 h 174"/>
                        <a:gd name="T42" fmla="*/ 1 w 128"/>
                        <a:gd name="T43" fmla="*/ 1 h 174"/>
                        <a:gd name="T44" fmla="*/ 1 w 128"/>
                        <a:gd name="T45" fmla="*/ 1 h 174"/>
                        <a:gd name="T46" fmla="*/ 1 w 128"/>
                        <a:gd name="T47" fmla="*/ 1 h 174"/>
                        <a:gd name="T48" fmla="*/ 1 w 128"/>
                        <a:gd name="T49" fmla="*/ 1 h 174"/>
                        <a:gd name="T50" fmla="*/ 1 w 128"/>
                        <a:gd name="T51" fmla="*/ 1 h 174"/>
                        <a:gd name="T52" fmla="*/ 1 w 128"/>
                        <a:gd name="T53" fmla="*/ 1 h 174"/>
                        <a:gd name="T54" fmla="*/ 1 w 128"/>
                        <a:gd name="T55" fmla="*/ 1 h 174"/>
                        <a:gd name="T56" fmla="*/ 1 w 128"/>
                        <a:gd name="T57" fmla="*/ 1 h 174"/>
                        <a:gd name="T58" fmla="*/ 1 w 128"/>
                        <a:gd name="T59" fmla="*/ 1 h 174"/>
                        <a:gd name="T60" fmla="*/ 1 w 128"/>
                        <a:gd name="T61" fmla="*/ 1 h 174"/>
                        <a:gd name="T62" fmla="*/ 1 w 128"/>
                        <a:gd name="T63" fmla="*/ 1 h 174"/>
                        <a:gd name="T64" fmla="*/ 1 w 128"/>
                        <a:gd name="T65" fmla="*/ 1 h 174"/>
                        <a:gd name="T66" fmla="*/ 1 w 128"/>
                        <a:gd name="T67" fmla="*/ 1 h 174"/>
                        <a:gd name="T68" fmla="*/ 1 w 128"/>
                        <a:gd name="T69" fmla="*/ 1 h 174"/>
                        <a:gd name="T70" fmla="*/ 1 w 128"/>
                        <a:gd name="T71" fmla="*/ 0 h 174"/>
                        <a:gd name="T72" fmla="*/ 0 w 128"/>
                        <a:gd name="T73" fmla="*/ 1 h 174"/>
                        <a:gd name="T74" fmla="*/ 0 w 128"/>
                        <a:gd name="T75" fmla="*/ 1 h 174"/>
                        <a:gd name="T76" fmla="*/ 0 w 128"/>
                        <a:gd name="T77" fmla="*/ 1 h 174"/>
                        <a:gd name="T78" fmla="*/ 0 w 128"/>
                        <a:gd name="T79" fmla="*/ 1 h 174"/>
                        <a:gd name="T80" fmla="*/ 0 w 128"/>
                        <a:gd name="T81" fmla="*/ 1 h 174"/>
                        <a:gd name="T82" fmla="*/ 0 w 128"/>
                        <a:gd name="T83" fmla="*/ 1 h 174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28"/>
                        <a:gd name="T127" fmla="*/ 0 h 174"/>
                        <a:gd name="T128" fmla="*/ 128 w 128"/>
                        <a:gd name="T129" fmla="*/ 174 h 174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28" h="174">
                          <a:moveTo>
                            <a:pt x="0" y="1"/>
                          </a:moveTo>
                          <a:lnTo>
                            <a:pt x="15" y="1"/>
                          </a:lnTo>
                          <a:lnTo>
                            <a:pt x="30" y="3"/>
                          </a:lnTo>
                          <a:lnTo>
                            <a:pt x="45" y="8"/>
                          </a:lnTo>
                          <a:lnTo>
                            <a:pt x="58" y="15"/>
                          </a:lnTo>
                          <a:lnTo>
                            <a:pt x="70" y="24"/>
                          </a:lnTo>
                          <a:lnTo>
                            <a:pt x="80" y="35"/>
                          </a:lnTo>
                          <a:lnTo>
                            <a:pt x="90" y="47"/>
                          </a:lnTo>
                          <a:lnTo>
                            <a:pt x="96" y="61"/>
                          </a:lnTo>
                          <a:lnTo>
                            <a:pt x="102" y="75"/>
                          </a:lnTo>
                          <a:lnTo>
                            <a:pt x="107" y="86"/>
                          </a:lnTo>
                          <a:lnTo>
                            <a:pt x="109" y="99"/>
                          </a:lnTo>
                          <a:lnTo>
                            <a:pt x="110" y="113"/>
                          </a:lnTo>
                          <a:lnTo>
                            <a:pt x="108" y="128"/>
                          </a:lnTo>
                          <a:lnTo>
                            <a:pt x="103" y="141"/>
                          </a:lnTo>
                          <a:lnTo>
                            <a:pt x="99" y="155"/>
                          </a:lnTo>
                          <a:lnTo>
                            <a:pt x="95" y="170"/>
                          </a:lnTo>
                          <a:lnTo>
                            <a:pt x="96" y="174"/>
                          </a:lnTo>
                          <a:lnTo>
                            <a:pt x="101" y="174"/>
                          </a:lnTo>
                          <a:lnTo>
                            <a:pt x="106" y="171"/>
                          </a:lnTo>
                          <a:lnTo>
                            <a:pt x="109" y="168"/>
                          </a:lnTo>
                          <a:lnTo>
                            <a:pt x="116" y="152"/>
                          </a:lnTo>
                          <a:lnTo>
                            <a:pt x="122" y="134"/>
                          </a:lnTo>
                          <a:lnTo>
                            <a:pt x="125" y="117"/>
                          </a:lnTo>
                          <a:lnTo>
                            <a:pt x="128" y="100"/>
                          </a:lnTo>
                          <a:lnTo>
                            <a:pt x="125" y="85"/>
                          </a:lnTo>
                          <a:lnTo>
                            <a:pt x="119" y="72"/>
                          </a:lnTo>
                          <a:lnTo>
                            <a:pt x="111" y="61"/>
                          </a:lnTo>
                          <a:lnTo>
                            <a:pt x="103" y="49"/>
                          </a:lnTo>
                          <a:lnTo>
                            <a:pt x="95" y="38"/>
                          </a:lnTo>
                          <a:lnTo>
                            <a:pt x="85" y="26"/>
                          </a:lnTo>
                          <a:lnTo>
                            <a:pt x="72" y="18"/>
                          </a:lnTo>
                          <a:lnTo>
                            <a:pt x="58" y="10"/>
                          </a:lnTo>
                          <a:lnTo>
                            <a:pt x="43" y="4"/>
                          </a:lnTo>
                          <a:lnTo>
                            <a:pt x="28" y="1"/>
                          </a:lnTo>
                          <a:lnTo>
                            <a:pt x="13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3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4558" y="1387"/>
                      <a:ext cx="34" cy="17"/>
                    </a:xfrm>
                    <a:custGeom>
                      <a:avLst/>
                      <a:gdLst>
                        <a:gd name="T0" fmla="*/ 0 w 68"/>
                        <a:gd name="T1" fmla="*/ 1 h 33"/>
                        <a:gd name="T2" fmla="*/ 1 w 68"/>
                        <a:gd name="T3" fmla="*/ 1 h 33"/>
                        <a:gd name="T4" fmla="*/ 1 w 68"/>
                        <a:gd name="T5" fmla="*/ 1 h 33"/>
                        <a:gd name="T6" fmla="*/ 1 w 68"/>
                        <a:gd name="T7" fmla="*/ 1 h 33"/>
                        <a:gd name="T8" fmla="*/ 1 w 68"/>
                        <a:gd name="T9" fmla="*/ 1 h 33"/>
                        <a:gd name="T10" fmla="*/ 1 w 68"/>
                        <a:gd name="T11" fmla="*/ 1 h 33"/>
                        <a:gd name="T12" fmla="*/ 1 w 68"/>
                        <a:gd name="T13" fmla="*/ 1 h 33"/>
                        <a:gd name="T14" fmla="*/ 1 w 68"/>
                        <a:gd name="T15" fmla="*/ 1 h 33"/>
                        <a:gd name="T16" fmla="*/ 1 w 68"/>
                        <a:gd name="T17" fmla="*/ 1 h 33"/>
                        <a:gd name="T18" fmla="*/ 1 w 68"/>
                        <a:gd name="T19" fmla="*/ 1 h 33"/>
                        <a:gd name="T20" fmla="*/ 1 w 68"/>
                        <a:gd name="T21" fmla="*/ 1 h 33"/>
                        <a:gd name="T22" fmla="*/ 1 w 68"/>
                        <a:gd name="T23" fmla="*/ 1 h 33"/>
                        <a:gd name="T24" fmla="*/ 1 w 68"/>
                        <a:gd name="T25" fmla="*/ 1 h 33"/>
                        <a:gd name="T26" fmla="*/ 1 w 68"/>
                        <a:gd name="T27" fmla="*/ 1 h 33"/>
                        <a:gd name="T28" fmla="*/ 1 w 68"/>
                        <a:gd name="T29" fmla="*/ 1 h 33"/>
                        <a:gd name="T30" fmla="*/ 1 w 68"/>
                        <a:gd name="T31" fmla="*/ 1 h 33"/>
                        <a:gd name="T32" fmla="*/ 1 w 68"/>
                        <a:gd name="T33" fmla="*/ 1 h 33"/>
                        <a:gd name="T34" fmla="*/ 1 w 68"/>
                        <a:gd name="T35" fmla="*/ 1 h 33"/>
                        <a:gd name="T36" fmla="*/ 1 w 68"/>
                        <a:gd name="T37" fmla="*/ 1 h 33"/>
                        <a:gd name="T38" fmla="*/ 1 w 68"/>
                        <a:gd name="T39" fmla="*/ 1 h 33"/>
                        <a:gd name="T40" fmla="*/ 1 w 68"/>
                        <a:gd name="T41" fmla="*/ 0 h 33"/>
                        <a:gd name="T42" fmla="*/ 0 w 68"/>
                        <a:gd name="T43" fmla="*/ 0 h 33"/>
                        <a:gd name="T44" fmla="*/ 0 w 68"/>
                        <a:gd name="T45" fmla="*/ 1 h 33"/>
                        <a:gd name="T46" fmla="*/ 0 w 68"/>
                        <a:gd name="T47" fmla="*/ 1 h 33"/>
                        <a:gd name="T48" fmla="*/ 0 w 68"/>
                        <a:gd name="T49" fmla="*/ 1 h 33"/>
                        <a:gd name="T50" fmla="*/ 0 w 68"/>
                        <a:gd name="T51" fmla="*/ 1 h 3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68"/>
                        <a:gd name="T79" fmla="*/ 0 h 33"/>
                        <a:gd name="T80" fmla="*/ 68 w 68"/>
                        <a:gd name="T81" fmla="*/ 33 h 3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68" h="33">
                          <a:moveTo>
                            <a:pt x="0" y="2"/>
                          </a:moveTo>
                          <a:lnTo>
                            <a:pt x="8" y="6"/>
                          </a:lnTo>
                          <a:lnTo>
                            <a:pt x="16" y="10"/>
                          </a:lnTo>
                          <a:lnTo>
                            <a:pt x="24" y="15"/>
                          </a:lnTo>
                          <a:lnTo>
                            <a:pt x="32" y="20"/>
                          </a:lnTo>
                          <a:lnTo>
                            <a:pt x="41" y="23"/>
                          </a:lnTo>
                          <a:lnTo>
                            <a:pt x="47" y="28"/>
                          </a:lnTo>
                          <a:lnTo>
                            <a:pt x="57" y="31"/>
                          </a:lnTo>
                          <a:lnTo>
                            <a:pt x="65" y="33"/>
                          </a:lnTo>
                          <a:lnTo>
                            <a:pt x="67" y="33"/>
                          </a:lnTo>
                          <a:lnTo>
                            <a:pt x="68" y="31"/>
                          </a:lnTo>
                          <a:lnTo>
                            <a:pt x="68" y="29"/>
                          </a:lnTo>
                          <a:lnTo>
                            <a:pt x="67" y="28"/>
                          </a:lnTo>
                          <a:lnTo>
                            <a:pt x="59" y="24"/>
                          </a:lnTo>
                          <a:lnTo>
                            <a:pt x="51" y="21"/>
                          </a:lnTo>
                          <a:lnTo>
                            <a:pt x="43" y="16"/>
                          </a:lnTo>
                          <a:lnTo>
                            <a:pt x="35" y="13"/>
                          </a:lnTo>
                          <a:lnTo>
                            <a:pt x="26" y="9"/>
                          </a:lnTo>
                          <a:lnTo>
                            <a:pt x="17" y="6"/>
                          </a:lnTo>
                          <a:lnTo>
                            <a:pt x="9" y="2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4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4566" y="1359"/>
                      <a:ext cx="26" cy="11"/>
                    </a:xfrm>
                    <a:custGeom>
                      <a:avLst/>
                      <a:gdLst>
                        <a:gd name="T0" fmla="*/ 0 w 52"/>
                        <a:gd name="T1" fmla="*/ 1 h 21"/>
                        <a:gd name="T2" fmla="*/ 1 w 52"/>
                        <a:gd name="T3" fmla="*/ 1 h 21"/>
                        <a:gd name="T4" fmla="*/ 1 w 52"/>
                        <a:gd name="T5" fmla="*/ 1 h 21"/>
                        <a:gd name="T6" fmla="*/ 1 w 52"/>
                        <a:gd name="T7" fmla="*/ 1 h 21"/>
                        <a:gd name="T8" fmla="*/ 1 w 52"/>
                        <a:gd name="T9" fmla="*/ 1 h 21"/>
                        <a:gd name="T10" fmla="*/ 1 w 52"/>
                        <a:gd name="T11" fmla="*/ 1 h 21"/>
                        <a:gd name="T12" fmla="*/ 1 w 52"/>
                        <a:gd name="T13" fmla="*/ 1 h 21"/>
                        <a:gd name="T14" fmla="*/ 1 w 52"/>
                        <a:gd name="T15" fmla="*/ 1 h 21"/>
                        <a:gd name="T16" fmla="*/ 1 w 52"/>
                        <a:gd name="T17" fmla="*/ 1 h 21"/>
                        <a:gd name="T18" fmla="*/ 1 w 52"/>
                        <a:gd name="T19" fmla="*/ 1 h 21"/>
                        <a:gd name="T20" fmla="*/ 1 w 52"/>
                        <a:gd name="T21" fmla="*/ 1 h 21"/>
                        <a:gd name="T22" fmla="*/ 1 w 52"/>
                        <a:gd name="T23" fmla="*/ 1 h 21"/>
                        <a:gd name="T24" fmla="*/ 1 w 52"/>
                        <a:gd name="T25" fmla="*/ 1 h 21"/>
                        <a:gd name="T26" fmla="*/ 1 w 52"/>
                        <a:gd name="T27" fmla="*/ 1 h 21"/>
                        <a:gd name="T28" fmla="*/ 1 w 52"/>
                        <a:gd name="T29" fmla="*/ 1 h 21"/>
                        <a:gd name="T30" fmla="*/ 1 w 52"/>
                        <a:gd name="T31" fmla="*/ 1 h 21"/>
                        <a:gd name="T32" fmla="*/ 1 w 52"/>
                        <a:gd name="T33" fmla="*/ 1 h 21"/>
                        <a:gd name="T34" fmla="*/ 1 w 52"/>
                        <a:gd name="T35" fmla="*/ 1 h 21"/>
                        <a:gd name="T36" fmla="*/ 1 w 52"/>
                        <a:gd name="T37" fmla="*/ 1 h 21"/>
                        <a:gd name="T38" fmla="*/ 1 w 52"/>
                        <a:gd name="T39" fmla="*/ 1 h 21"/>
                        <a:gd name="T40" fmla="*/ 0 w 52"/>
                        <a:gd name="T41" fmla="*/ 0 h 21"/>
                        <a:gd name="T42" fmla="*/ 0 w 52"/>
                        <a:gd name="T43" fmla="*/ 0 h 21"/>
                        <a:gd name="T44" fmla="*/ 0 w 52"/>
                        <a:gd name="T45" fmla="*/ 0 h 21"/>
                        <a:gd name="T46" fmla="*/ 0 w 52"/>
                        <a:gd name="T47" fmla="*/ 1 h 21"/>
                        <a:gd name="T48" fmla="*/ 0 w 52"/>
                        <a:gd name="T49" fmla="*/ 1 h 21"/>
                        <a:gd name="T50" fmla="*/ 0 w 52"/>
                        <a:gd name="T51" fmla="*/ 1 h 21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52"/>
                        <a:gd name="T79" fmla="*/ 0 h 21"/>
                        <a:gd name="T80" fmla="*/ 52 w 52"/>
                        <a:gd name="T81" fmla="*/ 21 h 21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52" h="21">
                          <a:moveTo>
                            <a:pt x="0" y="1"/>
                          </a:moveTo>
                          <a:lnTo>
                            <a:pt x="6" y="3"/>
                          </a:lnTo>
                          <a:lnTo>
                            <a:pt x="13" y="6"/>
                          </a:lnTo>
                          <a:lnTo>
                            <a:pt x="19" y="9"/>
                          </a:lnTo>
                          <a:lnTo>
                            <a:pt x="26" y="11"/>
                          </a:lnTo>
                          <a:lnTo>
                            <a:pt x="31" y="15"/>
                          </a:lnTo>
                          <a:lnTo>
                            <a:pt x="38" y="17"/>
                          </a:lnTo>
                          <a:lnTo>
                            <a:pt x="44" y="19"/>
                          </a:lnTo>
                          <a:lnTo>
                            <a:pt x="51" y="21"/>
                          </a:lnTo>
                          <a:lnTo>
                            <a:pt x="52" y="20"/>
                          </a:lnTo>
                          <a:lnTo>
                            <a:pt x="45" y="18"/>
                          </a:lnTo>
                          <a:lnTo>
                            <a:pt x="38" y="16"/>
                          </a:lnTo>
                          <a:lnTo>
                            <a:pt x="32" y="13"/>
                          </a:lnTo>
                          <a:lnTo>
                            <a:pt x="26" y="10"/>
                          </a:lnTo>
                          <a:lnTo>
                            <a:pt x="20" y="8"/>
                          </a:lnTo>
                          <a:lnTo>
                            <a:pt x="13" y="5"/>
                          </a:lnTo>
                          <a:lnTo>
                            <a:pt x="7" y="2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5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4566" y="1287"/>
                      <a:ext cx="87" cy="83"/>
                    </a:xfrm>
                    <a:custGeom>
                      <a:avLst/>
                      <a:gdLst>
                        <a:gd name="T0" fmla="*/ 0 w 175"/>
                        <a:gd name="T1" fmla="*/ 1 h 165"/>
                        <a:gd name="T2" fmla="*/ 0 w 175"/>
                        <a:gd name="T3" fmla="*/ 1 h 165"/>
                        <a:gd name="T4" fmla="*/ 0 w 175"/>
                        <a:gd name="T5" fmla="*/ 1 h 165"/>
                        <a:gd name="T6" fmla="*/ 0 w 175"/>
                        <a:gd name="T7" fmla="*/ 1 h 165"/>
                        <a:gd name="T8" fmla="*/ 0 w 175"/>
                        <a:gd name="T9" fmla="*/ 1 h 165"/>
                        <a:gd name="T10" fmla="*/ 0 w 175"/>
                        <a:gd name="T11" fmla="*/ 1 h 165"/>
                        <a:gd name="T12" fmla="*/ 0 w 175"/>
                        <a:gd name="T13" fmla="*/ 1 h 165"/>
                        <a:gd name="T14" fmla="*/ 0 w 175"/>
                        <a:gd name="T15" fmla="*/ 1 h 165"/>
                        <a:gd name="T16" fmla="*/ 0 w 175"/>
                        <a:gd name="T17" fmla="*/ 1 h 165"/>
                        <a:gd name="T18" fmla="*/ 0 w 175"/>
                        <a:gd name="T19" fmla="*/ 1 h 165"/>
                        <a:gd name="T20" fmla="*/ 0 w 175"/>
                        <a:gd name="T21" fmla="*/ 1 h 165"/>
                        <a:gd name="T22" fmla="*/ 0 w 175"/>
                        <a:gd name="T23" fmla="*/ 1 h 165"/>
                        <a:gd name="T24" fmla="*/ 0 w 175"/>
                        <a:gd name="T25" fmla="*/ 1 h 165"/>
                        <a:gd name="T26" fmla="*/ 0 w 175"/>
                        <a:gd name="T27" fmla="*/ 1 h 165"/>
                        <a:gd name="T28" fmla="*/ 0 w 175"/>
                        <a:gd name="T29" fmla="*/ 1 h 165"/>
                        <a:gd name="T30" fmla="*/ 0 w 175"/>
                        <a:gd name="T31" fmla="*/ 1 h 165"/>
                        <a:gd name="T32" fmla="*/ 0 w 175"/>
                        <a:gd name="T33" fmla="*/ 1 h 165"/>
                        <a:gd name="T34" fmla="*/ 0 w 175"/>
                        <a:gd name="T35" fmla="*/ 1 h 165"/>
                        <a:gd name="T36" fmla="*/ 0 w 175"/>
                        <a:gd name="T37" fmla="*/ 1 h 165"/>
                        <a:gd name="T38" fmla="*/ 0 w 175"/>
                        <a:gd name="T39" fmla="*/ 1 h 165"/>
                        <a:gd name="T40" fmla="*/ 0 w 175"/>
                        <a:gd name="T41" fmla="*/ 1 h 165"/>
                        <a:gd name="T42" fmla="*/ 0 w 175"/>
                        <a:gd name="T43" fmla="*/ 1 h 165"/>
                        <a:gd name="T44" fmla="*/ 0 w 175"/>
                        <a:gd name="T45" fmla="*/ 1 h 165"/>
                        <a:gd name="T46" fmla="*/ 0 w 175"/>
                        <a:gd name="T47" fmla="*/ 1 h 165"/>
                        <a:gd name="T48" fmla="*/ 0 w 175"/>
                        <a:gd name="T49" fmla="*/ 1 h 165"/>
                        <a:gd name="T50" fmla="*/ 0 w 175"/>
                        <a:gd name="T51" fmla="*/ 1 h 165"/>
                        <a:gd name="T52" fmla="*/ 0 w 175"/>
                        <a:gd name="T53" fmla="*/ 1 h 165"/>
                        <a:gd name="T54" fmla="*/ 0 w 175"/>
                        <a:gd name="T55" fmla="*/ 1 h 165"/>
                        <a:gd name="T56" fmla="*/ 0 w 175"/>
                        <a:gd name="T57" fmla="*/ 1 h 165"/>
                        <a:gd name="T58" fmla="*/ 0 w 175"/>
                        <a:gd name="T59" fmla="*/ 1 h 165"/>
                        <a:gd name="T60" fmla="*/ 0 w 175"/>
                        <a:gd name="T61" fmla="*/ 1 h 165"/>
                        <a:gd name="T62" fmla="*/ 0 w 175"/>
                        <a:gd name="T63" fmla="*/ 1 h 165"/>
                        <a:gd name="T64" fmla="*/ 0 w 175"/>
                        <a:gd name="T65" fmla="*/ 1 h 165"/>
                        <a:gd name="T66" fmla="*/ 0 w 175"/>
                        <a:gd name="T67" fmla="*/ 1 h 165"/>
                        <a:gd name="T68" fmla="*/ 0 w 175"/>
                        <a:gd name="T69" fmla="*/ 0 h 165"/>
                        <a:gd name="T70" fmla="*/ 0 w 175"/>
                        <a:gd name="T71" fmla="*/ 1 h 165"/>
                        <a:gd name="T72" fmla="*/ 0 w 175"/>
                        <a:gd name="T73" fmla="*/ 1 h 165"/>
                        <a:gd name="T74" fmla="*/ 0 w 175"/>
                        <a:gd name="T75" fmla="*/ 1 h 165"/>
                        <a:gd name="T76" fmla="*/ 0 w 175"/>
                        <a:gd name="T77" fmla="*/ 1 h 165"/>
                        <a:gd name="T78" fmla="*/ 0 w 175"/>
                        <a:gd name="T79" fmla="*/ 1 h 165"/>
                        <a:gd name="T80" fmla="*/ 0 w 175"/>
                        <a:gd name="T81" fmla="*/ 1 h 165"/>
                        <a:gd name="T82" fmla="*/ 0 w 175"/>
                        <a:gd name="T83" fmla="*/ 1 h 165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65"/>
                        <a:gd name="T128" fmla="*/ 175 w 175"/>
                        <a:gd name="T129" fmla="*/ 165 h 165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65">
                          <a:moveTo>
                            <a:pt x="0" y="5"/>
                          </a:moveTo>
                          <a:lnTo>
                            <a:pt x="14" y="3"/>
                          </a:lnTo>
                          <a:lnTo>
                            <a:pt x="27" y="4"/>
                          </a:lnTo>
                          <a:lnTo>
                            <a:pt x="38" y="9"/>
                          </a:lnTo>
                          <a:lnTo>
                            <a:pt x="51" y="15"/>
                          </a:lnTo>
                          <a:lnTo>
                            <a:pt x="62" y="21"/>
                          </a:lnTo>
                          <a:lnTo>
                            <a:pt x="73" y="30"/>
                          </a:lnTo>
                          <a:lnTo>
                            <a:pt x="84" y="38"/>
                          </a:lnTo>
                          <a:lnTo>
                            <a:pt x="95" y="45"/>
                          </a:lnTo>
                          <a:lnTo>
                            <a:pt x="108" y="55"/>
                          </a:lnTo>
                          <a:lnTo>
                            <a:pt x="121" y="66"/>
                          </a:lnTo>
                          <a:lnTo>
                            <a:pt x="130" y="80"/>
                          </a:lnTo>
                          <a:lnTo>
                            <a:pt x="138" y="94"/>
                          </a:lnTo>
                          <a:lnTo>
                            <a:pt x="144" y="110"/>
                          </a:lnTo>
                          <a:lnTo>
                            <a:pt x="146" y="126"/>
                          </a:lnTo>
                          <a:lnTo>
                            <a:pt x="148" y="142"/>
                          </a:lnTo>
                          <a:lnTo>
                            <a:pt x="145" y="160"/>
                          </a:lnTo>
                          <a:lnTo>
                            <a:pt x="146" y="165"/>
                          </a:lnTo>
                          <a:lnTo>
                            <a:pt x="151" y="165"/>
                          </a:lnTo>
                          <a:lnTo>
                            <a:pt x="157" y="162"/>
                          </a:lnTo>
                          <a:lnTo>
                            <a:pt x="160" y="159"/>
                          </a:lnTo>
                          <a:lnTo>
                            <a:pt x="168" y="142"/>
                          </a:lnTo>
                          <a:lnTo>
                            <a:pt x="174" y="125"/>
                          </a:lnTo>
                          <a:lnTo>
                            <a:pt x="175" y="108"/>
                          </a:lnTo>
                          <a:lnTo>
                            <a:pt x="174" y="92"/>
                          </a:lnTo>
                          <a:lnTo>
                            <a:pt x="170" y="76"/>
                          </a:lnTo>
                          <a:lnTo>
                            <a:pt x="161" y="61"/>
                          </a:lnTo>
                          <a:lnTo>
                            <a:pt x="150" y="47"/>
                          </a:lnTo>
                          <a:lnTo>
                            <a:pt x="135" y="35"/>
                          </a:lnTo>
                          <a:lnTo>
                            <a:pt x="121" y="27"/>
                          </a:lnTo>
                          <a:lnTo>
                            <a:pt x="105" y="19"/>
                          </a:lnTo>
                          <a:lnTo>
                            <a:pt x="88" y="11"/>
                          </a:lnTo>
                          <a:lnTo>
                            <a:pt x="69" y="5"/>
                          </a:lnTo>
                          <a:lnTo>
                            <a:pt x="51" y="1"/>
                          </a:lnTo>
                          <a:lnTo>
                            <a:pt x="34" y="0"/>
                          </a:lnTo>
                          <a:lnTo>
                            <a:pt x="16" y="1"/>
                          </a:lnTo>
                          <a:lnTo>
                            <a:pt x="0" y="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6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4172" y="1088"/>
                      <a:ext cx="118" cy="74"/>
                    </a:xfrm>
                    <a:custGeom>
                      <a:avLst/>
                      <a:gdLst>
                        <a:gd name="T0" fmla="*/ 0 w 237"/>
                        <a:gd name="T1" fmla="*/ 0 h 150"/>
                        <a:gd name="T2" fmla="*/ 0 w 237"/>
                        <a:gd name="T3" fmla="*/ 0 h 150"/>
                        <a:gd name="T4" fmla="*/ 0 w 237"/>
                        <a:gd name="T5" fmla="*/ 0 h 150"/>
                        <a:gd name="T6" fmla="*/ 0 w 237"/>
                        <a:gd name="T7" fmla="*/ 0 h 150"/>
                        <a:gd name="T8" fmla="*/ 0 w 237"/>
                        <a:gd name="T9" fmla="*/ 0 h 150"/>
                        <a:gd name="T10" fmla="*/ 0 w 237"/>
                        <a:gd name="T11" fmla="*/ 0 h 150"/>
                        <a:gd name="T12" fmla="*/ 0 w 237"/>
                        <a:gd name="T13" fmla="*/ 0 h 150"/>
                        <a:gd name="T14" fmla="*/ 0 w 237"/>
                        <a:gd name="T15" fmla="*/ 0 h 150"/>
                        <a:gd name="T16" fmla="*/ 0 w 237"/>
                        <a:gd name="T17" fmla="*/ 0 h 150"/>
                        <a:gd name="T18" fmla="*/ 0 w 237"/>
                        <a:gd name="T19" fmla="*/ 0 h 150"/>
                        <a:gd name="T20" fmla="*/ 0 w 237"/>
                        <a:gd name="T21" fmla="*/ 0 h 150"/>
                        <a:gd name="T22" fmla="*/ 0 w 237"/>
                        <a:gd name="T23" fmla="*/ 0 h 150"/>
                        <a:gd name="T24" fmla="*/ 0 w 237"/>
                        <a:gd name="T25" fmla="*/ 0 h 150"/>
                        <a:gd name="T26" fmla="*/ 0 w 237"/>
                        <a:gd name="T27" fmla="*/ 0 h 150"/>
                        <a:gd name="T28" fmla="*/ 0 w 237"/>
                        <a:gd name="T29" fmla="*/ 0 h 150"/>
                        <a:gd name="T30" fmla="*/ 0 w 237"/>
                        <a:gd name="T31" fmla="*/ 0 h 150"/>
                        <a:gd name="T32" fmla="*/ 0 w 237"/>
                        <a:gd name="T33" fmla="*/ 0 h 150"/>
                        <a:gd name="T34" fmla="*/ 0 w 237"/>
                        <a:gd name="T35" fmla="*/ 0 h 150"/>
                        <a:gd name="T36" fmla="*/ 0 w 237"/>
                        <a:gd name="T37" fmla="*/ 0 h 150"/>
                        <a:gd name="T38" fmla="*/ 0 w 237"/>
                        <a:gd name="T39" fmla="*/ 0 h 150"/>
                        <a:gd name="T40" fmla="*/ 0 w 237"/>
                        <a:gd name="T41" fmla="*/ 0 h 150"/>
                        <a:gd name="T42" fmla="*/ 0 w 237"/>
                        <a:gd name="T43" fmla="*/ 0 h 150"/>
                        <a:gd name="T44" fmla="*/ 0 w 237"/>
                        <a:gd name="T45" fmla="*/ 0 h 150"/>
                        <a:gd name="T46" fmla="*/ 0 w 237"/>
                        <a:gd name="T47" fmla="*/ 0 h 150"/>
                        <a:gd name="T48" fmla="*/ 0 w 237"/>
                        <a:gd name="T49" fmla="*/ 0 h 150"/>
                        <a:gd name="T50" fmla="*/ 0 w 237"/>
                        <a:gd name="T51" fmla="*/ 0 h 150"/>
                        <a:gd name="T52" fmla="*/ 0 w 237"/>
                        <a:gd name="T53" fmla="*/ 0 h 150"/>
                        <a:gd name="T54" fmla="*/ 0 w 237"/>
                        <a:gd name="T55" fmla="*/ 0 h 150"/>
                        <a:gd name="T56" fmla="*/ 0 w 237"/>
                        <a:gd name="T57" fmla="*/ 0 h 150"/>
                        <a:gd name="T58" fmla="*/ 0 w 237"/>
                        <a:gd name="T59" fmla="*/ 0 h 150"/>
                        <a:gd name="T60" fmla="*/ 0 w 237"/>
                        <a:gd name="T61" fmla="*/ 0 h 150"/>
                        <a:gd name="T62" fmla="*/ 0 w 237"/>
                        <a:gd name="T63" fmla="*/ 0 h 150"/>
                        <a:gd name="T64" fmla="*/ 0 w 237"/>
                        <a:gd name="T65" fmla="*/ 0 h 150"/>
                        <a:gd name="T66" fmla="*/ 0 w 237"/>
                        <a:gd name="T67" fmla="*/ 0 h 150"/>
                        <a:gd name="T68" fmla="*/ 0 w 237"/>
                        <a:gd name="T69" fmla="*/ 0 h 150"/>
                        <a:gd name="T70" fmla="*/ 0 w 237"/>
                        <a:gd name="T71" fmla="*/ 0 h 150"/>
                        <a:gd name="T72" fmla="*/ 0 w 237"/>
                        <a:gd name="T73" fmla="*/ 0 h 150"/>
                        <a:gd name="T74" fmla="*/ 0 w 237"/>
                        <a:gd name="T75" fmla="*/ 0 h 150"/>
                        <a:gd name="T76" fmla="*/ 0 w 237"/>
                        <a:gd name="T77" fmla="*/ 0 h 150"/>
                        <a:gd name="T78" fmla="*/ 0 w 237"/>
                        <a:gd name="T79" fmla="*/ 0 h 150"/>
                        <a:gd name="T80" fmla="*/ 0 w 237"/>
                        <a:gd name="T81" fmla="*/ 0 h 150"/>
                        <a:gd name="T82" fmla="*/ 0 w 237"/>
                        <a:gd name="T83" fmla="*/ 0 h 150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37"/>
                        <a:gd name="T127" fmla="*/ 0 h 150"/>
                        <a:gd name="T128" fmla="*/ 237 w 237"/>
                        <a:gd name="T129" fmla="*/ 150 h 150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37" h="150">
                          <a:moveTo>
                            <a:pt x="0" y="149"/>
                          </a:moveTo>
                          <a:lnTo>
                            <a:pt x="10" y="131"/>
                          </a:lnTo>
                          <a:lnTo>
                            <a:pt x="20" y="114"/>
                          </a:lnTo>
                          <a:lnTo>
                            <a:pt x="30" y="98"/>
                          </a:lnTo>
                          <a:lnTo>
                            <a:pt x="43" y="83"/>
                          </a:lnTo>
                          <a:lnTo>
                            <a:pt x="57" y="68"/>
                          </a:lnTo>
                          <a:lnTo>
                            <a:pt x="71" y="55"/>
                          </a:lnTo>
                          <a:lnTo>
                            <a:pt x="87" y="44"/>
                          </a:lnTo>
                          <a:lnTo>
                            <a:pt x="103" y="32"/>
                          </a:lnTo>
                          <a:lnTo>
                            <a:pt x="120" y="24"/>
                          </a:lnTo>
                          <a:lnTo>
                            <a:pt x="139" y="21"/>
                          </a:lnTo>
                          <a:lnTo>
                            <a:pt x="156" y="22"/>
                          </a:lnTo>
                          <a:lnTo>
                            <a:pt x="173" y="28"/>
                          </a:lnTo>
                          <a:lnTo>
                            <a:pt x="188" y="36"/>
                          </a:lnTo>
                          <a:lnTo>
                            <a:pt x="203" y="47"/>
                          </a:lnTo>
                          <a:lnTo>
                            <a:pt x="217" y="60"/>
                          </a:lnTo>
                          <a:lnTo>
                            <a:pt x="229" y="74"/>
                          </a:lnTo>
                          <a:lnTo>
                            <a:pt x="232" y="75"/>
                          </a:lnTo>
                          <a:lnTo>
                            <a:pt x="234" y="73"/>
                          </a:lnTo>
                          <a:lnTo>
                            <a:pt x="237" y="68"/>
                          </a:lnTo>
                          <a:lnTo>
                            <a:pt x="237" y="65"/>
                          </a:lnTo>
                          <a:lnTo>
                            <a:pt x="227" y="46"/>
                          </a:lnTo>
                          <a:lnTo>
                            <a:pt x="216" y="30"/>
                          </a:lnTo>
                          <a:lnTo>
                            <a:pt x="203" y="17"/>
                          </a:lnTo>
                          <a:lnTo>
                            <a:pt x="188" y="8"/>
                          </a:lnTo>
                          <a:lnTo>
                            <a:pt x="172" y="2"/>
                          </a:lnTo>
                          <a:lnTo>
                            <a:pt x="155" y="0"/>
                          </a:lnTo>
                          <a:lnTo>
                            <a:pt x="136" y="4"/>
                          </a:lnTo>
                          <a:lnTo>
                            <a:pt x="116" y="11"/>
                          </a:lnTo>
                          <a:lnTo>
                            <a:pt x="97" y="21"/>
                          </a:lnTo>
                          <a:lnTo>
                            <a:pt x="80" y="35"/>
                          </a:lnTo>
                          <a:lnTo>
                            <a:pt x="63" y="51"/>
                          </a:lnTo>
                          <a:lnTo>
                            <a:pt x="48" y="69"/>
                          </a:lnTo>
                          <a:lnTo>
                            <a:pt x="34" y="90"/>
                          </a:lnTo>
                          <a:lnTo>
                            <a:pt x="21" y="110"/>
                          </a:lnTo>
                          <a:lnTo>
                            <a:pt x="10" y="130"/>
                          </a:lnTo>
                          <a:lnTo>
                            <a:pt x="0" y="149"/>
                          </a:lnTo>
                          <a:lnTo>
                            <a:pt x="0" y="150"/>
                          </a:lnTo>
                          <a:lnTo>
                            <a:pt x="0" y="14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7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4187" y="1094"/>
                      <a:ext cx="70" cy="72"/>
                    </a:xfrm>
                    <a:custGeom>
                      <a:avLst/>
                      <a:gdLst>
                        <a:gd name="T0" fmla="*/ 0 w 142"/>
                        <a:gd name="T1" fmla="*/ 1 h 143"/>
                        <a:gd name="T2" fmla="*/ 0 w 142"/>
                        <a:gd name="T3" fmla="*/ 1 h 143"/>
                        <a:gd name="T4" fmla="*/ 0 w 142"/>
                        <a:gd name="T5" fmla="*/ 1 h 143"/>
                        <a:gd name="T6" fmla="*/ 0 w 142"/>
                        <a:gd name="T7" fmla="*/ 1 h 143"/>
                        <a:gd name="T8" fmla="*/ 0 w 142"/>
                        <a:gd name="T9" fmla="*/ 1 h 143"/>
                        <a:gd name="T10" fmla="*/ 0 w 142"/>
                        <a:gd name="T11" fmla="*/ 1 h 143"/>
                        <a:gd name="T12" fmla="*/ 0 w 142"/>
                        <a:gd name="T13" fmla="*/ 1 h 143"/>
                        <a:gd name="T14" fmla="*/ 0 w 142"/>
                        <a:gd name="T15" fmla="*/ 1 h 143"/>
                        <a:gd name="T16" fmla="*/ 0 w 142"/>
                        <a:gd name="T17" fmla="*/ 1 h 143"/>
                        <a:gd name="T18" fmla="*/ 0 w 142"/>
                        <a:gd name="T19" fmla="*/ 1 h 143"/>
                        <a:gd name="T20" fmla="*/ 0 w 142"/>
                        <a:gd name="T21" fmla="*/ 1 h 143"/>
                        <a:gd name="T22" fmla="*/ 0 w 142"/>
                        <a:gd name="T23" fmla="*/ 1 h 143"/>
                        <a:gd name="T24" fmla="*/ 0 w 142"/>
                        <a:gd name="T25" fmla="*/ 1 h 143"/>
                        <a:gd name="T26" fmla="*/ 0 w 142"/>
                        <a:gd name="T27" fmla="*/ 1 h 143"/>
                        <a:gd name="T28" fmla="*/ 0 w 142"/>
                        <a:gd name="T29" fmla="*/ 1 h 143"/>
                        <a:gd name="T30" fmla="*/ 0 w 142"/>
                        <a:gd name="T31" fmla="*/ 1 h 143"/>
                        <a:gd name="T32" fmla="*/ 0 w 142"/>
                        <a:gd name="T33" fmla="*/ 1 h 143"/>
                        <a:gd name="T34" fmla="*/ 0 w 142"/>
                        <a:gd name="T35" fmla="*/ 1 h 143"/>
                        <a:gd name="T36" fmla="*/ 0 w 142"/>
                        <a:gd name="T37" fmla="*/ 1 h 143"/>
                        <a:gd name="T38" fmla="*/ 0 w 142"/>
                        <a:gd name="T39" fmla="*/ 1 h 143"/>
                        <a:gd name="T40" fmla="*/ 0 w 142"/>
                        <a:gd name="T41" fmla="*/ 0 h 143"/>
                        <a:gd name="T42" fmla="*/ 0 w 142"/>
                        <a:gd name="T43" fmla="*/ 0 h 143"/>
                        <a:gd name="T44" fmla="*/ 0 w 142"/>
                        <a:gd name="T45" fmla="*/ 1 h 143"/>
                        <a:gd name="T46" fmla="*/ 0 w 142"/>
                        <a:gd name="T47" fmla="*/ 1 h 143"/>
                        <a:gd name="T48" fmla="*/ 0 w 142"/>
                        <a:gd name="T49" fmla="*/ 1 h 143"/>
                        <a:gd name="T50" fmla="*/ 0 w 142"/>
                        <a:gd name="T51" fmla="*/ 1 h 143"/>
                        <a:gd name="T52" fmla="*/ 0 w 142"/>
                        <a:gd name="T53" fmla="*/ 1 h 143"/>
                        <a:gd name="T54" fmla="*/ 0 w 142"/>
                        <a:gd name="T55" fmla="*/ 1 h 143"/>
                        <a:gd name="T56" fmla="*/ 0 w 142"/>
                        <a:gd name="T57" fmla="*/ 1 h 143"/>
                        <a:gd name="T58" fmla="*/ 0 w 142"/>
                        <a:gd name="T59" fmla="*/ 1 h 143"/>
                        <a:gd name="T60" fmla="*/ 0 w 142"/>
                        <a:gd name="T61" fmla="*/ 1 h 143"/>
                        <a:gd name="T62" fmla="*/ 0 w 142"/>
                        <a:gd name="T63" fmla="*/ 1 h 143"/>
                        <a:gd name="T64" fmla="*/ 0 w 142"/>
                        <a:gd name="T65" fmla="*/ 1 h 143"/>
                        <a:gd name="T66" fmla="*/ 0 w 142"/>
                        <a:gd name="T67" fmla="*/ 1 h 143"/>
                        <a:gd name="T68" fmla="*/ 0 w 142"/>
                        <a:gd name="T69" fmla="*/ 1 h 143"/>
                        <a:gd name="T70" fmla="*/ 0 w 142"/>
                        <a:gd name="T71" fmla="*/ 1 h 143"/>
                        <a:gd name="T72" fmla="*/ 0 w 142"/>
                        <a:gd name="T73" fmla="*/ 1 h 143"/>
                        <a:gd name="T74" fmla="*/ 0 w 142"/>
                        <a:gd name="T75" fmla="*/ 1 h 143"/>
                        <a:gd name="T76" fmla="*/ 0 w 142"/>
                        <a:gd name="T77" fmla="*/ 1 h 143"/>
                        <a:gd name="T78" fmla="*/ 0 w 142"/>
                        <a:gd name="T79" fmla="*/ 1 h 143"/>
                        <a:gd name="T80" fmla="*/ 0 w 142"/>
                        <a:gd name="T81" fmla="*/ 1 h 143"/>
                        <a:gd name="T82" fmla="*/ 0 w 142"/>
                        <a:gd name="T83" fmla="*/ 1 h 143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42"/>
                        <a:gd name="T127" fmla="*/ 0 h 143"/>
                        <a:gd name="T128" fmla="*/ 142 w 142"/>
                        <a:gd name="T129" fmla="*/ 143 h 143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42" h="143">
                          <a:moveTo>
                            <a:pt x="0" y="143"/>
                          </a:moveTo>
                          <a:lnTo>
                            <a:pt x="5" y="129"/>
                          </a:lnTo>
                          <a:lnTo>
                            <a:pt x="11" y="116"/>
                          </a:lnTo>
                          <a:lnTo>
                            <a:pt x="16" y="105"/>
                          </a:lnTo>
                          <a:lnTo>
                            <a:pt x="23" y="94"/>
                          </a:lnTo>
                          <a:lnTo>
                            <a:pt x="30" y="84"/>
                          </a:lnTo>
                          <a:lnTo>
                            <a:pt x="38" y="74"/>
                          </a:lnTo>
                          <a:lnTo>
                            <a:pt x="47" y="64"/>
                          </a:lnTo>
                          <a:lnTo>
                            <a:pt x="58" y="54"/>
                          </a:lnTo>
                          <a:lnTo>
                            <a:pt x="67" y="46"/>
                          </a:lnTo>
                          <a:lnTo>
                            <a:pt x="75" y="38"/>
                          </a:lnTo>
                          <a:lnTo>
                            <a:pt x="84" y="31"/>
                          </a:lnTo>
                          <a:lnTo>
                            <a:pt x="94" y="24"/>
                          </a:lnTo>
                          <a:lnTo>
                            <a:pt x="103" y="18"/>
                          </a:lnTo>
                          <a:lnTo>
                            <a:pt x="113" y="14"/>
                          </a:lnTo>
                          <a:lnTo>
                            <a:pt x="123" y="10"/>
                          </a:lnTo>
                          <a:lnTo>
                            <a:pt x="136" y="8"/>
                          </a:lnTo>
                          <a:lnTo>
                            <a:pt x="138" y="7"/>
                          </a:lnTo>
                          <a:lnTo>
                            <a:pt x="142" y="3"/>
                          </a:lnTo>
                          <a:lnTo>
                            <a:pt x="142" y="1"/>
                          </a:lnTo>
                          <a:lnTo>
                            <a:pt x="140" y="0"/>
                          </a:lnTo>
                          <a:lnTo>
                            <a:pt x="126" y="0"/>
                          </a:lnTo>
                          <a:lnTo>
                            <a:pt x="113" y="1"/>
                          </a:lnTo>
                          <a:lnTo>
                            <a:pt x="102" y="6"/>
                          </a:lnTo>
                          <a:lnTo>
                            <a:pt x="90" y="10"/>
                          </a:lnTo>
                          <a:lnTo>
                            <a:pt x="80" y="18"/>
                          </a:lnTo>
                          <a:lnTo>
                            <a:pt x="70" y="26"/>
                          </a:lnTo>
                          <a:lnTo>
                            <a:pt x="61" y="36"/>
                          </a:lnTo>
                          <a:lnTo>
                            <a:pt x="52" y="46"/>
                          </a:lnTo>
                          <a:lnTo>
                            <a:pt x="43" y="58"/>
                          </a:lnTo>
                          <a:lnTo>
                            <a:pt x="35" y="68"/>
                          </a:lnTo>
                          <a:lnTo>
                            <a:pt x="27" y="79"/>
                          </a:lnTo>
                          <a:lnTo>
                            <a:pt x="20" y="91"/>
                          </a:lnTo>
                          <a:lnTo>
                            <a:pt x="14" y="102"/>
                          </a:lnTo>
                          <a:lnTo>
                            <a:pt x="8" y="115"/>
                          </a:lnTo>
                          <a:lnTo>
                            <a:pt x="4" y="128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8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4161" y="1151"/>
                      <a:ext cx="35" cy="6"/>
                    </a:xfrm>
                    <a:custGeom>
                      <a:avLst/>
                      <a:gdLst>
                        <a:gd name="T0" fmla="*/ 0 w 72"/>
                        <a:gd name="T1" fmla="*/ 0 h 13"/>
                        <a:gd name="T2" fmla="*/ 0 w 72"/>
                        <a:gd name="T3" fmla="*/ 0 h 13"/>
                        <a:gd name="T4" fmla="*/ 0 w 72"/>
                        <a:gd name="T5" fmla="*/ 0 h 13"/>
                        <a:gd name="T6" fmla="*/ 0 w 72"/>
                        <a:gd name="T7" fmla="*/ 0 h 13"/>
                        <a:gd name="T8" fmla="*/ 0 w 72"/>
                        <a:gd name="T9" fmla="*/ 0 h 13"/>
                        <a:gd name="T10" fmla="*/ 0 w 72"/>
                        <a:gd name="T11" fmla="*/ 0 h 13"/>
                        <a:gd name="T12" fmla="*/ 0 w 72"/>
                        <a:gd name="T13" fmla="*/ 0 h 13"/>
                        <a:gd name="T14" fmla="*/ 0 w 72"/>
                        <a:gd name="T15" fmla="*/ 0 h 13"/>
                        <a:gd name="T16" fmla="*/ 0 w 72"/>
                        <a:gd name="T17" fmla="*/ 0 h 13"/>
                        <a:gd name="T18" fmla="*/ 0 w 72"/>
                        <a:gd name="T19" fmla="*/ 0 h 13"/>
                        <a:gd name="T20" fmla="*/ 0 w 72"/>
                        <a:gd name="T21" fmla="*/ 0 h 13"/>
                        <a:gd name="T22" fmla="*/ 0 w 72"/>
                        <a:gd name="T23" fmla="*/ 0 h 13"/>
                        <a:gd name="T24" fmla="*/ 0 w 72"/>
                        <a:gd name="T25" fmla="*/ 0 h 13"/>
                        <a:gd name="T26" fmla="*/ 0 w 72"/>
                        <a:gd name="T27" fmla="*/ 0 h 13"/>
                        <a:gd name="T28" fmla="*/ 0 w 72"/>
                        <a:gd name="T29" fmla="*/ 0 h 13"/>
                        <a:gd name="T30" fmla="*/ 0 w 72"/>
                        <a:gd name="T31" fmla="*/ 0 h 13"/>
                        <a:gd name="T32" fmla="*/ 0 w 72"/>
                        <a:gd name="T33" fmla="*/ 0 h 13"/>
                        <a:gd name="T34" fmla="*/ 0 w 72"/>
                        <a:gd name="T35" fmla="*/ 0 h 13"/>
                        <a:gd name="T36" fmla="*/ 0 w 72"/>
                        <a:gd name="T37" fmla="*/ 0 h 13"/>
                        <a:gd name="T38" fmla="*/ 0 w 72"/>
                        <a:gd name="T39" fmla="*/ 0 h 13"/>
                        <a:gd name="T40" fmla="*/ 0 w 72"/>
                        <a:gd name="T41" fmla="*/ 0 h 13"/>
                        <a:gd name="T42" fmla="*/ 0 w 72"/>
                        <a:gd name="T43" fmla="*/ 0 h 13"/>
                        <a:gd name="T44" fmla="*/ 0 w 72"/>
                        <a:gd name="T45" fmla="*/ 0 h 13"/>
                        <a:gd name="T46" fmla="*/ 0 w 72"/>
                        <a:gd name="T47" fmla="*/ 0 h 13"/>
                        <a:gd name="T48" fmla="*/ 0 w 72"/>
                        <a:gd name="T49" fmla="*/ 0 h 13"/>
                        <a:gd name="T50" fmla="*/ 0 w 72"/>
                        <a:gd name="T51" fmla="*/ 0 h 13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72"/>
                        <a:gd name="T79" fmla="*/ 0 h 13"/>
                        <a:gd name="T80" fmla="*/ 72 w 72"/>
                        <a:gd name="T81" fmla="*/ 13 h 13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72" h="13">
                          <a:moveTo>
                            <a:pt x="0" y="1"/>
                          </a:moveTo>
                          <a:lnTo>
                            <a:pt x="8" y="4"/>
                          </a:lnTo>
                          <a:lnTo>
                            <a:pt x="17" y="7"/>
                          </a:lnTo>
                          <a:lnTo>
                            <a:pt x="25" y="9"/>
                          </a:lnTo>
                          <a:lnTo>
                            <a:pt x="33" y="11"/>
                          </a:lnTo>
                          <a:lnTo>
                            <a:pt x="41" y="13"/>
                          </a:lnTo>
                          <a:lnTo>
                            <a:pt x="50" y="13"/>
                          </a:lnTo>
                          <a:lnTo>
                            <a:pt x="58" y="13"/>
                          </a:lnTo>
                          <a:lnTo>
                            <a:pt x="66" y="11"/>
                          </a:lnTo>
                          <a:lnTo>
                            <a:pt x="68" y="10"/>
                          </a:lnTo>
                          <a:lnTo>
                            <a:pt x="71" y="8"/>
                          </a:lnTo>
                          <a:lnTo>
                            <a:pt x="72" y="6"/>
                          </a:lnTo>
                          <a:lnTo>
                            <a:pt x="71" y="3"/>
                          </a:lnTo>
                          <a:lnTo>
                            <a:pt x="63" y="2"/>
                          </a:lnTo>
                          <a:lnTo>
                            <a:pt x="53" y="2"/>
                          </a:lnTo>
                          <a:lnTo>
                            <a:pt x="45" y="2"/>
                          </a:lnTo>
                          <a:lnTo>
                            <a:pt x="36" y="2"/>
                          </a:lnTo>
                          <a:lnTo>
                            <a:pt x="28" y="2"/>
                          </a:lnTo>
                          <a:lnTo>
                            <a:pt x="19" y="2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69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4187" y="1132"/>
                      <a:ext cx="15" cy="5"/>
                    </a:xfrm>
                    <a:custGeom>
                      <a:avLst/>
                      <a:gdLst>
                        <a:gd name="T0" fmla="*/ 0 w 31"/>
                        <a:gd name="T1" fmla="*/ 1 h 9"/>
                        <a:gd name="T2" fmla="*/ 0 w 31"/>
                        <a:gd name="T3" fmla="*/ 1 h 9"/>
                        <a:gd name="T4" fmla="*/ 0 w 31"/>
                        <a:gd name="T5" fmla="*/ 1 h 9"/>
                        <a:gd name="T6" fmla="*/ 0 w 31"/>
                        <a:gd name="T7" fmla="*/ 1 h 9"/>
                        <a:gd name="T8" fmla="*/ 0 w 31"/>
                        <a:gd name="T9" fmla="*/ 1 h 9"/>
                        <a:gd name="T10" fmla="*/ 0 w 31"/>
                        <a:gd name="T11" fmla="*/ 1 h 9"/>
                        <a:gd name="T12" fmla="*/ 0 w 31"/>
                        <a:gd name="T13" fmla="*/ 1 h 9"/>
                        <a:gd name="T14" fmla="*/ 0 w 31"/>
                        <a:gd name="T15" fmla="*/ 1 h 9"/>
                        <a:gd name="T16" fmla="*/ 0 w 31"/>
                        <a:gd name="T17" fmla="*/ 1 h 9"/>
                        <a:gd name="T18" fmla="*/ 0 w 31"/>
                        <a:gd name="T19" fmla="*/ 1 h 9"/>
                        <a:gd name="T20" fmla="*/ 0 w 31"/>
                        <a:gd name="T21" fmla="*/ 1 h 9"/>
                        <a:gd name="T22" fmla="*/ 0 w 31"/>
                        <a:gd name="T23" fmla="*/ 1 h 9"/>
                        <a:gd name="T24" fmla="*/ 0 w 31"/>
                        <a:gd name="T25" fmla="*/ 1 h 9"/>
                        <a:gd name="T26" fmla="*/ 0 w 31"/>
                        <a:gd name="T27" fmla="*/ 1 h 9"/>
                        <a:gd name="T28" fmla="*/ 0 w 31"/>
                        <a:gd name="T29" fmla="*/ 1 h 9"/>
                        <a:gd name="T30" fmla="*/ 0 w 31"/>
                        <a:gd name="T31" fmla="*/ 1 h 9"/>
                        <a:gd name="T32" fmla="*/ 0 w 31"/>
                        <a:gd name="T33" fmla="*/ 1 h 9"/>
                        <a:gd name="T34" fmla="*/ 0 w 31"/>
                        <a:gd name="T35" fmla="*/ 1 h 9"/>
                        <a:gd name="T36" fmla="*/ 0 w 31"/>
                        <a:gd name="T37" fmla="*/ 1 h 9"/>
                        <a:gd name="T38" fmla="*/ 0 w 31"/>
                        <a:gd name="T39" fmla="*/ 0 h 9"/>
                        <a:gd name="T40" fmla="*/ 0 w 31"/>
                        <a:gd name="T41" fmla="*/ 0 h 9"/>
                        <a:gd name="T42" fmla="*/ 0 w 31"/>
                        <a:gd name="T43" fmla="*/ 0 h 9"/>
                        <a:gd name="T44" fmla="*/ 0 w 31"/>
                        <a:gd name="T45" fmla="*/ 0 h 9"/>
                        <a:gd name="T46" fmla="*/ 0 w 31"/>
                        <a:gd name="T47" fmla="*/ 1 h 9"/>
                        <a:gd name="T48" fmla="*/ 0 w 31"/>
                        <a:gd name="T49" fmla="*/ 1 h 9"/>
                        <a:gd name="T50" fmla="*/ 0 w 31"/>
                        <a:gd name="T51" fmla="*/ 1 h 9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31"/>
                        <a:gd name="T79" fmla="*/ 0 h 9"/>
                        <a:gd name="T80" fmla="*/ 31 w 31"/>
                        <a:gd name="T81" fmla="*/ 9 h 9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31" h="9">
                          <a:moveTo>
                            <a:pt x="0" y="1"/>
                          </a:moveTo>
                          <a:lnTo>
                            <a:pt x="4" y="2"/>
                          </a:lnTo>
                          <a:lnTo>
                            <a:pt x="8" y="3"/>
                          </a:lnTo>
                          <a:lnTo>
                            <a:pt x="12" y="6"/>
                          </a:lnTo>
                          <a:lnTo>
                            <a:pt x="15" y="8"/>
                          </a:lnTo>
                          <a:lnTo>
                            <a:pt x="19" y="9"/>
                          </a:lnTo>
                          <a:lnTo>
                            <a:pt x="22" y="9"/>
                          </a:lnTo>
                          <a:lnTo>
                            <a:pt x="26" y="9"/>
                          </a:lnTo>
                          <a:lnTo>
                            <a:pt x="29" y="9"/>
                          </a:lnTo>
                          <a:lnTo>
                            <a:pt x="30" y="9"/>
                          </a:lnTo>
                          <a:lnTo>
                            <a:pt x="31" y="8"/>
                          </a:lnTo>
                          <a:lnTo>
                            <a:pt x="31" y="7"/>
                          </a:lnTo>
                          <a:lnTo>
                            <a:pt x="30" y="7"/>
                          </a:lnTo>
                          <a:lnTo>
                            <a:pt x="27" y="6"/>
                          </a:lnTo>
                          <a:lnTo>
                            <a:pt x="23" y="5"/>
                          </a:lnTo>
                          <a:lnTo>
                            <a:pt x="20" y="3"/>
                          </a:lnTo>
                          <a:lnTo>
                            <a:pt x="15" y="2"/>
                          </a:lnTo>
                          <a:lnTo>
                            <a:pt x="12" y="1"/>
                          </a:lnTo>
                          <a:lnTo>
                            <a:pt x="8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0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4062" y="1288"/>
                      <a:ext cx="20" cy="39"/>
                    </a:xfrm>
                    <a:custGeom>
                      <a:avLst/>
                      <a:gdLst>
                        <a:gd name="T0" fmla="*/ 0 w 41"/>
                        <a:gd name="T1" fmla="*/ 1 h 77"/>
                        <a:gd name="T2" fmla="*/ 0 w 41"/>
                        <a:gd name="T3" fmla="*/ 1 h 77"/>
                        <a:gd name="T4" fmla="*/ 0 w 41"/>
                        <a:gd name="T5" fmla="*/ 1 h 77"/>
                        <a:gd name="T6" fmla="*/ 0 w 41"/>
                        <a:gd name="T7" fmla="*/ 1 h 77"/>
                        <a:gd name="T8" fmla="*/ 0 w 41"/>
                        <a:gd name="T9" fmla="*/ 1 h 77"/>
                        <a:gd name="T10" fmla="*/ 0 w 41"/>
                        <a:gd name="T11" fmla="*/ 1 h 77"/>
                        <a:gd name="T12" fmla="*/ 0 w 41"/>
                        <a:gd name="T13" fmla="*/ 1 h 77"/>
                        <a:gd name="T14" fmla="*/ 0 w 41"/>
                        <a:gd name="T15" fmla="*/ 1 h 77"/>
                        <a:gd name="T16" fmla="*/ 0 w 41"/>
                        <a:gd name="T17" fmla="*/ 1 h 77"/>
                        <a:gd name="T18" fmla="*/ 0 w 41"/>
                        <a:gd name="T19" fmla="*/ 1 h 77"/>
                        <a:gd name="T20" fmla="*/ 0 w 41"/>
                        <a:gd name="T21" fmla="*/ 1 h 77"/>
                        <a:gd name="T22" fmla="*/ 0 w 41"/>
                        <a:gd name="T23" fmla="*/ 1 h 77"/>
                        <a:gd name="T24" fmla="*/ 0 w 41"/>
                        <a:gd name="T25" fmla="*/ 1 h 77"/>
                        <a:gd name="T26" fmla="*/ 0 w 41"/>
                        <a:gd name="T27" fmla="*/ 1 h 77"/>
                        <a:gd name="T28" fmla="*/ 0 w 41"/>
                        <a:gd name="T29" fmla="*/ 1 h 77"/>
                        <a:gd name="T30" fmla="*/ 0 w 41"/>
                        <a:gd name="T31" fmla="*/ 0 h 77"/>
                        <a:gd name="T32" fmla="*/ 0 w 41"/>
                        <a:gd name="T33" fmla="*/ 0 h 77"/>
                        <a:gd name="T34" fmla="*/ 0 w 41"/>
                        <a:gd name="T35" fmla="*/ 1 h 77"/>
                        <a:gd name="T36" fmla="*/ 0 w 41"/>
                        <a:gd name="T37" fmla="*/ 1 h 77"/>
                        <a:gd name="T38" fmla="*/ 0 w 41"/>
                        <a:gd name="T39" fmla="*/ 1 h 77"/>
                        <a:gd name="T40" fmla="*/ 0 w 41"/>
                        <a:gd name="T41" fmla="*/ 1 h 77"/>
                        <a:gd name="T42" fmla="*/ 0 w 41"/>
                        <a:gd name="T43" fmla="*/ 1 h 77"/>
                        <a:gd name="T44" fmla="*/ 0 w 41"/>
                        <a:gd name="T45" fmla="*/ 1 h 77"/>
                        <a:gd name="T46" fmla="*/ 0 w 41"/>
                        <a:gd name="T47" fmla="*/ 1 h 77"/>
                        <a:gd name="T48" fmla="*/ 0 w 41"/>
                        <a:gd name="T49" fmla="*/ 1 h 77"/>
                        <a:gd name="T50" fmla="*/ 0 w 41"/>
                        <a:gd name="T51" fmla="*/ 1 h 77"/>
                        <a:gd name="T52" fmla="*/ 0 w 41"/>
                        <a:gd name="T53" fmla="*/ 1 h 77"/>
                        <a:gd name="T54" fmla="*/ 0 w 41"/>
                        <a:gd name="T55" fmla="*/ 1 h 77"/>
                        <a:gd name="T56" fmla="*/ 0 w 41"/>
                        <a:gd name="T57" fmla="*/ 1 h 77"/>
                        <a:gd name="T58" fmla="*/ 0 w 41"/>
                        <a:gd name="T59" fmla="*/ 1 h 77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41"/>
                        <a:gd name="T91" fmla="*/ 0 h 77"/>
                        <a:gd name="T92" fmla="*/ 41 w 41"/>
                        <a:gd name="T93" fmla="*/ 77 h 77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41" h="77">
                          <a:moveTo>
                            <a:pt x="2" y="77"/>
                          </a:moveTo>
                          <a:lnTo>
                            <a:pt x="7" y="68"/>
                          </a:lnTo>
                          <a:lnTo>
                            <a:pt x="13" y="59"/>
                          </a:lnTo>
                          <a:lnTo>
                            <a:pt x="18" y="48"/>
                          </a:lnTo>
                          <a:lnTo>
                            <a:pt x="22" y="39"/>
                          </a:lnTo>
                          <a:lnTo>
                            <a:pt x="25" y="33"/>
                          </a:lnTo>
                          <a:lnTo>
                            <a:pt x="28" y="28"/>
                          </a:lnTo>
                          <a:lnTo>
                            <a:pt x="30" y="23"/>
                          </a:lnTo>
                          <a:lnTo>
                            <a:pt x="34" y="17"/>
                          </a:lnTo>
                          <a:lnTo>
                            <a:pt x="36" y="14"/>
                          </a:lnTo>
                          <a:lnTo>
                            <a:pt x="37" y="10"/>
                          </a:lnTo>
                          <a:lnTo>
                            <a:pt x="40" y="7"/>
                          </a:lnTo>
                          <a:lnTo>
                            <a:pt x="41" y="2"/>
                          </a:lnTo>
                          <a:lnTo>
                            <a:pt x="41" y="1"/>
                          </a:lnTo>
                          <a:lnTo>
                            <a:pt x="40" y="0"/>
                          </a:lnTo>
                          <a:lnTo>
                            <a:pt x="38" y="0"/>
                          </a:lnTo>
                          <a:lnTo>
                            <a:pt x="32" y="5"/>
                          </a:lnTo>
                          <a:lnTo>
                            <a:pt x="26" y="11"/>
                          </a:lnTo>
                          <a:lnTo>
                            <a:pt x="22" y="19"/>
                          </a:lnTo>
                          <a:lnTo>
                            <a:pt x="19" y="28"/>
                          </a:lnTo>
                          <a:lnTo>
                            <a:pt x="14" y="40"/>
                          </a:lnTo>
                          <a:lnTo>
                            <a:pt x="11" y="52"/>
                          </a:lnTo>
                          <a:lnTo>
                            <a:pt x="6" y="64"/>
                          </a:lnTo>
                          <a:lnTo>
                            <a:pt x="0" y="77"/>
                          </a:lnTo>
                          <a:lnTo>
                            <a:pt x="2" y="7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1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4092" y="1311"/>
                      <a:ext cx="5" cy="16"/>
                    </a:xfrm>
                    <a:custGeom>
                      <a:avLst/>
                      <a:gdLst>
                        <a:gd name="T0" fmla="*/ 0 w 11"/>
                        <a:gd name="T1" fmla="*/ 1 h 31"/>
                        <a:gd name="T2" fmla="*/ 0 w 11"/>
                        <a:gd name="T3" fmla="*/ 1 h 31"/>
                        <a:gd name="T4" fmla="*/ 0 w 11"/>
                        <a:gd name="T5" fmla="*/ 1 h 31"/>
                        <a:gd name="T6" fmla="*/ 0 w 11"/>
                        <a:gd name="T7" fmla="*/ 1 h 31"/>
                        <a:gd name="T8" fmla="*/ 0 w 11"/>
                        <a:gd name="T9" fmla="*/ 1 h 31"/>
                        <a:gd name="T10" fmla="*/ 0 w 11"/>
                        <a:gd name="T11" fmla="*/ 0 h 31"/>
                        <a:gd name="T12" fmla="*/ 0 w 11"/>
                        <a:gd name="T13" fmla="*/ 0 h 31"/>
                        <a:gd name="T14" fmla="*/ 0 w 11"/>
                        <a:gd name="T15" fmla="*/ 0 h 31"/>
                        <a:gd name="T16" fmla="*/ 0 w 11"/>
                        <a:gd name="T17" fmla="*/ 1 h 31"/>
                        <a:gd name="T18" fmla="*/ 0 w 11"/>
                        <a:gd name="T19" fmla="*/ 1 h 31"/>
                        <a:gd name="T20" fmla="*/ 0 w 11"/>
                        <a:gd name="T21" fmla="*/ 1 h 31"/>
                        <a:gd name="T22" fmla="*/ 0 w 11"/>
                        <a:gd name="T23" fmla="*/ 1 h 31"/>
                        <a:gd name="T24" fmla="*/ 0 w 11"/>
                        <a:gd name="T25" fmla="*/ 1 h 31"/>
                        <a:gd name="T26" fmla="*/ 0 w 11"/>
                        <a:gd name="T27" fmla="*/ 1 h 31"/>
                        <a:gd name="T28" fmla="*/ 0 w 11"/>
                        <a:gd name="T29" fmla="*/ 1 h 31"/>
                        <a:gd name="T30" fmla="*/ 0 w 11"/>
                        <a:gd name="T31" fmla="*/ 1 h 31"/>
                        <a:gd name="T32" fmla="*/ 0 w 11"/>
                        <a:gd name="T33" fmla="*/ 1 h 31"/>
                        <a:gd name="T34" fmla="*/ 0 w 11"/>
                        <a:gd name="T35" fmla="*/ 1 h 31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w 11"/>
                        <a:gd name="T55" fmla="*/ 0 h 31"/>
                        <a:gd name="T56" fmla="*/ 11 w 11"/>
                        <a:gd name="T57" fmla="*/ 31 h 31"/>
                      </a:gdLst>
                      <a:ahLst/>
                      <a:cxnLst>
                        <a:cxn ang="T36">
                          <a:pos x="T0" y="T1"/>
                        </a:cxn>
                        <a:cxn ang="T37">
                          <a:pos x="T2" y="T3"/>
                        </a:cxn>
                        <a:cxn ang="T38">
                          <a:pos x="T4" y="T5"/>
                        </a:cxn>
                        <a:cxn ang="T39">
                          <a:pos x="T6" y="T7"/>
                        </a:cxn>
                        <a:cxn ang="T40">
                          <a:pos x="T8" y="T9"/>
                        </a:cxn>
                        <a:cxn ang="T41">
                          <a:pos x="T10" y="T11"/>
                        </a:cxn>
                        <a:cxn ang="T42">
                          <a:pos x="T12" y="T13"/>
                        </a:cxn>
                        <a:cxn ang="T43">
                          <a:pos x="T14" y="T15"/>
                        </a:cxn>
                        <a:cxn ang="T44">
                          <a:pos x="T16" y="T17"/>
                        </a:cxn>
                        <a:cxn ang="T45">
                          <a:pos x="T18" y="T19"/>
                        </a:cxn>
                        <a:cxn ang="T46">
                          <a:pos x="T20" y="T21"/>
                        </a:cxn>
                        <a:cxn ang="T47">
                          <a:pos x="T22" y="T23"/>
                        </a:cxn>
                        <a:cxn ang="T48">
                          <a:pos x="T24" y="T25"/>
                        </a:cxn>
                        <a:cxn ang="T49">
                          <a:pos x="T26" y="T27"/>
                        </a:cxn>
                        <a:cxn ang="T50">
                          <a:pos x="T28" y="T29"/>
                        </a:cxn>
                        <a:cxn ang="T51">
                          <a:pos x="T30" y="T31"/>
                        </a:cxn>
                        <a:cxn ang="T52">
                          <a:pos x="T32" y="T33"/>
                        </a:cxn>
                        <a:cxn ang="T53">
                          <a:pos x="T34" y="T35"/>
                        </a:cxn>
                      </a:cxnLst>
                      <a:rect l="T54" t="T55" r="T56" b="T57"/>
                      <a:pathLst>
                        <a:path w="11" h="31">
                          <a:moveTo>
                            <a:pt x="1" y="30"/>
                          </a:moveTo>
                          <a:lnTo>
                            <a:pt x="1" y="23"/>
                          </a:lnTo>
                          <a:lnTo>
                            <a:pt x="2" y="16"/>
                          </a:lnTo>
                          <a:lnTo>
                            <a:pt x="5" y="9"/>
                          </a:lnTo>
                          <a:lnTo>
                            <a:pt x="9" y="2"/>
                          </a:lnTo>
                          <a:lnTo>
                            <a:pt x="11" y="0"/>
                          </a:ln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2" y="7"/>
                          </a:lnTo>
                          <a:lnTo>
                            <a:pt x="0" y="15"/>
                          </a:lnTo>
                          <a:lnTo>
                            <a:pt x="0" y="23"/>
                          </a:lnTo>
                          <a:lnTo>
                            <a:pt x="0" y="31"/>
                          </a:lnTo>
                          <a:lnTo>
                            <a:pt x="1" y="31"/>
                          </a:lnTo>
                          <a:lnTo>
                            <a:pt x="1" y="3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2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976" y="1282"/>
                      <a:ext cx="53" cy="57"/>
                    </a:xfrm>
                    <a:custGeom>
                      <a:avLst/>
                      <a:gdLst>
                        <a:gd name="T0" fmla="*/ 1 w 105"/>
                        <a:gd name="T1" fmla="*/ 0 h 114"/>
                        <a:gd name="T2" fmla="*/ 1 w 105"/>
                        <a:gd name="T3" fmla="*/ 1 h 114"/>
                        <a:gd name="T4" fmla="*/ 1 w 105"/>
                        <a:gd name="T5" fmla="*/ 1 h 114"/>
                        <a:gd name="T6" fmla="*/ 0 w 105"/>
                        <a:gd name="T7" fmla="*/ 1 h 114"/>
                        <a:gd name="T8" fmla="*/ 1 w 105"/>
                        <a:gd name="T9" fmla="*/ 1 h 114"/>
                        <a:gd name="T10" fmla="*/ 1 w 105"/>
                        <a:gd name="T11" fmla="*/ 1 h 114"/>
                        <a:gd name="T12" fmla="*/ 1 w 105"/>
                        <a:gd name="T13" fmla="*/ 1 h 114"/>
                        <a:gd name="T14" fmla="*/ 1 w 105"/>
                        <a:gd name="T15" fmla="*/ 1 h 114"/>
                        <a:gd name="T16" fmla="*/ 1 w 105"/>
                        <a:gd name="T17" fmla="*/ 1 h 114"/>
                        <a:gd name="T18" fmla="*/ 1 w 105"/>
                        <a:gd name="T19" fmla="*/ 1 h 114"/>
                        <a:gd name="T20" fmla="*/ 1 w 105"/>
                        <a:gd name="T21" fmla="*/ 1 h 114"/>
                        <a:gd name="T22" fmla="*/ 1 w 105"/>
                        <a:gd name="T23" fmla="*/ 1 h 114"/>
                        <a:gd name="T24" fmla="*/ 1 w 105"/>
                        <a:gd name="T25" fmla="*/ 1 h 114"/>
                        <a:gd name="T26" fmla="*/ 1 w 105"/>
                        <a:gd name="T27" fmla="*/ 1 h 114"/>
                        <a:gd name="T28" fmla="*/ 1 w 105"/>
                        <a:gd name="T29" fmla="*/ 1 h 114"/>
                        <a:gd name="T30" fmla="*/ 1 w 105"/>
                        <a:gd name="T31" fmla="*/ 1 h 114"/>
                        <a:gd name="T32" fmla="*/ 1 w 105"/>
                        <a:gd name="T33" fmla="*/ 1 h 114"/>
                        <a:gd name="T34" fmla="*/ 1 w 105"/>
                        <a:gd name="T35" fmla="*/ 1 h 114"/>
                        <a:gd name="T36" fmla="*/ 1 w 105"/>
                        <a:gd name="T37" fmla="*/ 1 h 114"/>
                        <a:gd name="T38" fmla="*/ 1 w 105"/>
                        <a:gd name="T39" fmla="*/ 1 h 114"/>
                        <a:gd name="T40" fmla="*/ 1 w 105"/>
                        <a:gd name="T41" fmla="*/ 1 h 114"/>
                        <a:gd name="T42" fmla="*/ 1 w 105"/>
                        <a:gd name="T43" fmla="*/ 1 h 114"/>
                        <a:gd name="T44" fmla="*/ 1 w 105"/>
                        <a:gd name="T45" fmla="*/ 1 h 114"/>
                        <a:gd name="T46" fmla="*/ 1 w 105"/>
                        <a:gd name="T47" fmla="*/ 1 h 114"/>
                        <a:gd name="T48" fmla="*/ 1 w 105"/>
                        <a:gd name="T49" fmla="*/ 1 h 114"/>
                        <a:gd name="T50" fmla="*/ 1 w 105"/>
                        <a:gd name="T51" fmla="*/ 1 h 114"/>
                        <a:gd name="T52" fmla="*/ 1 w 105"/>
                        <a:gd name="T53" fmla="*/ 1 h 114"/>
                        <a:gd name="T54" fmla="*/ 1 w 105"/>
                        <a:gd name="T55" fmla="*/ 1 h 114"/>
                        <a:gd name="T56" fmla="*/ 1 w 105"/>
                        <a:gd name="T57" fmla="*/ 1 h 114"/>
                        <a:gd name="T58" fmla="*/ 1 w 105"/>
                        <a:gd name="T59" fmla="*/ 1 h 114"/>
                        <a:gd name="T60" fmla="*/ 1 w 105"/>
                        <a:gd name="T61" fmla="*/ 1 h 114"/>
                        <a:gd name="T62" fmla="*/ 1 w 105"/>
                        <a:gd name="T63" fmla="*/ 1 h 114"/>
                        <a:gd name="T64" fmla="*/ 1 w 105"/>
                        <a:gd name="T65" fmla="*/ 1 h 114"/>
                        <a:gd name="T66" fmla="*/ 1 w 105"/>
                        <a:gd name="T67" fmla="*/ 1 h 114"/>
                        <a:gd name="T68" fmla="*/ 1 w 105"/>
                        <a:gd name="T69" fmla="*/ 0 h 114"/>
                        <a:gd name="T70" fmla="*/ 1 w 105"/>
                        <a:gd name="T71" fmla="*/ 0 h 114"/>
                        <a:gd name="T72" fmla="*/ 1 w 105"/>
                        <a:gd name="T73" fmla="*/ 0 h 114"/>
                        <a:gd name="T74" fmla="*/ 1 w 105"/>
                        <a:gd name="T75" fmla="*/ 0 h 11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105"/>
                        <a:gd name="T115" fmla="*/ 0 h 114"/>
                        <a:gd name="T116" fmla="*/ 105 w 105"/>
                        <a:gd name="T117" fmla="*/ 114 h 114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105" h="114">
                          <a:moveTo>
                            <a:pt x="26" y="0"/>
                          </a:moveTo>
                          <a:lnTo>
                            <a:pt x="11" y="8"/>
                          </a:lnTo>
                          <a:lnTo>
                            <a:pt x="2" y="20"/>
                          </a:lnTo>
                          <a:lnTo>
                            <a:pt x="0" y="35"/>
                          </a:lnTo>
                          <a:lnTo>
                            <a:pt x="6" y="51"/>
                          </a:lnTo>
                          <a:lnTo>
                            <a:pt x="14" y="64"/>
                          </a:lnTo>
                          <a:lnTo>
                            <a:pt x="23" y="74"/>
                          </a:lnTo>
                          <a:lnTo>
                            <a:pt x="32" y="83"/>
                          </a:lnTo>
                          <a:lnTo>
                            <a:pt x="44" y="91"/>
                          </a:lnTo>
                          <a:lnTo>
                            <a:pt x="55" y="98"/>
                          </a:lnTo>
                          <a:lnTo>
                            <a:pt x="68" y="104"/>
                          </a:lnTo>
                          <a:lnTo>
                            <a:pt x="82" y="110"/>
                          </a:lnTo>
                          <a:lnTo>
                            <a:pt x="95" y="114"/>
                          </a:lnTo>
                          <a:lnTo>
                            <a:pt x="99" y="114"/>
                          </a:lnTo>
                          <a:lnTo>
                            <a:pt x="102" y="112"/>
                          </a:lnTo>
                          <a:lnTo>
                            <a:pt x="105" y="109"/>
                          </a:lnTo>
                          <a:lnTo>
                            <a:pt x="103" y="106"/>
                          </a:lnTo>
                          <a:lnTo>
                            <a:pt x="97" y="102"/>
                          </a:lnTo>
                          <a:lnTo>
                            <a:pt x="88" y="97"/>
                          </a:lnTo>
                          <a:lnTo>
                            <a:pt x="82" y="94"/>
                          </a:lnTo>
                          <a:lnTo>
                            <a:pt x="74" y="89"/>
                          </a:lnTo>
                          <a:lnTo>
                            <a:pt x="65" y="86"/>
                          </a:lnTo>
                          <a:lnTo>
                            <a:pt x="59" y="81"/>
                          </a:lnTo>
                          <a:lnTo>
                            <a:pt x="50" y="78"/>
                          </a:lnTo>
                          <a:lnTo>
                            <a:pt x="44" y="73"/>
                          </a:lnTo>
                          <a:lnTo>
                            <a:pt x="34" y="67"/>
                          </a:lnTo>
                          <a:lnTo>
                            <a:pt x="24" y="59"/>
                          </a:lnTo>
                          <a:lnTo>
                            <a:pt x="15" y="50"/>
                          </a:lnTo>
                          <a:lnTo>
                            <a:pt x="8" y="40"/>
                          </a:lnTo>
                          <a:lnTo>
                            <a:pt x="4" y="29"/>
                          </a:lnTo>
                          <a:lnTo>
                            <a:pt x="6" y="19"/>
                          </a:lnTo>
                          <a:lnTo>
                            <a:pt x="12" y="10"/>
                          </a:lnTo>
                          <a:lnTo>
                            <a:pt x="26" y="2"/>
                          </a:lnTo>
                          <a:lnTo>
                            <a:pt x="2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3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4001" y="1240"/>
                      <a:ext cx="59" cy="35"/>
                    </a:xfrm>
                    <a:custGeom>
                      <a:avLst/>
                      <a:gdLst>
                        <a:gd name="T0" fmla="*/ 0 w 120"/>
                        <a:gd name="T1" fmla="*/ 0 h 72"/>
                        <a:gd name="T2" fmla="*/ 0 w 120"/>
                        <a:gd name="T3" fmla="*/ 0 h 72"/>
                        <a:gd name="T4" fmla="*/ 0 w 120"/>
                        <a:gd name="T5" fmla="*/ 0 h 72"/>
                        <a:gd name="T6" fmla="*/ 0 w 120"/>
                        <a:gd name="T7" fmla="*/ 0 h 72"/>
                        <a:gd name="T8" fmla="*/ 0 w 120"/>
                        <a:gd name="T9" fmla="*/ 0 h 72"/>
                        <a:gd name="T10" fmla="*/ 0 w 120"/>
                        <a:gd name="T11" fmla="*/ 0 h 72"/>
                        <a:gd name="T12" fmla="*/ 0 w 120"/>
                        <a:gd name="T13" fmla="*/ 0 h 72"/>
                        <a:gd name="T14" fmla="*/ 0 w 120"/>
                        <a:gd name="T15" fmla="*/ 0 h 72"/>
                        <a:gd name="T16" fmla="*/ 0 w 120"/>
                        <a:gd name="T17" fmla="*/ 0 h 72"/>
                        <a:gd name="T18" fmla="*/ 0 w 120"/>
                        <a:gd name="T19" fmla="*/ 0 h 72"/>
                        <a:gd name="T20" fmla="*/ 0 w 120"/>
                        <a:gd name="T21" fmla="*/ 0 h 72"/>
                        <a:gd name="T22" fmla="*/ 0 w 120"/>
                        <a:gd name="T23" fmla="*/ 0 h 72"/>
                        <a:gd name="T24" fmla="*/ 0 w 120"/>
                        <a:gd name="T25" fmla="*/ 0 h 72"/>
                        <a:gd name="T26" fmla="*/ 0 w 120"/>
                        <a:gd name="T27" fmla="*/ 0 h 72"/>
                        <a:gd name="T28" fmla="*/ 0 w 120"/>
                        <a:gd name="T29" fmla="*/ 0 h 72"/>
                        <a:gd name="T30" fmla="*/ 0 w 120"/>
                        <a:gd name="T31" fmla="*/ 0 h 72"/>
                        <a:gd name="T32" fmla="*/ 0 w 120"/>
                        <a:gd name="T33" fmla="*/ 0 h 72"/>
                        <a:gd name="T34" fmla="*/ 0 w 120"/>
                        <a:gd name="T35" fmla="*/ 0 h 72"/>
                        <a:gd name="T36" fmla="*/ 0 w 120"/>
                        <a:gd name="T37" fmla="*/ 0 h 72"/>
                        <a:gd name="T38" fmla="*/ 0 w 120"/>
                        <a:gd name="T39" fmla="*/ 0 h 72"/>
                        <a:gd name="T40" fmla="*/ 0 w 120"/>
                        <a:gd name="T41" fmla="*/ 0 h 72"/>
                        <a:gd name="T42" fmla="*/ 0 w 120"/>
                        <a:gd name="T43" fmla="*/ 0 h 72"/>
                        <a:gd name="T44" fmla="*/ 0 w 120"/>
                        <a:gd name="T45" fmla="*/ 0 h 72"/>
                        <a:gd name="T46" fmla="*/ 0 w 120"/>
                        <a:gd name="T47" fmla="*/ 0 h 72"/>
                        <a:gd name="T48" fmla="*/ 0 w 120"/>
                        <a:gd name="T49" fmla="*/ 0 h 72"/>
                        <a:gd name="T50" fmla="*/ 0 w 120"/>
                        <a:gd name="T51" fmla="*/ 0 h 72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20"/>
                        <a:gd name="T79" fmla="*/ 0 h 72"/>
                        <a:gd name="T80" fmla="*/ 120 w 120"/>
                        <a:gd name="T81" fmla="*/ 72 h 72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20" h="72">
                          <a:moveTo>
                            <a:pt x="0" y="72"/>
                          </a:moveTo>
                          <a:lnTo>
                            <a:pt x="9" y="55"/>
                          </a:lnTo>
                          <a:lnTo>
                            <a:pt x="20" y="43"/>
                          </a:lnTo>
                          <a:lnTo>
                            <a:pt x="34" y="32"/>
                          </a:lnTo>
                          <a:lnTo>
                            <a:pt x="49" y="23"/>
                          </a:lnTo>
                          <a:lnTo>
                            <a:pt x="65" y="16"/>
                          </a:lnTo>
                          <a:lnTo>
                            <a:pt x="82" y="13"/>
                          </a:lnTo>
                          <a:lnTo>
                            <a:pt x="99" y="9"/>
                          </a:lnTo>
                          <a:lnTo>
                            <a:pt x="117" y="9"/>
                          </a:lnTo>
                          <a:lnTo>
                            <a:pt x="118" y="8"/>
                          </a:lnTo>
                          <a:lnTo>
                            <a:pt x="120" y="6"/>
                          </a:lnTo>
                          <a:lnTo>
                            <a:pt x="120" y="4"/>
                          </a:lnTo>
                          <a:lnTo>
                            <a:pt x="119" y="2"/>
                          </a:lnTo>
                          <a:lnTo>
                            <a:pt x="99" y="0"/>
                          </a:lnTo>
                          <a:lnTo>
                            <a:pt x="80" y="1"/>
                          </a:lnTo>
                          <a:lnTo>
                            <a:pt x="62" y="6"/>
                          </a:lnTo>
                          <a:lnTo>
                            <a:pt x="46" y="14"/>
                          </a:lnTo>
                          <a:lnTo>
                            <a:pt x="31" y="24"/>
                          </a:lnTo>
                          <a:lnTo>
                            <a:pt x="19" y="38"/>
                          </a:lnTo>
                          <a:lnTo>
                            <a:pt x="8" y="53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4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4522" y="1221"/>
                      <a:ext cx="82" cy="70"/>
                    </a:xfrm>
                    <a:custGeom>
                      <a:avLst/>
                      <a:gdLst>
                        <a:gd name="T0" fmla="*/ 0 w 163"/>
                        <a:gd name="T1" fmla="*/ 0 h 141"/>
                        <a:gd name="T2" fmla="*/ 1 w 163"/>
                        <a:gd name="T3" fmla="*/ 0 h 141"/>
                        <a:gd name="T4" fmla="*/ 1 w 163"/>
                        <a:gd name="T5" fmla="*/ 0 h 141"/>
                        <a:gd name="T6" fmla="*/ 1 w 163"/>
                        <a:gd name="T7" fmla="*/ 0 h 141"/>
                        <a:gd name="T8" fmla="*/ 1 w 163"/>
                        <a:gd name="T9" fmla="*/ 0 h 141"/>
                        <a:gd name="T10" fmla="*/ 1 w 163"/>
                        <a:gd name="T11" fmla="*/ 0 h 141"/>
                        <a:gd name="T12" fmla="*/ 1 w 163"/>
                        <a:gd name="T13" fmla="*/ 0 h 141"/>
                        <a:gd name="T14" fmla="*/ 1 w 163"/>
                        <a:gd name="T15" fmla="*/ 0 h 141"/>
                        <a:gd name="T16" fmla="*/ 1 w 163"/>
                        <a:gd name="T17" fmla="*/ 0 h 141"/>
                        <a:gd name="T18" fmla="*/ 1 w 163"/>
                        <a:gd name="T19" fmla="*/ 0 h 141"/>
                        <a:gd name="T20" fmla="*/ 1 w 163"/>
                        <a:gd name="T21" fmla="*/ 0 h 141"/>
                        <a:gd name="T22" fmla="*/ 1 w 163"/>
                        <a:gd name="T23" fmla="*/ 0 h 141"/>
                        <a:gd name="T24" fmla="*/ 1 w 163"/>
                        <a:gd name="T25" fmla="*/ 0 h 141"/>
                        <a:gd name="T26" fmla="*/ 1 w 163"/>
                        <a:gd name="T27" fmla="*/ 0 h 141"/>
                        <a:gd name="T28" fmla="*/ 1 w 163"/>
                        <a:gd name="T29" fmla="*/ 0 h 141"/>
                        <a:gd name="T30" fmla="*/ 1 w 163"/>
                        <a:gd name="T31" fmla="*/ 0 h 141"/>
                        <a:gd name="T32" fmla="*/ 1 w 163"/>
                        <a:gd name="T33" fmla="*/ 0 h 141"/>
                        <a:gd name="T34" fmla="*/ 1 w 163"/>
                        <a:gd name="T35" fmla="*/ 0 h 141"/>
                        <a:gd name="T36" fmla="*/ 1 w 163"/>
                        <a:gd name="T37" fmla="*/ 0 h 141"/>
                        <a:gd name="T38" fmla="*/ 1 w 163"/>
                        <a:gd name="T39" fmla="*/ 0 h 141"/>
                        <a:gd name="T40" fmla="*/ 1 w 163"/>
                        <a:gd name="T41" fmla="*/ 0 h 141"/>
                        <a:gd name="T42" fmla="*/ 1 w 163"/>
                        <a:gd name="T43" fmla="*/ 0 h 141"/>
                        <a:gd name="T44" fmla="*/ 1 w 163"/>
                        <a:gd name="T45" fmla="*/ 0 h 141"/>
                        <a:gd name="T46" fmla="*/ 1 w 163"/>
                        <a:gd name="T47" fmla="*/ 0 h 141"/>
                        <a:gd name="T48" fmla="*/ 1 w 163"/>
                        <a:gd name="T49" fmla="*/ 0 h 141"/>
                        <a:gd name="T50" fmla="*/ 1 w 163"/>
                        <a:gd name="T51" fmla="*/ 0 h 141"/>
                        <a:gd name="T52" fmla="*/ 1 w 163"/>
                        <a:gd name="T53" fmla="*/ 0 h 141"/>
                        <a:gd name="T54" fmla="*/ 1 w 163"/>
                        <a:gd name="T55" fmla="*/ 0 h 141"/>
                        <a:gd name="T56" fmla="*/ 1 w 163"/>
                        <a:gd name="T57" fmla="*/ 0 h 141"/>
                        <a:gd name="T58" fmla="*/ 1 w 163"/>
                        <a:gd name="T59" fmla="*/ 0 h 141"/>
                        <a:gd name="T60" fmla="*/ 1 w 163"/>
                        <a:gd name="T61" fmla="*/ 0 h 141"/>
                        <a:gd name="T62" fmla="*/ 1 w 163"/>
                        <a:gd name="T63" fmla="*/ 0 h 141"/>
                        <a:gd name="T64" fmla="*/ 1 w 163"/>
                        <a:gd name="T65" fmla="*/ 0 h 141"/>
                        <a:gd name="T66" fmla="*/ 1 w 163"/>
                        <a:gd name="T67" fmla="*/ 0 h 141"/>
                        <a:gd name="T68" fmla="*/ 1 w 163"/>
                        <a:gd name="T69" fmla="*/ 0 h 141"/>
                        <a:gd name="T70" fmla="*/ 1 w 163"/>
                        <a:gd name="T71" fmla="*/ 0 h 141"/>
                        <a:gd name="T72" fmla="*/ 0 w 163"/>
                        <a:gd name="T73" fmla="*/ 0 h 141"/>
                        <a:gd name="T74" fmla="*/ 0 w 163"/>
                        <a:gd name="T75" fmla="*/ 0 h 141"/>
                        <a:gd name="T76" fmla="*/ 0 w 163"/>
                        <a:gd name="T77" fmla="*/ 0 h 141"/>
                        <a:gd name="T78" fmla="*/ 0 w 163"/>
                        <a:gd name="T79" fmla="*/ 0 h 141"/>
                        <a:gd name="T80" fmla="*/ 0 w 163"/>
                        <a:gd name="T81" fmla="*/ 0 h 141"/>
                        <a:gd name="T82" fmla="*/ 0 w 163"/>
                        <a:gd name="T83" fmla="*/ 0 h 14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63"/>
                        <a:gd name="T127" fmla="*/ 0 h 141"/>
                        <a:gd name="T128" fmla="*/ 163 w 163"/>
                        <a:gd name="T129" fmla="*/ 141 h 14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63" h="141">
                          <a:moveTo>
                            <a:pt x="0" y="0"/>
                          </a:moveTo>
                          <a:lnTo>
                            <a:pt x="15" y="2"/>
                          </a:lnTo>
                          <a:lnTo>
                            <a:pt x="30" y="6"/>
                          </a:lnTo>
                          <a:lnTo>
                            <a:pt x="43" y="11"/>
                          </a:lnTo>
                          <a:lnTo>
                            <a:pt x="56" y="16"/>
                          </a:lnTo>
                          <a:lnTo>
                            <a:pt x="69" y="23"/>
                          </a:lnTo>
                          <a:lnTo>
                            <a:pt x="81" y="31"/>
                          </a:lnTo>
                          <a:lnTo>
                            <a:pt x="94" y="39"/>
                          </a:lnTo>
                          <a:lnTo>
                            <a:pt x="107" y="47"/>
                          </a:lnTo>
                          <a:lnTo>
                            <a:pt x="117" y="55"/>
                          </a:lnTo>
                          <a:lnTo>
                            <a:pt x="126" y="66"/>
                          </a:lnTo>
                          <a:lnTo>
                            <a:pt x="134" y="76"/>
                          </a:lnTo>
                          <a:lnTo>
                            <a:pt x="141" y="88"/>
                          </a:lnTo>
                          <a:lnTo>
                            <a:pt x="147" y="100"/>
                          </a:lnTo>
                          <a:lnTo>
                            <a:pt x="151" y="113"/>
                          </a:lnTo>
                          <a:lnTo>
                            <a:pt x="154" y="127"/>
                          </a:lnTo>
                          <a:lnTo>
                            <a:pt x="157" y="140"/>
                          </a:lnTo>
                          <a:lnTo>
                            <a:pt x="159" y="141"/>
                          </a:lnTo>
                          <a:lnTo>
                            <a:pt x="161" y="141"/>
                          </a:lnTo>
                          <a:lnTo>
                            <a:pt x="162" y="140"/>
                          </a:lnTo>
                          <a:lnTo>
                            <a:pt x="163" y="137"/>
                          </a:lnTo>
                          <a:lnTo>
                            <a:pt x="161" y="125"/>
                          </a:lnTo>
                          <a:lnTo>
                            <a:pt x="159" y="113"/>
                          </a:lnTo>
                          <a:lnTo>
                            <a:pt x="156" y="102"/>
                          </a:lnTo>
                          <a:lnTo>
                            <a:pt x="153" y="90"/>
                          </a:lnTo>
                          <a:lnTo>
                            <a:pt x="147" y="80"/>
                          </a:lnTo>
                          <a:lnTo>
                            <a:pt x="141" y="69"/>
                          </a:lnTo>
                          <a:lnTo>
                            <a:pt x="134" y="60"/>
                          </a:lnTo>
                          <a:lnTo>
                            <a:pt x="125" y="51"/>
                          </a:lnTo>
                          <a:lnTo>
                            <a:pt x="113" y="40"/>
                          </a:lnTo>
                          <a:lnTo>
                            <a:pt x="99" y="31"/>
                          </a:lnTo>
                          <a:lnTo>
                            <a:pt x="83" y="23"/>
                          </a:lnTo>
                          <a:lnTo>
                            <a:pt x="66" y="15"/>
                          </a:lnTo>
                          <a:lnTo>
                            <a:pt x="50" y="9"/>
                          </a:lnTo>
                          <a:lnTo>
                            <a:pt x="33" y="4"/>
                          </a:lnTo>
                          <a:lnTo>
                            <a:pt x="1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5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4285" y="1071"/>
                      <a:ext cx="89" cy="40"/>
                    </a:xfrm>
                    <a:custGeom>
                      <a:avLst/>
                      <a:gdLst>
                        <a:gd name="T0" fmla="*/ 0 w 180"/>
                        <a:gd name="T1" fmla="*/ 1 h 79"/>
                        <a:gd name="T2" fmla="*/ 0 w 180"/>
                        <a:gd name="T3" fmla="*/ 1 h 79"/>
                        <a:gd name="T4" fmla="*/ 0 w 180"/>
                        <a:gd name="T5" fmla="*/ 1 h 79"/>
                        <a:gd name="T6" fmla="*/ 0 w 180"/>
                        <a:gd name="T7" fmla="*/ 1 h 79"/>
                        <a:gd name="T8" fmla="*/ 0 w 180"/>
                        <a:gd name="T9" fmla="*/ 1 h 79"/>
                        <a:gd name="T10" fmla="*/ 0 w 180"/>
                        <a:gd name="T11" fmla="*/ 1 h 79"/>
                        <a:gd name="T12" fmla="*/ 0 w 180"/>
                        <a:gd name="T13" fmla="*/ 1 h 79"/>
                        <a:gd name="T14" fmla="*/ 0 w 180"/>
                        <a:gd name="T15" fmla="*/ 1 h 79"/>
                        <a:gd name="T16" fmla="*/ 0 w 180"/>
                        <a:gd name="T17" fmla="*/ 1 h 79"/>
                        <a:gd name="T18" fmla="*/ 0 w 180"/>
                        <a:gd name="T19" fmla="*/ 1 h 79"/>
                        <a:gd name="T20" fmla="*/ 0 w 180"/>
                        <a:gd name="T21" fmla="*/ 1 h 79"/>
                        <a:gd name="T22" fmla="*/ 0 w 180"/>
                        <a:gd name="T23" fmla="*/ 1 h 79"/>
                        <a:gd name="T24" fmla="*/ 0 w 180"/>
                        <a:gd name="T25" fmla="*/ 1 h 79"/>
                        <a:gd name="T26" fmla="*/ 0 w 180"/>
                        <a:gd name="T27" fmla="*/ 1 h 79"/>
                        <a:gd name="T28" fmla="*/ 0 w 180"/>
                        <a:gd name="T29" fmla="*/ 1 h 79"/>
                        <a:gd name="T30" fmla="*/ 0 w 180"/>
                        <a:gd name="T31" fmla="*/ 1 h 79"/>
                        <a:gd name="T32" fmla="*/ 0 w 180"/>
                        <a:gd name="T33" fmla="*/ 1 h 79"/>
                        <a:gd name="T34" fmla="*/ 0 w 180"/>
                        <a:gd name="T35" fmla="*/ 1 h 79"/>
                        <a:gd name="T36" fmla="*/ 0 w 180"/>
                        <a:gd name="T37" fmla="*/ 1 h 79"/>
                        <a:gd name="T38" fmla="*/ 0 w 180"/>
                        <a:gd name="T39" fmla="*/ 0 h 79"/>
                        <a:gd name="T40" fmla="*/ 0 w 180"/>
                        <a:gd name="T41" fmla="*/ 0 h 79"/>
                        <a:gd name="T42" fmla="*/ 0 w 180"/>
                        <a:gd name="T43" fmla="*/ 1 h 79"/>
                        <a:gd name="T44" fmla="*/ 0 w 180"/>
                        <a:gd name="T45" fmla="*/ 1 h 79"/>
                        <a:gd name="T46" fmla="*/ 0 w 180"/>
                        <a:gd name="T47" fmla="*/ 1 h 79"/>
                        <a:gd name="T48" fmla="*/ 0 w 180"/>
                        <a:gd name="T49" fmla="*/ 1 h 79"/>
                        <a:gd name="T50" fmla="*/ 0 w 180"/>
                        <a:gd name="T51" fmla="*/ 1 h 79"/>
                        <a:gd name="T52" fmla="*/ 0 w 180"/>
                        <a:gd name="T53" fmla="*/ 1 h 79"/>
                        <a:gd name="T54" fmla="*/ 0 w 180"/>
                        <a:gd name="T55" fmla="*/ 1 h 79"/>
                        <a:gd name="T56" fmla="*/ 0 w 180"/>
                        <a:gd name="T57" fmla="*/ 1 h 79"/>
                        <a:gd name="T58" fmla="*/ 0 w 180"/>
                        <a:gd name="T59" fmla="*/ 1 h 79"/>
                        <a:gd name="T60" fmla="*/ 0 w 180"/>
                        <a:gd name="T61" fmla="*/ 1 h 79"/>
                        <a:gd name="T62" fmla="*/ 0 w 180"/>
                        <a:gd name="T63" fmla="*/ 1 h 79"/>
                        <a:gd name="T64" fmla="*/ 0 w 180"/>
                        <a:gd name="T65" fmla="*/ 1 h 79"/>
                        <a:gd name="T66" fmla="*/ 0 w 180"/>
                        <a:gd name="T67" fmla="*/ 1 h 79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180"/>
                        <a:gd name="T103" fmla="*/ 0 h 79"/>
                        <a:gd name="T104" fmla="*/ 180 w 180"/>
                        <a:gd name="T105" fmla="*/ 79 h 79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180" h="79">
                          <a:moveTo>
                            <a:pt x="0" y="58"/>
                          </a:moveTo>
                          <a:lnTo>
                            <a:pt x="18" y="34"/>
                          </a:lnTo>
                          <a:lnTo>
                            <a:pt x="39" y="20"/>
                          </a:lnTo>
                          <a:lnTo>
                            <a:pt x="62" y="17"/>
                          </a:lnTo>
                          <a:lnTo>
                            <a:pt x="85" y="19"/>
                          </a:lnTo>
                          <a:lnTo>
                            <a:pt x="109" y="30"/>
                          </a:lnTo>
                          <a:lnTo>
                            <a:pt x="131" y="44"/>
                          </a:lnTo>
                          <a:lnTo>
                            <a:pt x="153" y="60"/>
                          </a:lnTo>
                          <a:lnTo>
                            <a:pt x="172" y="78"/>
                          </a:lnTo>
                          <a:lnTo>
                            <a:pt x="175" y="79"/>
                          </a:lnTo>
                          <a:lnTo>
                            <a:pt x="179" y="76"/>
                          </a:lnTo>
                          <a:lnTo>
                            <a:pt x="180" y="71"/>
                          </a:lnTo>
                          <a:lnTo>
                            <a:pt x="179" y="68"/>
                          </a:lnTo>
                          <a:lnTo>
                            <a:pt x="168" y="53"/>
                          </a:lnTo>
                          <a:lnTo>
                            <a:pt x="157" y="39"/>
                          </a:lnTo>
                          <a:lnTo>
                            <a:pt x="145" y="27"/>
                          </a:lnTo>
                          <a:lnTo>
                            <a:pt x="133" y="17"/>
                          </a:lnTo>
                          <a:lnTo>
                            <a:pt x="119" y="9"/>
                          </a:lnTo>
                          <a:lnTo>
                            <a:pt x="104" y="3"/>
                          </a:lnTo>
                          <a:lnTo>
                            <a:pt x="86" y="0"/>
                          </a:lnTo>
                          <a:lnTo>
                            <a:pt x="68" y="0"/>
                          </a:lnTo>
                          <a:lnTo>
                            <a:pt x="56" y="2"/>
                          </a:lnTo>
                          <a:lnTo>
                            <a:pt x="46" y="7"/>
                          </a:lnTo>
                          <a:lnTo>
                            <a:pt x="36" y="12"/>
                          </a:lnTo>
                          <a:lnTo>
                            <a:pt x="28" y="20"/>
                          </a:lnTo>
                          <a:lnTo>
                            <a:pt x="18" y="30"/>
                          </a:lnTo>
                          <a:lnTo>
                            <a:pt x="12" y="39"/>
                          </a:lnTo>
                          <a:lnTo>
                            <a:pt x="6" y="49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6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317" y="1352"/>
                      <a:ext cx="83" cy="53"/>
                    </a:xfrm>
                    <a:custGeom>
                      <a:avLst/>
                      <a:gdLst>
                        <a:gd name="T0" fmla="*/ 0 w 166"/>
                        <a:gd name="T1" fmla="*/ 0 h 106"/>
                        <a:gd name="T2" fmla="*/ 1 w 166"/>
                        <a:gd name="T3" fmla="*/ 1 h 106"/>
                        <a:gd name="T4" fmla="*/ 1 w 166"/>
                        <a:gd name="T5" fmla="*/ 1 h 106"/>
                        <a:gd name="T6" fmla="*/ 1 w 166"/>
                        <a:gd name="T7" fmla="*/ 1 h 106"/>
                        <a:gd name="T8" fmla="*/ 1 w 166"/>
                        <a:gd name="T9" fmla="*/ 1 h 106"/>
                        <a:gd name="T10" fmla="*/ 1 w 166"/>
                        <a:gd name="T11" fmla="*/ 1 h 106"/>
                        <a:gd name="T12" fmla="*/ 1 w 166"/>
                        <a:gd name="T13" fmla="*/ 1 h 106"/>
                        <a:gd name="T14" fmla="*/ 1 w 166"/>
                        <a:gd name="T15" fmla="*/ 1 h 106"/>
                        <a:gd name="T16" fmla="*/ 1 w 166"/>
                        <a:gd name="T17" fmla="*/ 1 h 106"/>
                        <a:gd name="T18" fmla="*/ 1 w 166"/>
                        <a:gd name="T19" fmla="*/ 1 h 106"/>
                        <a:gd name="T20" fmla="*/ 1 w 166"/>
                        <a:gd name="T21" fmla="*/ 1 h 106"/>
                        <a:gd name="T22" fmla="*/ 1 w 166"/>
                        <a:gd name="T23" fmla="*/ 1 h 106"/>
                        <a:gd name="T24" fmla="*/ 1 w 166"/>
                        <a:gd name="T25" fmla="*/ 1 h 106"/>
                        <a:gd name="T26" fmla="*/ 1 w 166"/>
                        <a:gd name="T27" fmla="*/ 1 h 106"/>
                        <a:gd name="T28" fmla="*/ 1 w 166"/>
                        <a:gd name="T29" fmla="*/ 1 h 106"/>
                        <a:gd name="T30" fmla="*/ 1 w 166"/>
                        <a:gd name="T31" fmla="*/ 1 h 106"/>
                        <a:gd name="T32" fmla="*/ 1 w 166"/>
                        <a:gd name="T33" fmla="*/ 1 h 106"/>
                        <a:gd name="T34" fmla="*/ 1 w 166"/>
                        <a:gd name="T35" fmla="*/ 1 h 106"/>
                        <a:gd name="T36" fmla="*/ 1 w 166"/>
                        <a:gd name="T37" fmla="*/ 1 h 106"/>
                        <a:gd name="T38" fmla="*/ 1 w 166"/>
                        <a:gd name="T39" fmla="*/ 0 h 106"/>
                        <a:gd name="T40" fmla="*/ 0 w 166"/>
                        <a:gd name="T41" fmla="*/ 0 h 106"/>
                        <a:gd name="T42" fmla="*/ 0 w 166"/>
                        <a:gd name="T43" fmla="*/ 0 h 106"/>
                        <a:gd name="T44" fmla="*/ 0 w 166"/>
                        <a:gd name="T45" fmla="*/ 0 h 106"/>
                        <a:gd name="T46" fmla="*/ 0 w 166"/>
                        <a:gd name="T47" fmla="*/ 0 h 106"/>
                        <a:gd name="T48" fmla="*/ 0 w 166"/>
                        <a:gd name="T49" fmla="*/ 0 h 106"/>
                        <a:gd name="T50" fmla="*/ 0 w 166"/>
                        <a:gd name="T51" fmla="*/ 0 h 10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w 166"/>
                        <a:gd name="T79" fmla="*/ 0 h 106"/>
                        <a:gd name="T80" fmla="*/ 166 w 166"/>
                        <a:gd name="T81" fmla="*/ 106 h 10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T78" t="T79" r="T80" b="T81"/>
                      <a:pathLst>
                        <a:path w="166" h="106">
                          <a:moveTo>
                            <a:pt x="0" y="0"/>
                          </a:moveTo>
                          <a:lnTo>
                            <a:pt x="26" y="1"/>
                          </a:lnTo>
                          <a:lnTo>
                            <a:pt x="50" y="7"/>
                          </a:lnTo>
                          <a:lnTo>
                            <a:pt x="72" y="16"/>
                          </a:lnTo>
                          <a:lnTo>
                            <a:pt x="92" y="29"/>
                          </a:lnTo>
                          <a:lnTo>
                            <a:pt x="110" y="45"/>
                          </a:lnTo>
                          <a:lnTo>
                            <a:pt x="126" y="63"/>
                          </a:lnTo>
                          <a:lnTo>
                            <a:pt x="141" y="83"/>
                          </a:lnTo>
                          <a:lnTo>
                            <a:pt x="156" y="105"/>
                          </a:lnTo>
                          <a:lnTo>
                            <a:pt x="159" y="106"/>
                          </a:lnTo>
                          <a:lnTo>
                            <a:pt x="162" y="103"/>
                          </a:lnTo>
                          <a:lnTo>
                            <a:pt x="164" y="101"/>
                          </a:lnTo>
                          <a:lnTo>
                            <a:pt x="166" y="98"/>
                          </a:lnTo>
                          <a:lnTo>
                            <a:pt x="155" y="75"/>
                          </a:lnTo>
                          <a:lnTo>
                            <a:pt x="140" y="54"/>
                          </a:lnTo>
                          <a:lnTo>
                            <a:pt x="122" y="35"/>
                          </a:lnTo>
                          <a:lnTo>
                            <a:pt x="100" y="22"/>
                          </a:lnTo>
                          <a:lnTo>
                            <a:pt x="76" y="10"/>
                          </a:lnTo>
                          <a:lnTo>
                            <a:pt x="52" y="3"/>
                          </a:lnTo>
                          <a:lnTo>
                            <a:pt x="2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7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4113" y="1109"/>
                      <a:ext cx="91" cy="64"/>
                    </a:xfrm>
                    <a:custGeom>
                      <a:avLst/>
                      <a:gdLst>
                        <a:gd name="T0" fmla="*/ 1 w 181"/>
                        <a:gd name="T1" fmla="*/ 0 h 129"/>
                        <a:gd name="T2" fmla="*/ 1 w 181"/>
                        <a:gd name="T3" fmla="*/ 0 h 129"/>
                        <a:gd name="T4" fmla="*/ 1 w 181"/>
                        <a:gd name="T5" fmla="*/ 0 h 129"/>
                        <a:gd name="T6" fmla="*/ 1 w 181"/>
                        <a:gd name="T7" fmla="*/ 0 h 129"/>
                        <a:gd name="T8" fmla="*/ 1 w 181"/>
                        <a:gd name="T9" fmla="*/ 0 h 129"/>
                        <a:gd name="T10" fmla="*/ 1 w 181"/>
                        <a:gd name="T11" fmla="*/ 0 h 129"/>
                        <a:gd name="T12" fmla="*/ 1 w 181"/>
                        <a:gd name="T13" fmla="*/ 0 h 129"/>
                        <a:gd name="T14" fmla="*/ 1 w 181"/>
                        <a:gd name="T15" fmla="*/ 0 h 129"/>
                        <a:gd name="T16" fmla="*/ 1 w 181"/>
                        <a:gd name="T17" fmla="*/ 0 h 129"/>
                        <a:gd name="T18" fmla="*/ 1 w 181"/>
                        <a:gd name="T19" fmla="*/ 0 h 129"/>
                        <a:gd name="T20" fmla="*/ 1 w 181"/>
                        <a:gd name="T21" fmla="*/ 0 h 129"/>
                        <a:gd name="T22" fmla="*/ 1 w 181"/>
                        <a:gd name="T23" fmla="*/ 0 h 129"/>
                        <a:gd name="T24" fmla="*/ 1 w 181"/>
                        <a:gd name="T25" fmla="*/ 0 h 129"/>
                        <a:gd name="T26" fmla="*/ 1 w 181"/>
                        <a:gd name="T27" fmla="*/ 0 h 129"/>
                        <a:gd name="T28" fmla="*/ 1 w 181"/>
                        <a:gd name="T29" fmla="*/ 0 h 129"/>
                        <a:gd name="T30" fmla="*/ 1 w 181"/>
                        <a:gd name="T31" fmla="*/ 0 h 129"/>
                        <a:gd name="T32" fmla="*/ 1 w 181"/>
                        <a:gd name="T33" fmla="*/ 0 h 129"/>
                        <a:gd name="T34" fmla="*/ 1 w 181"/>
                        <a:gd name="T35" fmla="*/ 0 h 129"/>
                        <a:gd name="T36" fmla="*/ 1 w 181"/>
                        <a:gd name="T37" fmla="*/ 0 h 129"/>
                        <a:gd name="T38" fmla="*/ 1 w 181"/>
                        <a:gd name="T39" fmla="*/ 0 h 129"/>
                        <a:gd name="T40" fmla="*/ 1 w 181"/>
                        <a:gd name="T41" fmla="*/ 0 h 129"/>
                        <a:gd name="T42" fmla="*/ 1 w 181"/>
                        <a:gd name="T43" fmla="*/ 0 h 129"/>
                        <a:gd name="T44" fmla="*/ 1 w 181"/>
                        <a:gd name="T45" fmla="*/ 0 h 129"/>
                        <a:gd name="T46" fmla="*/ 1 w 181"/>
                        <a:gd name="T47" fmla="*/ 0 h 129"/>
                        <a:gd name="T48" fmla="*/ 1 w 181"/>
                        <a:gd name="T49" fmla="*/ 0 h 129"/>
                        <a:gd name="T50" fmla="*/ 1 w 181"/>
                        <a:gd name="T51" fmla="*/ 0 h 129"/>
                        <a:gd name="T52" fmla="*/ 1 w 181"/>
                        <a:gd name="T53" fmla="*/ 0 h 129"/>
                        <a:gd name="T54" fmla="*/ 1 w 181"/>
                        <a:gd name="T55" fmla="*/ 0 h 129"/>
                        <a:gd name="T56" fmla="*/ 1 w 181"/>
                        <a:gd name="T57" fmla="*/ 0 h 129"/>
                        <a:gd name="T58" fmla="*/ 1 w 181"/>
                        <a:gd name="T59" fmla="*/ 0 h 129"/>
                        <a:gd name="T60" fmla="*/ 1 w 181"/>
                        <a:gd name="T61" fmla="*/ 0 h 129"/>
                        <a:gd name="T62" fmla="*/ 1 w 181"/>
                        <a:gd name="T63" fmla="*/ 0 h 129"/>
                        <a:gd name="T64" fmla="*/ 1 w 181"/>
                        <a:gd name="T65" fmla="*/ 0 h 129"/>
                        <a:gd name="T66" fmla="*/ 1 w 181"/>
                        <a:gd name="T67" fmla="*/ 0 h 129"/>
                        <a:gd name="T68" fmla="*/ 1 w 181"/>
                        <a:gd name="T69" fmla="*/ 0 h 129"/>
                        <a:gd name="T70" fmla="*/ 1 w 181"/>
                        <a:gd name="T71" fmla="*/ 0 h 129"/>
                        <a:gd name="T72" fmla="*/ 1 w 181"/>
                        <a:gd name="T73" fmla="*/ 0 h 129"/>
                        <a:gd name="T74" fmla="*/ 1 w 181"/>
                        <a:gd name="T75" fmla="*/ 0 h 129"/>
                        <a:gd name="T76" fmla="*/ 1 w 181"/>
                        <a:gd name="T77" fmla="*/ 0 h 129"/>
                        <a:gd name="T78" fmla="*/ 0 w 181"/>
                        <a:gd name="T79" fmla="*/ 0 h 129"/>
                        <a:gd name="T80" fmla="*/ 0 w 181"/>
                        <a:gd name="T81" fmla="*/ 0 h 129"/>
                        <a:gd name="T82" fmla="*/ 0 w 181"/>
                        <a:gd name="T83" fmla="*/ 0 h 129"/>
                        <a:gd name="T84" fmla="*/ 1 w 181"/>
                        <a:gd name="T85" fmla="*/ 0 h 129"/>
                        <a:gd name="T86" fmla="*/ 1 w 181"/>
                        <a:gd name="T87" fmla="*/ 0 h 129"/>
                        <a:gd name="T88" fmla="*/ 1 w 181"/>
                        <a:gd name="T89" fmla="*/ 0 h 129"/>
                        <a:gd name="T90" fmla="*/ 1 w 181"/>
                        <a:gd name="T91" fmla="*/ 0 h 129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1"/>
                        <a:gd name="T139" fmla="*/ 0 h 129"/>
                        <a:gd name="T140" fmla="*/ 181 w 181"/>
                        <a:gd name="T141" fmla="*/ 129 h 129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1" h="129">
                          <a:moveTo>
                            <a:pt x="1" y="128"/>
                          </a:moveTo>
                          <a:lnTo>
                            <a:pt x="2" y="117"/>
                          </a:lnTo>
                          <a:lnTo>
                            <a:pt x="3" y="106"/>
                          </a:lnTo>
                          <a:lnTo>
                            <a:pt x="7" y="94"/>
                          </a:lnTo>
                          <a:lnTo>
                            <a:pt x="13" y="82"/>
                          </a:lnTo>
                          <a:lnTo>
                            <a:pt x="21" y="69"/>
                          </a:lnTo>
                          <a:lnTo>
                            <a:pt x="32" y="55"/>
                          </a:lnTo>
                          <a:lnTo>
                            <a:pt x="45" y="42"/>
                          </a:lnTo>
                          <a:lnTo>
                            <a:pt x="62" y="31"/>
                          </a:lnTo>
                          <a:lnTo>
                            <a:pt x="76" y="24"/>
                          </a:lnTo>
                          <a:lnTo>
                            <a:pt x="90" y="20"/>
                          </a:lnTo>
                          <a:lnTo>
                            <a:pt x="104" y="19"/>
                          </a:lnTo>
                          <a:lnTo>
                            <a:pt x="119" y="22"/>
                          </a:lnTo>
                          <a:lnTo>
                            <a:pt x="131" y="25"/>
                          </a:lnTo>
                          <a:lnTo>
                            <a:pt x="145" y="31"/>
                          </a:lnTo>
                          <a:lnTo>
                            <a:pt x="158" y="38"/>
                          </a:lnTo>
                          <a:lnTo>
                            <a:pt x="170" y="45"/>
                          </a:lnTo>
                          <a:lnTo>
                            <a:pt x="175" y="45"/>
                          </a:lnTo>
                          <a:lnTo>
                            <a:pt x="178" y="42"/>
                          </a:lnTo>
                          <a:lnTo>
                            <a:pt x="181" y="40"/>
                          </a:lnTo>
                          <a:lnTo>
                            <a:pt x="181" y="37"/>
                          </a:lnTo>
                          <a:lnTo>
                            <a:pt x="168" y="25"/>
                          </a:lnTo>
                          <a:lnTo>
                            <a:pt x="154" y="15"/>
                          </a:lnTo>
                          <a:lnTo>
                            <a:pt x="140" y="7"/>
                          </a:lnTo>
                          <a:lnTo>
                            <a:pt x="127" y="2"/>
                          </a:lnTo>
                          <a:lnTo>
                            <a:pt x="113" y="0"/>
                          </a:lnTo>
                          <a:lnTo>
                            <a:pt x="97" y="0"/>
                          </a:lnTo>
                          <a:lnTo>
                            <a:pt x="82" y="4"/>
                          </a:lnTo>
                          <a:lnTo>
                            <a:pt x="64" y="11"/>
                          </a:lnTo>
                          <a:lnTo>
                            <a:pt x="58" y="16"/>
                          </a:lnTo>
                          <a:lnTo>
                            <a:pt x="51" y="20"/>
                          </a:lnTo>
                          <a:lnTo>
                            <a:pt x="44" y="27"/>
                          </a:lnTo>
                          <a:lnTo>
                            <a:pt x="37" y="34"/>
                          </a:lnTo>
                          <a:lnTo>
                            <a:pt x="30" y="41"/>
                          </a:lnTo>
                          <a:lnTo>
                            <a:pt x="23" y="49"/>
                          </a:lnTo>
                          <a:lnTo>
                            <a:pt x="17" y="56"/>
                          </a:lnTo>
                          <a:lnTo>
                            <a:pt x="13" y="62"/>
                          </a:lnTo>
                          <a:lnTo>
                            <a:pt x="5" y="77"/>
                          </a:lnTo>
                          <a:lnTo>
                            <a:pt x="1" y="94"/>
                          </a:lnTo>
                          <a:lnTo>
                            <a:pt x="0" y="111"/>
                          </a:lnTo>
                          <a:lnTo>
                            <a:pt x="0" y="129"/>
                          </a:lnTo>
                          <a:lnTo>
                            <a:pt x="1" y="12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8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4012" y="1167"/>
                      <a:ext cx="93" cy="72"/>
                    </a:xfrm>
                    <a:custGeom>
                      <a:avLst/>
                      <a:gdLst>
                        <a:gd name="T0" fmla="*/ 0 w 188"/>
                        <a:gd name="T1" fmla="*/ 1 h 144"/>
                        <a:gd name="T2" fmla="*/ 0 w 188"/>
                        <a:gd name="T3" fmla="*/ 1 h 144"/>
                        <a:gd name="T4" fmla="*/ 0 w 188"/>
                        <a:gd name="T5" fmla="*/ 1 h 144"/>
                        <a:gd name="T6" fmla="*/ 0 w 188"/>
                        <a:gd name="T7" fmla="*/ 1 h 144"/>
                        <a:gd name="T8" fmla="*/ 0 w 188"/>
                        <a:gd name="T9" fmla="*/ 1 h 144"/>
                        <a:gd name="T10" fmla="*/ 0 w 188"/>
                        <a:gd name="T11" fmla="*/ 1 h 144"/>
                        <a:gd name="T12" fmla="*/ 0 w 188"/>
                        <a:gd name="T13" fmla="*/ 1 h 144"/>
                        <a:gd name="T14" fmla="*/ 0 w 188"/>
                        <a:gd name="T15" fmla="*/ 1 h 144"/>
                        <a:gd name="T16" fmla="*/ 0 w 188"/>
                        <a:gd name="T17" fmla="*/ 1 h 144"/>
                        <a:gd name="T18" fmla="*/ 0 w 188"/>
                        <a:gd name="T19" fmla="*/ 1 h 144"/>
                        <a:gd name="T20" fmla="*/ 0 w 188"/>
                        <a:gd name="T21" fmla="*/ 1 h 144"/>
                        <a:gd name="T22" fmla="*/ 0 w 188"/>
                        <a:gd name="T23" fmla="*/ 1 h 144"/>
                        <a:gd name="T24" fmla="*/ 0 w 188"/>
                        <a:gd name="T25" fmla="*/ 1 h 144"/>
                        <a:gd name="T26" fmla="*/ 0 w 188"/>
                        <a:gd name="T27" fmla="*/ 1 h 144"/>
                        <a:gd name="T28" fmla="*/ 0 w 188"/>
                        <a:gd name="T29" fmla="*/ 1 h 144"/>
                        <a:gd name="T30" fmla="*/ 0 w 188"/>
                        <a:gd name="T31" fmla="*/ 1 h 144"/>
                        <a:gd name="T32" fmla="*/ 0 w 188"/>
                        <a:gd name="T33" fmla="*/ 1 h 144"/>
                        <a:gd name="T34" fmla="*/ 0 w 188"/>
                        <a:gd name="T35" fmla="*/ 1 h 144"/>
                        <a:gd name="T36" fmla="*/ 0 w 188"/>
                        <a:gd name="T37" fmla="*/ 1 h 144"/>
                        <a:gd name="T38" fmla="*/ 0 w 188"/>
                        <a:gd name="T39" fmla="*/ 1 h 144"/>
                        <a:gd name="T40" fmla="*/ 0 w 188"/>
                        <a:gd name="T41" fmla="*/ 1 h 144"/>
                        <a:gd name="T42" fmla="*/ 0 w 188"/>
                        <a:gd name="T43" fmla="*/ 1 h 144"/>
                        <a:gd name="T44" fmla="*/ 0 w 188"/>
                        <a:gd name="T45" fmla="*/ 1 h 144"/>
                        <a:gd name="T46" fmla="*/ 0 w 188"/>
                        <a:gd name="T47" fmla="*/ 1 h 144"/>
                        <a:gd name="T48" fmla="*/ 0 w 188"/>
                        <a:gd name="T49" fmla="*/ 1 h 144"/>
                        <a:gd name="T50" fmla="*/ 0 w 188"/>
                        <a:gd name="T51" fmla="*/ 1 h 144"/>
                        <a:gd name="T52" fmla="*/ 0 w 188"/>
                        <a:gd name="T53" fmla="*/ 1 h 144"/>
                        <a:gd name="T54" fmla="*/ 0 w 188"/>
                        <a:gd name="T55" fmla="*/ 1 h 144"/>
                        <a:gd name="T56" fmla="*/ 0 w 188"/>
                        <a:gd name="T57" fmla="*/ 1 h 144"/>
                        <a:gd name="T58" fmla="*/ 0 w 188"/>
                        <a:gd name="T59" fmla="*/ 1 h 144"/>
                        <a:gd name="T60" fmla="*/ 0 w 188"/>
                        <a:gd name="T61" fmla="*/ 1 h 144"/>
                        <a:gd name="T62" fmla="*/ 0 w 188"/>
                        <a:gd name="T63" fmla="*/ 0 h 144"/>
                        <a:gd name="T64" fmla="*/ 0 w 188"/>
                        <a:gd name="T65" fmla="*/ 1 h 144"/>
                        <a:gd name="T66" fmla="*/ 0 w 188"/>
                        <a:gd name="T67" fmla="*/ 1 h 144"/>
                        <a:gd name="T68" fmla="*/ 0 w 188"/>
                        <a:gd name="T69" fmla="*/ 1 h 144"/>
                        <a:gd name="T70" fmla="*/ 0 w 188"/>
                        <a:gd name="T71" fmla="*/ 1 h 144"/>
                        <a:gd name="T72" fmla="*/ 0 w 188"/>
                        <a:gd name="T73" fmla="*/ 1 h 144"/>
                        <a:gd name="T74" fmla="*/ 0 w 188"/>
                        <a:gd name="T75" fmla="*/ 1 h 144"/>
                        <a:gd name="T76" fmla="*/ 0 w 188"/>
                        <a:gd name="T77" fmla="*/ 1 h 144"/>
                        <a:gd name="T78" fmla="*/ 0 w 188"/>
                        <a:gd name="T79" fmla="*/ 1 h 144"/>
                        <a:gd name="T80" fmla="*/ 0 w 188"/>
                        <a:gd name="T81" fmla="*/ 1 h 144"/>
                        <a:gd name="T82" fmla="*/ 0 w 188"/>
                        <a:gd name="T83" fmla="*/ 1 h 144"/>
                        <a:gd name="T84" fmla="*/ 0 w 188"/>
                        <a:gd name="T85" fmla="*/ 1 h 144"/>
                        <a:gd name="T86" fmla="*/ 0 w 188"/>
                        <a:gd name="T87" fmla="*/ 1 h 144"/>
                        <a:gd name="T88" fmla="*/ 0 w 188"/>
                        <a:gd name="T89" fmla="*/ 1 h 144"/>
                        <a:gd name="T90" fmla="*/ 0 w 188"/>
                        <a:gd name="T91" fmla="*/ 1 h 144"/>
                        <a:gd name="T92" fmla="*/ 0 w 188"/>
                        <a:gd name="T93" fmla="*/ 1 h 144"/>
                        <a:gd name="T94" fmla="*/ 0 w 188"/>
                        <a:gd name="T95" fmla="*/ 1 h 144"/>
                        <a:gd name="T96" fmla="*/ 0 w 188"/>
                        <a:gd name="T97" fmla="*/ 1 h 144"/>
                        <a:gd name="T98" fmla="*/ 0 w 188"/>
                        <a:gd name="T99" fmla="*/ 1 h 144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88"/>
                        <a:gd name="T151" fmla="*/ 0 h 144"/>
                        <a:gd name="T152" fmla="*/ 188 w 188"/>
                        <a:gd name="T153" fmla="*/ 144 h 144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88" h="144">
                          <a:moveTo>
                            <a:pt x="0" y="143"/>
                          </a:moveTo>
                          <a:lnTo>
                            <a:pt x="8" y="129"/>
                          </a:lnTo>
                          <a:lnTo>
                            <a:pt x="16" y="116"/>
                          </a:lnTo>
                          <a:lnTo>
                            <a:pt x="25" y="105"/>
                          </a:lnTo>
                          <a:lnTo>
                            <a:pt x="36" y="95"/>
                          </a:lnTo>
                          <a:lnTo>
                            <a:pt x="47" y="85"/>
                          </a:lnTo>
                          <a:lnTo>
                            <a:pt x="59" y="78"/>
                          </a:lnTo>
                          <a:lnTo>
                            <a:pt x="73" y="71"/>
                          </a:lnTo>
                          <a:lnTo>
                            <a:pt x="88" y="65"/>
                          </a:lnTo>
                          <a:lnTo>
                            <a:pt x="92" y="63"/>
                          </a:lnTo>
                          <a:lnTo>
                            <a:pt x="97" y="62"/>
                          </a:lnTo>
                          <a:lnTo>
                            <a:pt x="101" y="61"/>
                          </a:lnTo>
                          <a:lnTo>
                            <a:pt x="106" y="61"/>
                          </a:lnTo>
                          <a:lnTo>
                            <a:pt x="111" y="60"/>
                          </a:lnTo>
                          <a:lnTo>
                            <a:pt x="115" y="59"/>
                          </a:lnTo>
                          <a:lnTo>
                            <a:pt x="121" y="59"/>
                          </a:lnTo>
                          <a:lnTo>
                            <a:pt x="126" y="58"/>
                          </a:lnTo>
                          <a:lnTo>
                            <a:pt x="131" y="57"/>
                          </a:lnTo>
                          <a:lnTo>
                            <a:pt x="137" y="55"/>
                          </a:lnTo>
                          <a:lnTo>
                            <a:pt x="143" y="53"/>
                          </a:lnTo>
                          <a:lnTo>
                            <a:pt x="149" y="52"/>
                          </a:lnTo>
                          <a:lnTo>
                            <a:pt x="154" y="51"/>
                          </a:lnTo>
                          <a:lnTo>
                            <a:pt x="160" y="50"/>
                          </a:lnTo>
                          <a:lnTo>
                            <a:pt x="166" y="50"/>
                          </a:lnTo>
                          <a:lnTo>
                            <a:pt x="172" y="48"/>
                          </a:lnTo>
                          <a:lnTo>
                            <a:pt x="179" y="46"/>
                          </a:lnTo>
                          <a:lnTo>
                            <a:pt x="184" y="38"/>
                          </a:lnTo>
                          <a:lnTo>
                            <a:pt x="188" y="30"/>
                          </a:lnTo>
                          <a:lnTo>
                            <a:pt x="187" y="22"/>
                          </a:lnTo>
                          <a:lnTo>
                            <a:pt x="175" y="9"/>
                          </a:lnTo>
                          <a:lnTo>
                            <a:pt x="164" y="2"/>
                          </a:lnTo>
                          <a:lnTo>
                            <a:pt x="150" y="0"/>
                          </a:lnTo>
                          <a:lnTo>
                            <a:pt x="136" y="1"/>
                          </a:lnTo>
                          <a:lnTo>
                            <a:pt x="122" y="6"/>
                          </a:lnTo>
                          <a:lnTo>
                            <a:pt x="108" y="13"/>
                          </a:lnTo>
                          <a:lnTo>
                            <a:pt x="93" y="23"/>
                          </a:lnTo>
                          <a:lnTo>
                            <a:pt x="80" y="35"/>
                          </a:lnTo>
                          <a:lnTo>
                            <a:pt x="66" y="48"/>
                          </a:lnTo>
                          <a:lnTo>
                            <a:pt x="53" y="63"/>
                          </a:lnTo>
                          <a:lnTo>
                            <a:pt x="40" y="78"/>
                          </a:lnTo>
                          <a:lnTo>
                            <a:pt x="30" y="93"/>
                          </a:lnTo>
                          <a:lnTo>
                            <a:pt x="20" y="107"/>
                          </a:lnTo>
                          <a:lnTo>
                            <a:pt x="12" y="121"/>
                          </a:lnTo>
                          <a:lnTo>
                            <a:pt x="5" y="133"/>
                          </a:lnTo>
                          <a:lnTo>
                            <a:pt x="0" y="143"/>
                          </a:lnTo>
                          <a:lnTo>
                            <a:pt x="0" y="144"/>
                          </a:lnTo>
                          <a:lnTo>
                            <a:pt x="0" y="14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79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4132" y="1246"/>
                      <a:ext cx="137" cy="38"/>
                    </a:xfrm>
                    <a:custGeom>
                      <a:avLst/>
                      <a:gdLst>
                        <a:gd name="T0" fmla="*/ 0 w 274"/>
                        <a:gd name="T1" fmla="*/ 0 h 77"/>
                        <a:gd name="T2" fmla="*/ 1 w 274"/>
                        <a:gd name="T3" fmla="*/ 0 h 77"/>
                        <a:gd name="T4" fmla="*/ 1 w 274"/>
                        <a:gd name="T5" fmla="*/ 0 h 77"/>
                        <a:gd name="T6" fmla="*/ 1 w 274"/>
                        <a:gd name="T7" fmla="*/ 0 h 77"/>
                        <a:gd name="T8" fmla="*/ 1 w 274"/>
                        <a:gd name="T9" fmla="*/ 0 h 77"/>
                        <a:gd name="T10" fmla="*/ 1 w 274"/>
                        <a:gd name="T11" fmla="*/ 0 h 77"/>
                        <a:gd name="T12" fmla="*/ 1 w 274"/>
                        <a:gd name="T13" fmla="*/ 0 h 77"/>
                        <a:gd name="T14" fmla="*/ 1 w 274"/>
                        <a:gd name="T15" fmla="*/ 0 h 77"/>
                        <a:gd name="T16" fmla="*/ 1 w 274"/>
                        <a:gd name="T17" fmla="*/ 0 h 77"/>
                        <a:gd name="T18" fmla="*/ 1 w 274"/>
                        <a:gd name="T19" fmla="*/ 0 h 77"/>
                        <a:gd name="T20" fmla="*/ 1 w 274"/>
                        <a:gd name="T21" fmla="*/ 0 h 77"/>
                        <a:gd name="T22" fmla="*/ 1 w 274"/>
                        <a:gd name="T23" fmla="*/ 0 h 77"/>
                        <a:gd name="T24" fmla="*/ 1 w 274"/>
                        <a:gd name="T25" fmla="*/ 0 h 77"/>
                        <a:gd name="T26" fmla="*/ 1 w 274"/>
                        <a:gd name="T27" fmla="*/ 0 h 77"/>
                        <a:gd name="T28" fmla="*/ 1 w 274"/>
                        <a:gd name="T29" fmla="*/ 0 h 77"/>
                        <a:gd name="T30" fmla="*/ 1 w 274"/>
                        <a:gd name="T31" fmla="*/ 0 h 77"/>
                        <a:gd name="T32" fmla="*/ 1 w 274"/>
                        <a:gd name="T33" fmla="*/ 0 h 77"/>
                        <a:gd name="T34" fmla="*/ 1 w 274"/>
                        <a:gd name="T35" fmla="*/ 0 h 77"/>
                        <a:gd name="T36" fmla="*/ 1 w 274"/>
                        <a:gd name="T37" fmla="*/ 0 h 77"/>
                        <a:gd name="T38" fmla="*/ 1 w 274"/>
                        <a:gd name="T39" fmla="*/ 0 h 77"/>
                        <a:gd name="T40" fmla="*/ 1 w 274"/>
                        <a:gd name="T41" fmla="*/ 0 h 77"/>
                        <a:gd name="T42" fmla="*/ 1 w 274"/>
                        <a:gd name="T43" fmla="*/ 0 h 77"/>
                        <a:gd name="T44" fmla="*/ 1 w 274"/>
                        <a:gd name="T45" fmla="*/ 0 h 77"/>
                        <a:gd name="T46" fmla="*/ 1 w 274"/>
                        <a:gd name="T47" fmla="*/ 0 h 77"/>
                        <a:gd name="T48" fmla="*/ 1 w 274"/>
                        <a:gd name="T49" fmla="*/ 0 h 77"/>
                        <a:gd name="T50" fmla="*/ 1 w 274"/>
                        <a:gd name="T51" fmla="*/ 0 h 77"/>
                        <a:gd name="T52" fmla="*/ 1 w 274"/>
                        <a:gd name="T53" fmla="*/ 0 h 77"/>
                        <a:gd name="T54" fmla="*/ 1 w 274"/>
                        <a:gd name="T55" fmla="*/ 0 h 77"/>
                        <a:gd name="T56" fmla="*/ 1 w 274"/>
                        <a:gd name="T57" fmla="*/ 0 h 77"/>
                        <a:gd name="T58" fmla="*/ 1 w 274"/>
                        <a:gd name="T59" fmla="*/ 0 h 77"/>
                        <a:gd name="T60" fmla="*/ 1 w 274"/>
                        <a:gd name="T61" fmla="*/ 0 h 77"/>
                        <a:gd name="T62" fmla="*/ 1 w 274"/>
                        <a:gd name="T63" fmla="*/ 0 h 77"/>
                        <a:gd name="T64" fmla="*/ 1 w 274"/>
                        <a:gd name="T65" fmla="*/ 0 h 77"/>
                        <a:gd name="T66" fmla="*/ 1 w 274"/>
                        <a:gd name="T67" fmla="*/ 0 h 77"/>
                        <a:gd name="T68" fmla="*/ 1 w 274"/>
                        <a:gd name="T69" fmla="*/ 0 h 77"/>
                        <a:gd name="T70" fmla="*/ 1 w 274"/>
                        <a:gd name="T71" fmla="*/ 0 h 77"/>
                        <a:gd name="T72" fmla="*/ 1 w 274"/>
                        <a:gd name="T73" fmla="*/ 0 h 77"/>
                        <a:gd name="T74" fmla="*/ 1 w 274"/>
                        <a:gd name="T75" fmla="*/ 0 h 77"/>
                        <a:gd name="T76" fmla="*/ 1 w 274"/>
                        <a:gd name="T77" fmla="*/ 0 h 77"/>
                        <a:gd name="T78" fmla="*/ 1 w 274"/>
                        <a:gd name="T79" fmla="*/ 0 h 77"/>
                        <a:gd name="T80" fmla="*/ 1 w 274"/>
                        <a:gd name="T81" fmla="*/ 0 h 77"/>
                        <a:gd name="T82" fmla="*/ 1 w 274"/>
                        <a:gd name="T83" fmla="*/ 0 h 77"/>
                        <a:gd name="T84" fmla="*/ 1 w 274"/>
                        <a:gd name="T85" fmla="*/ 0 h 77"/>
                        <a:gd name="T86" fmla="*/ 1 w 274"/>
                        <a:gd name="T87" fmla="*/ 0 h 77"/>
                        <a:gd name="T88" fmla="*/ 0 w 274"/>
                        <a:gd name="T89" fmla="*/ 0 h 77"/>
                        <a:gd name="T90" fmla="*/ 0 w 274"/>
                        <a:gd name="T91" fmla="*/ 0 h 77"/>
                        <a:gd name="T92" fmla="*/ 0 w 274"/>
                        <a:gd name="T93" fmla="*/ 0 h 77"/>
                        <a:gd name="T94" fmla="*/ 0 w 274"/>
                        <a:gd name="T95" fmla="*/ 0 h 77"/>
                        <a:gd name="T96" fmla="*/ 0 w 274"/>
                        <a:gd name="T97" fmla="*/ 0 h 77"/>
                        <a:gd name="T98" fmla="*/ 0 w 274"/>
                        <a:gd name="T99" fmla="*/ 0 h 77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77"/>
                        <a:gd name="T152" fmla="*/ 274 w 274"/>
                        <a:gd name="T153" fmla="*/ 77 h 77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77">
                          <a:moveTo>
                            <a:pt x="0" y="0"/>
                          </a:moveTo>
                          <a:lnTo>
                            <a:pt x="22" y="1"/>
                          </a:lnTo>
                          <a:lnTo>
                            <a:pt x="42" y="2"/>
                          </a:lnTo>
                          <a:lnTo>
                            <a:pt x="64" y="3"/>
                          </a:lnTo>
                          <a:lnTo>
                            <a:pt x="85" y="6"/>
                          </a:lnTo>
                          <a:lnTo>
                            <a:pt x="106" y="9"/>
                          </a:lnTo>
                          <a:lnTo>
                            <a:pt x="127" y="14"/>
                          </a:lnTo>
                          <a:lnTo>
                            <a:pt x="147" y="19"/>
                          </a:lnTo>
                          <a:lnTo>
                            <a:pt x="167" y="26"/>
                          </a:lnTo>
                          <a:lnTo>
                            <a:pt x="178" y="31"/>
                          </a:lnTo>
                          <a:lnTo>
                            <a:pt x="191" y="36"/>
                          </a:lnTo>
                          <a:lnTo>
                            <a:pt x="205" y="40"/>
                          </a:lnTo>
                          <a:lnTo>
                            <a:pt x="220" y="46"/>
                          </a:lnTo>
                          <a:lnTo>
                            <a:pt x="234" y="53"/>
                          </a:lnTo>
                          <a:lnTo>
                            <a:pt x="246" y="60"/>
                          </a:lnTo>
                          <a:lnTo>
                            <a:pt x="257" y="67"/>
                          </a:lnTo>
                          <a:lnTo>
                            <a:pt x="265" y="76"/>
                          </a:lnTo>
                          <a:lnTo>
                            <a:pt x="267" y="77"/>
                          </a:lnTo>
                          <a:lnTo>
                            <a:pt x="269" y="76"/>
                          </a:lnTo>
                          <a:lnTo>
                            <a:pt x="272" y="75"/>
                          </a:lnTo>
                          <a:lnTo>
                            <a:pt x="273" y="74"/>
                          </a:lnTo>
                          <a:lnTo>
                            <a:pt x="274" y="64"/>
                          </a:lnTo>
                          <a:lnTo>
                            <a:pt x="269" y="56"/>
                          </a:lnTo>
                          <a:lnTo>
                            <a:pt x="260" y="48"/>
                          </a:lnTo>
                          <a:lnTo>
                            <a:pt x="247" y="41"/>
                          </a:lnTo>
                          <a:lnTo>
                            <a:pt x="234" y="36"/>
                          </a:lnTo>
                          <a:lnTo>
                            <a:pt x="220" y="31"/>
                          </a:lnTo>
                          <a:lnTo>
                            <a:pt x="209" y="27"/>
                          </a:lnTo>
                          <a:lnTo>
                            <a:pt x="201" y="25"/>
                          </a:lnTo>
                          <a:lnTo>
                            <a:pt x="189" y="21"/>
                          </a:lnTo>
                          <a:lnTo>
                            <a:pt x="177" y="17"/>
                          </a:lnTo>
                          <a:lnTo>
                            <a:pt x="165" y="14"/>
                          </a:lnTo>
                          <a:lnTo>
                            <a:pt x="152" y="11"/>
                          </a:lnTo>
                          <a:lnTo>
                            <a:pt x="140" y="9"/>
                          </a:lnTo>
                          <a:lnTo>
                            <a:pt x="128" y="7"/>
                          </a:lnTo>
                          <a:lnTo>
                            <a:pt x="115" y="4"/>
                          </a:lnTo>
                          <a:lnTo>
                            <a:pt x="102" y="3"/>
                          </a:lnTo>
                          <a:lnTo>
                            <a:pt x="90" y="2"/>
                          </a:lnTo>
                          <a:lnTo>
                            <a:pt x="77" y="1"/>
                          </a:lnTo>
                          <a:lnTo>
                            <a:pt x="64" y="1"/>
                          </a:lnTo>
                          <a:lnTo>
                            <a:pt x="52" y="0"/>
                          </a:lnTo>
                          <a:lnTo>
                            <a:pt x="39" y="0"/>
                          </a:lnTo>
                          <a:lnTo>
                            <a:pt x="25" y="0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0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4332" y="1335"/>
                      <a:ext cx="90" cy="54"/>
                    </a:xfrm>
                    <a:custGeom>
                      <a:avLst/>
                      <a:gdLst>
                        <a:gd name="T0" fmla="*/ 0 w 180"/>
                        <a:gd name="T1" fmla="*/ 1 h 108"/>
                        <a:gd name="T2" fmla="*/ 1 w 180"/>
                        <a:gd name="T3" fmla="*/ 1 h 108"/>
                        <a:gd name="T4" fmla="*/ 1 w 180"/>
                        <a:gd name="T5" fmla="*/ 1 h 108"/>
                        <a:gd name="T6" fmla="*/ 1 w 180"/>
                        <a:gd name="T7" fmla="*/ 1 h 108"/>
                        <a:gd name="T8" fmla="*/ 1 w 180"/>
                        <a:gd name="T9" fmla="*/ 1 h 108"/>
                        <a:gd name="T10" fmla="*/ 1 w 180"/>
                        <a:gd name="T11" fmla="*/ 1 h 108"/>
                        <a:gd name="T12" fmla="*/ 1 w 180"/>
                        <a:gd name="T13" fmla="*/ 1 h 108"/>
                        <a:gd name="T14" fmla="*/ 1 w 180"/>
                        <a:gd name="T15" fmla="*/ 1 h 108"/>
                        <a:gd name="T16" fmla="*/ 1 w 180"/>
                        <a:gd name="T17" fmla="*/ 1 h 108"/>
                        <a:gd name="T18" fmla="*/ 1 w 180"/>
                        <a:gd name="T19" fmla="*/ 1 h 108"/>
                        <a:gd name="T20" fmla="*/ 1 w 180"/>
                        <a:gd name="T21" fmla="*/ 1 h 108"/>
                        <a:gd name="T22" fmla="*/ 1 w 180"/>
                        <a:gd name="T23" fmla="*/ 1 h 108"/>
                        <a:gd name="T24" fmla="*/ 1 w 180"/>
                        <a:gd name="T25" fmla="*/ 1 h 108"/>
                        <a:gd name="T26" fmla="*/ 1 w 180"/>
                        <a:gd name="T27" fmla="*/ 1 h 108"/>
                        <a:gd name="T28" fmla="*/ 1 w 180"/>
                        <a:gd name="T29" fmla="*/ 1 h 108"/>
                        <a:gd name="T30" fmla="*/ 1 w 180"/>
                        <a:gd name="T31" fmla="*/ 1 h 108"/>
                        <a:gd name="T32" fmla="*/ 1 w 180"/>
                        <a:gd name="T33" fmla="*/ 1 h 108"/>
                        <a:gd name="T34" fmla="*/ 1 w 180"/>
                        <a:gd name="T35" fmla="*/ 1 h 108"/>
                        <a:gd name="T36" fmla="*/ 1 w 180"/>
                        <a:gd name="T37" fmla="*/ 1 h 108"/>
                        <a:gd name="T38" fmla="*/ 1 w 180"/>
                        <a:gd name="T39" fmla="*/ 1 h 108"/>
                        <a:gd name="T40" fmla="*/ 1 w 180"/>
                        <a:gd name="T41" fmla="*/ 1 h 108"/>
                        <a:gd name="T42" fmla="*/ 1 w 180"/>
                        <a:gd name="T43" fmla="*/ 1 h 108"/>
                        <a:gd name="T44" fmla="*/ 1 w 180"/>
                        <a:gd name="T45" fmla="*/ 1 h 108"/>
                        <a:gd name="T46" fmla="*/ 1 w 180"/>
                        <a:gd name="T47" fmla="*/ 1 h 108"/>
                        <a:gd name="T48" fmla="*/ 1 w 180"/>
                        <a:gd name="T49" fmla="*/ 1 h 108"/>
                        <a:gd name="T50" fmla="*/ 1 w 180"/>
                        <a:gd name="T51" fmla="*/ 1 h 108"/>
                        <a:gd name="T52" fmla="*/ 1 w 180"/>
                        <a:gd name="T53" fmla="*/ 1 h 108"/>
                        <a:gd name="T54" fmla="*/ 1 w 180"/>
                        <a:gd name="T55" fmla="*/ 1 h 108"/>
                        <a:gd name="T56" fmla="*/ 1 w 180"/>
                        <a:gd name="T57" fmla="*/ 1 h 108"/>
                        <a:gd name="T58" fmla="*/ 1 w 180"/>
                        <a:gd name="T59" fmla="*/ 1 h 108"/>
                        <a:gd name="T60" fmla="*/ 1 w 180"/>
                        <a:gd name="T61" fmla="*/ 1 h 108"/>
                        <a:gd name="T62" fmla="*/ 1 w 180"/>
                        <a:gd name="T63" fmla="*/ 1 h 108"/>
                        <a:gd name="T64" fmla="*/ 1 w 180"/>
                        <a:gd name="T65" fmla="*/ 1 h 108"/>
                        <a:gd name="T66" fmla="*/ 1 w 180"/>
                        <a:gd name="T67" fmla="*/ 1 h 108"/>
                        <a:gd name="T68" fmla="*/ 1 w 180"/>
                        <a:gd name="T69" fmla="*/ 1 h 108"/>
                        <a:gd name="T70" fmla="*/ 1 w 180"/>
                        <a:gd name="T71" fmla="*/ 1 h 108"/>
                        <a:gd name="T72" fmla="*/ 1 w 180"/>
                        <a:gd name="T73" fmla="*/ 1 h 108"/>
                        <a:gd name="T74" fmla="*/ 1 w 180"/>
                        <a:gd name="T75" fmla="*/ 1 h 108"/>
                        <a:gd name="T76" fmla="*/ 1 w 180"/>
                        <a:gd name="T77" fmla="*/ 0 h 108"/>
                        <a:gd name="T78" fmla="*/ 1 w 180"/>
                        <a:gd name="T79" fmla="*/ 1 h 108"/>
                        <a:gd name="T80" fmla="*/ 1 w 180"/>
                        <a:gd name="T81" fmla="*/ 1 h 108"/>
                        <a:gd name="T82" fmla="*/ 0 w 180"/>
                        <a:gd name="T83" fmla="*/ 1 h 108"/>
                        <a:gd name="T84" fmla="*/ 0 w 180"/>
                        <a:gd name="T85" fmla="*/ 1 h 108"/>
                        <a:gd name="T86" fmla="*/ 0 w 180"/>
                        <a:gd name="T87" fmla="*/ 1 h 108"/>
                        <a:gd name="T88" fmla="*/ 0 w 180"/>
                        <a:gd name="T89" fmla="*/ 1 h 108"/>
                        <a:gd name="T90" fmla="*/ 0 w 180"/>
                        <a:gd name="T91" fmla="*/ 1 h 1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80"/>
                        <a:gd name="T139" fmla="*/ 0 h 108"/>
                        <a:gd name="T140" fmla="*/ 180 w 180"/>
                        <a:gd name="T141" fmla="*/ 108 h 1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80" h="108">
                          <a:moveTo>
                            <a:pt x="0" y="6"/>
                          </a:moveTo>
                          <a:lnTo>
                            <a:pt x="13" y="2"/>
                          </a:lnTo>
                          <a:lnTo>
                            <a:pt x="26" y="4"/>
                          </a:lnTo>
                          <a:lnTo>
                            <a:pt x="39" y="7"/>
                          </a:lnTo>
                          <a:lnTo>
                            <a:pt x="51" y="12"/>
                          </a:lnTo>
                          <a:lnTo>
                            <a:pt x="64" y="19"/>
                          </a:lnTo>
                          <a:lnTo>
                            <a:pt x="76" y="27"/>
                          </a:lnTo>
                          <a:lnTo>
                            <a:pt x="86" y="36"/>
                          </a:lnTo>
                          <a:lnTo>
                            <a:pt x="96" y="44"/>
                          </a:lnTo>
                          <a:lnTo>
                            <a:pt x="101" y="47"/>
                          </a:lnTo>
                          <a:lnTo>
                            <a:pt x="105" y="51"/>
                          </a:lnTo>
                          <a:lnTo>
                            <a:pt x="111" y="54"/>
                          </a:lnTo>
                          <a:lnTo>
                            <a:pt x="116" y="58"/>
                          </a:lnTo>
                          <a:lnTo>
                            <a:pt x="120" y="60"/>
                          </a:lnTo>
                          <a:lnTo>
                            <a:pt x="125" y="64"/>
                          </a:lnTo>
                          <a:lnTo>
                            <a:pt x="130" y="67"/>
                          </a:lnTo>
                          <a:lnTo>
                            <a:pt x="134" y="72"/>
                          </a:lnTo>
                          <a:lnTo>
                            <a:pt x="141" y="80"/>
                          </a:lnTo>
                          <a:lnTo>
                            <a:pt x="147" y="89"/>
                          </a:lnTo>
                          <a:lnTo>
                            <a:pt x="153" y="97"/>
                          </a:lnTo>
                          <a:lnTo>
                            <a:pt x="158" y="106"/>
                          </a:lnTo>
                          <a:lnTo>
                            <a:pt x="165" y="108"/>
                          </a:lnTo>
                          <a:lnTo>
                            <a:pt x="171" y="105"/>
                          </a:lnTo>
                          <a:lnTo>
                            <a:pt x="177" y="97"/>
                          </a:lnTo>
                          <a:lnTo>
                            <a:pt x="179" y="91"/>
                          </a:lnTo>
                          <a:lnTo>
                            <a:pt x="180" y="78"/>
                          </a:lnTo>
                          <a:lnTo>
                            <a:pt x="177" y="67"/>
                          </a:lnTo>
                          <a:lnTo>
                            <a:pt x="170" y="57"/>
                          </a:lnTo>
                          <a:lnTo>
                            <a:pt x="160" y="47"/>
                          </a:lnTo>
                          <a:lnTo>
                            <a:pt x="148" y="40"/>
                          </a:lnTo>
                          <a:lnTo>
                            <a:pt x="137" y="35"/>
                          </a:lnTo>
                          <a:lnTo>
                            <a:pt x="124" y="29"/>
                          </a:lnTo>
                          <a:lnTo>
                            <a:pt x="112" y="26"/>
                          </a:lnTo>
                          <a:lnTo>
                            <a:pt x="100" y="21"/>
                          </a:lnTo>
                          <a:lnTo>
                            <a:pt x="86" y="16"/>
                          </a:lnTo>
                          <a:lnTo>
                            <a:pt x="72" y="11"/>
                          </a:lnTo>
                          <a:lnTo>
                            <a:pt x="57" y="6"/>
                          </a:lnTo>
                          <a:lnTo>
                            <a:pt x="43" y="2"/>
                          </a:lnTo>
                          <a:lnTo>
                            <a:pt x="28" y="0"/>
                          </a:lnTo>
                          <a:lnTo>
                            <a:pt x="14" y="1"/>
                          </a:lnTo>
                          <a:lnTo>
                            <a:pt x="1" y="5"/>
                          </a:lnTo>
                          <a:lnTo>
                            <a:pt x="0" y="5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1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4474" y="1341"/>
                      <a:ext cx="40" cy="81"/>
                    </a:xfrm>
                    <a:custGeom>
                      <a:avLst/>
                      <a:gdLst>
                        <a:gd name="T0" fmla="*/ 0 w 80"/>
                        <a:gd name="T1" fmla="*/ 0 h 161"/>
                        <a:gd name="T2" fmla="*/ 1 w 80"/>
                        <a:gd name="T3" fmla="*/ 1 h 161"/>
                        <a:gd name="T4" fmla="*/ 1 w 80"/>
                        <a:gd name="T5" fmla="*/ 1 h 161"/>
                        <a:gd name="T6" fmla="*/ 1 w 80"/>
                        <a:gd name="T7" fmla="*/ 1 h 161"/>
                        <a:gd name="T8" fmla="*/ 1 w 80"/>
                        <a:gd name="T9" fmla="*/ 1 h 161"/>
                        <a:gd name="T10" fmla="*/ 1 w 80"/>
                        <a:gd name="T11" fmla="*/ 1 h 161"/>
                        <a:gd name="T12" fmla="*/ 1 w 80"/>
                        <a:gd name="T13" fmla="*/ 1 h 161"/>
                        <a:gd name="T14" fmla="*/ 1 w 80"/>
                        <a:gd name="T15" fmla="*/ 1 h 161"/>
                        <a:gd name="T16" fmla="*/ 1 w 80"/>
                        <a:gd name="T17" fmla="*/ 1 h 161"/>
                        <a:gd name="T18" fmla="*/ 1 w 80"/>
                        <a:gd name="T19" fmla="*/ 1 h 161"/>
                        <a:gd name="T20" fmla="*/ 1 w 80"/>
                        <a:gd name="T21" fmla="*/ 1 h 161"/>
                        <a:gd name="T22" fmla="*/ 1 w 80"/>
                        <a:gd name="T23" fmla="*/ 1 h 161"/>
                        <a:gd name="T24" fmla="*/ 1 w 80"/>
                        <a:gd name="T25" fmla="*/ 1 h 161"/>
                        <a:gd name="T26" fmla="*/ 1 w 80"/>
                        <a:gd name="T27" fmla="*/ 1 h 161"/>
                        <a:gd name="T28" fmla="*/ 1 w 80"/>
                        <a:gd name="T29" fmla="*/ 1 h 161"/>
                        <a:gd name="T30" fmla="*/ 1 w 80"/>
                        <a:gd name="T31" fmla="*/ 1 h 161"/>
                        <a:gd name="T32" fmla="*/ 1 w 80"/>
                        <a:gd name="T33" fmla="*/ 1 h 161"/>
                        <a:gd name="T34" fmla="*/ 1 w 80"/>
                        <a:gd name="T35" fmla="*/ 1 h 161"/>
                        <a:gd name="T36" fmla="*/ 1 w 80"/>
                        <a:gd name="T37" fmla="*/ 1 h 161"/>
                        <a:gd name="T38" fmla="*/ 1 w 80"/>
                        <a:gd name="T39" fmla="*/ 1 h 161"/>
                        <a:gd name="T40" fmla="*/ 1 w 80"/>
                        <a:gd name="T41" fmla="*/ 1 h 161"/>
                        <a:gd name="T42" fmla="*/ 1 w 80"/>
                        <a:gd name="T43" fmla="*/ 1 h 161"/>
                        <a:gd name="T44" fmla="*/ 1 w 80"/>
                        <a:gd name="T45" fmla="*/ 1 h 161"/>
                        <a:gd name="T46" fmla="*/ 1 w 80"/>
                        <a:gd name="T47" fmla="*/ 1 h 161"/>
                        <a:gd name="T48" fmla="*/ 1 w 80"/>
                        <a:gd name="T49" fmla="*/ 1 h 161"/>
                        <a:gd name="T50" fmla="*/ 1 w 80"/>
                        <a:gd name="T51" fmla="*/ 1 h 161"/>
                        <a:gd name="T52" fmla="*/ 1 w 80"/>
                        <a:gd name="T53" fmla="*/ 1 h 161"/>
                        <a:gd name="T54" fmla="*/ 1 w 80"/>
                        <a:gd name="T55" fmla="*/ 1 h 161"/>
                        <a:gd name="T56" fmla="*/ 1 w 80"/>
                        <a:gd name="T57" fmla="*/ 0 h 161"/>
                        <a:gd name="T58" fmla="*/ 1 w 80"/>
                        <a:gd name="T59" fmla="*/ 0 h 161"/>
                        <a:gd name="T60" fmla="*/ 1 w 80"/>
                        <a:gd name="T61" fmla="*/ 0 h 161"/>
                        <a:gd name="T62" fmla="*/ 0 w 80"/>
                        <a:gd name="T63" fmla="*/ 0 h 161"/>
                        <a:gd name="T64" fmla="*/ 0 w 80"/>
                        <a:gd name="T65" fmla="*/ 0 h 161"/>
                        <a:gd name="T66" fmla="*/ 0 w 80"/>
                        <a:gd name="T67" fmla="*/ 0 h 161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80"/>
                        <a:gd name="T103" fmla="*/ 0 h 161"/>
                        <a:gd name="T104" fmla="*/ 80 w 80"/>
                        <a:gd name="T105" fmla="*/ 161 h 161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80" h="161">
                          <a:moveTo>
                            <a:pt x="0" y="0"/>
                          </a:moveTo>
                          <a:lnTo>
                            <a:pt x="16" y="15"/>
                          </a:lnTo>
                          <a:lnTo>
                            <a:pt x="27" y="31"/>
                          </a:lnTo>
                          <a:lnTo>
                            <a:pt x="30" y="51"/>
                          </a:lnTo>
                          <a:lnTo>
                            <a:pt x="30" y="70"/>
                          </a:lnTo>
                          <a:lnTo>
                            <a:pt x="27" y="91"/>
                          </a:lnTo>
                          <a:lnTo>
                            <a:pt x="21" y="112"/>
                          </a:lnTo>
                          <a:lnTo>
                            <a:pt x="16" y="131"/>
                          </a:lnTo>
                          <a:lnTo>
                            <a:pt x="12" y="150"/>
                          </a:lnTo>
                          <a:lnTo>
                            <a:pt x="13" y="154"/>
                          </a:lnTo>
                          <a:lnTo>
                            <a:pt x="14" y="156"/>
                          </a:lnTo>
                          <a:lnTo>
                            <a:pt x="16" y="160"/>
                          </a:lnTo>
                          <a:lnTo>
                            <a:pt x="20" y="161"/>
                          </a:lnTo>
                          <a:lnTo>
                            <a:pt x="36" y="160"/>
                          </a:lnTo>
                          <a:lnTo>
                            <a:pt x="50" y="154"/>
                          </a:lnTo>
                          <a:lnTo>
                            <a:pt x="61" y="145"/>
                          </a:lnTo>
                          <a:lnTo>
                            <a:pt x="69" y="132"/>
                          </a:lnTo>
                          <a:lnTo>
                            <a:pt x="76" y="117"/>
                          </a:lnTo>
                          <a:lnTo>
                            <a:pt x="78" y="102"/>
                          </a:lnTo>
                          <a:lnTo>
                            <a:pt x="80" y="87"/>
                          </a:lnTo>
                          <a:lnTo>
                            <a:pt x="77" y="72"/>
                          </a:lnTo>
                          <a:lnTo>
                            <a:pt x="73" y="60"/>
                          </a:lnTo>
                          <a:lnTo>
                            <a:pt x="67" y="47"/>
                          </a:lnTo>
                          <a:lnTo>
                            <a:pt x="59" y="34"/>
                          </a:lnTo>
                          <a:lnTo>
                            <a:pt x="50" y="24"/>
                          </a:lnTo>
                          <a:lnTo>
                            <a:pt x="39" y="16"/>
                          </a:lnTo>
                          <a:lnTo>
                            <a:pt x="28" y="8"/>
                          </a:lnTo>
                          <a:lnTo>
                            <a:pt x="15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2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4253" y="1385"/>
                      <a:ext cx="138" cy="43"/>
                    </a:xfrm>
                    <a:custGeom>
                      <a:avLst/>
                      <a:gdLst>
                        <a:gd name="T0" fmla="*/ 1 w 274"/>
                        <a:gd name="T1" fmla="*/ 1 h 85"/>
                        <a:gd name="T2" fmla="*/ 1 w 274"/>
                        <a:gd name="T3" fmla="*/ 1 h 85"/>
                        <a:gd name="T4" fmla="*/ 1 w 274"/>
                        <a:gd name="T5" fmla="*/ 1 h 85"/>
                        <a:gd name="T6" fmla="*/ 1 w 274"/>
                        <a:gd name="T7" fmla="*/ 1 h 85"/>
                        <a:gd name="T8" fmla="*/ 1 w 274"/>
                        <a:gd name="T9" fmla="*/ 1 h 85"/>
                        <a:gd name="T10" fmla="*/ 1 w 274"/>
                        <a:gd name="T11" fmla="*/ 1 h 85"/>
                        <a:gd name="T12" fmla="*/ 1 w 274"/>
                        <a:gd name="T13" fmla="*/ 1 h 85"/>
                        <a:gd name="T14" fmla="*/ 1 w 274"/>
                        <a:gd name="T15" fmla="*/ 1 h 85"/>
                        <a:gd name="T16" fmla="*/ 1 w 274"/>
                        <a:gd name="T17" fmla="*/ 1 h 85"/>
                        <a:gd name="T18" fmla="*/ 1 w 274"/>
                        <a:gd name="T19" fmla="*/ 1 h 85"/>
                        <a:gd name="T20" fmla="*/ 1 w 274"/>
                        <a:gd name="T21" fmla="*/ 1 h 85"/>
                        <a:gd name="T22" fmla="*/ 1 w 274"/>
                        <a:gd name="T23" fmla="*/ 1 h 85"/>
                        <a:gd name="T24" fmla="*/ 1 w 274"/>
                        <a:gd name="T25" fmla="*/ 1 h 85"/>
                        <a:gd name="T26" fmla="*/ 1 w 274"/>
                        <a:gd name="T27" fmla="*/ 1 h 85"/>
                        <a:gd name="T28" fmla="*/ 1 w 274"/>
                        <a:gd name="T29" fmla="*/ 1 h 85"/>
                        <a:gd name="T30" fmla="*/ 1 w 274"/>
                        <a:gd name="T31" fmla="*/ 1 h 85"/>
                        <a:gd name="T32" fmla="*/ 1 w 274"/>
                        <a:gd name="T33" fmla="*/ 1 h 85"/>
                        <a:gd name="T34" fmla="*/ 1 w 274"/>
                        <a:gd name="T35" fmla="*/ 0 h 85"/>
                        <a:gd name="T36" fmla="*/ 1 w 274"/>
                        <a:gd name="T37" fmla="*/ 0 h 85"/>
                        <a:gd name="T38" fmla="*/ 1 w 274"/>
                        <a:gd name="T39" fmla="*/ 1 h 85"/>
                        <a:gd name="T40" fmla="*/ 1 w 274"/>
                        <a:gd name="T41" fmla="*/ 1 h 85"/>
                        <a:gd name="T42" fmla="*/ 1 w 274"/>
                        <a:gd name="T43" fmla="*/ 1 h 85"/>
                        <a:gd name="T44" fmla="*/ 1 w 274"/>
                        <a:gd name="T45" fmla="*/ 1 h 85"/>
                        <a:gd name="T46" fmla="*/ 0 w 274"/>
                        <a:gd name="T47" fmla="*/ 1 h 85"/>
                        <a:gd name="T48" fmla="*/ 0 w 274"/>
                        <a:gd name="T49" fmla="*/ 1 h 85"/>
                        <a:gd name="T50" fmla="*/ 1 w 274"/>
                        <a:gd name="T51" fmla="*/ 1 h 85"/>
                        <a:gd name="T52" fmla="*/ 1 w 274"/>
                        <a:gd name="T53" fmla="*/ 1 h 85"/>
                        <a:gd name="T54" fmla="*/ 1 w 274"/>
                        <a:gd name="T55" fmla="*/ 1 h 85"/>
                        <a:gd name="T56" fmla="*/ 1 w 274"/>
                        <a:gd name="T57" fmla="*/ 1 h 85"/>
                        <a:gd name="T58" fmla="*/ 1 w 274"/>
                        <a:gd name="T59" fmla="*/ 1 h 85"/>
                        <a:gd name="T60" fmla="*/ 1 w 274"/>
                        <a:gd name="T61" fmla="*/ 1 h 85"/>
                        <a:gd name="T62" fmla="*/ 1 w 274"/>
                        <a:gd name="T63" fmla="*/ 1 h 85"/>
                        <a:gd name="T64" fmla="*/ 1 w 274"/>
                        <a:gd name="T65" fmla="*/ 1 h 85"/>
                        <a:gd name="T66" fmla="*/ 1 w 274"/>
                        <a:gd name="T67" fmla="*/ 1 h 85"/>
                        <a:gd name="T68" fmla="*/ 1 w 274"/>
                        <a:gd name="T69" fmla="*/ 1 h 85"/>
                        <a:gd name="T70" fmla="*/ 1 w 274"/>
                        <a:gd name="T71" fmla="*/ 1 h 85"/>
                        <a:gd name="T72" fmla="*/ 1 w 274"/>
                        <a:gd name="T73" fmla="*/ 1 h 85"/>
                        <a:gd name="T74" fmla="*/ 1 w 274"/>
                        <a:gd name="T75" fmla="*/ 1 h 85"/>
                        <a:gd name="T76" fmla="*/ 1 w 274"/>
                        <a:gd name="T77" fmla="*/ 1 h 85"/>
                        <a:gd name="T78" fmla="*/ 1 w 274"/>
                        <a:gd name="T79" fmla="*/ 1 h 85"/>
                        <a:gd name="T80" fmla="*/ 1 w 274"/>
                        <a:gd name="T81" fmla="*/ 1 h 85"/>
                        <a:gd name="T82" fmla="*/ 1 w 274"/>
                        <a:gd name="T83" fmla="*/ 1 h 85"/>
                        <a:gd name="T84" fmla="*/ 1 w 274"/>
                        <a:gd name="T85" fmla="*/ 1 h 85"/>
                        <a:gd name="T86" fmla="*/ 1 w 274"/>
                        <a:gd name="T87" fmla="*/ 1 h 85"/>
                        <a:gd name="T88" fmla="*/ 1 w 274"/>
                        <a:gd name="T89" fmla="*/ 1 h 85"/>
                        <a:gd name="T90" fmla="*/ 1 w 274"/>
                        <a:gd name="T91" fmla="*/ 1 h 85"/>
                        <a:gd name="T92" fmla="*/ 1 w 274"/>
                        <a:gd name="T93" fmla="*/ 1 h 85"/>
                        <a:gd name="T94" fmla="*/ 1 w 274"/>
                        <a:gd name="T95" fmla="*/ 1 h 85"/>
                        <a:gd name="T96" fmla="*/ 1 w 274"/>
                        <a:gd name="T97" fmla="*/ 1 h 85"/>
                        <a:gd name="T98" fmla="*/ 1 w 274"/>
                        <a:gd name="T99" fmla="*/ 1 h 85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274"/>
                        <a:gd name="T151" fmla="*/ 0 h 85"/>
                        <a:gd name="T152" fmla="*/ 274 w 274"/>
                        <a:gd name="T153" fmla="*/ 85 h 85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274" h="85">
                          <a:moveTo>
                            <a:pt x="274" y="70"/>
                          </a:moveTo>
                          <a:lnTo>
                            <a:pt x="257" y="71"/>
                          </a:lnTo>
                          <a:lnTo>
                            <a:pt x="241" y="72"/>
                          </a:lnTo>
                          <a:lnTo>
                            <a:pt x="224" y="71"/>
                          </a:lnTo>
                          <a:lnTo>
                            <a:pt x="208" y="70"/>
                          </a:lnTo>
                          <a:lnTo>
                            <a:pt x="193" y="67"/>
                          </a:lnTo>
                          <a:lnTo>
                            <a:pt x="177" y="64"/>
                          </a:lnTo>
                          <a:lnTo>
                            <a:pt x="162" y="61"/>
                          </a:lnTo>
                          <a:lnTo>
                            <a:pt x="147" y="56"/>
                          </a:lnTo>
                          <a:lnTo>
                            <a:pt x="132" y="50"/>
                          </a:lnTo>
                          <a:lnTo>
                            <a:pt x="117" y="44"/>
                          </a:lnTo>
                          <a:lnTo>
                            <a:pt x="104" y="39"/>
                          </a:lnTo>
                          <a:lnTo>
                            <a:pt x="89" y="32"/>
                          </a:lnTo>
                          <a:lnTo>
                            <a:pt x="75" y="24"/>
                          </a:lnTo>
                          <a:lnTo>
                            <a:pt x="60" y="17"/>
                          </a:lnTo>
                          <a:lnTo>
                            <a:pt x="46" y="9"/>
                          </a:lnTo>
                          <a:lnTo>
                            <a:pt x="31" y="1"/>
                          </a:lnTo>
                          <a:lnTo>
                            <a:pt x="25" y="0"/>
                          </a:lnTo>
                          <a:lnTo>
                            <a:pt x="19" y="0"/>
                          </a:lnTo>
                          <a:lnTo>
                            <a:pt x="14" y="3"/>
                          </a:lnTo>
                          <a:lnTo>
                            <a:pt x="9" y="8"/>
                          </a:lnTo>
                          <a:lnTo>
                            <a:pt x="4" y="13"/>
                          </a:lnTo>
                          <a:lnTo>
                            <a:pt x="1" y="19"/>
                          </a:lnTo>
                          <a:lnTo>
                            <a:pt x="0" y="26"/>
                          </a:lnTo>
                          <a:lnTo>
                            <a:pt x="0" y="32"/>
                          </a:lnTo>
                          <a:lnTo>
                            <a:pt x="4" y="42"/>
                          </a:lnTo>
                          <a:lnTo>
                            <a:pt x="11" y="50"/>
                          </a:lnTo>
                          <a:lnTo>
                            <a:pt x="21" y="55"/>
                          </a:lnTo>
                          <a:lnTo>
                            <a:pt x="33" y="58"/>
                          </a:lnTo>
                          <a:lnTo>
                            <a:pt x="44" y="61"/>
                          </a:lnTo>
                          <a:lnTo>
                            <a:pt x="54" y="63"/>
                          </a:lnTo>
                          <a:lnTo>
                            <a:pt x="64" y="65"/>
                          </a:lnTo>
                          <a:lnTo>
                            <a:pt x="75" y="69"/>
                          </a:lnTo>
                          <a:lnTo>
                            <a:pt x="84" y="71"/>
                          </a:lnTo>
                          <a:lnTo>
                            <a:pt x="94" y="74"/>
                          </a:lnTo>
                          <a:lnTo>
                            <a:pt x="105" y="77"/>
                          </a:lnTo>
                          <a:lnTo>
                            <a:pt x="115" y="79"/>
                          </a:lnTo>
                          <a:lnTo>
                            <a:pt x="135" y="82"/>
                          </a:lnTo>
                          <a:lnTo>
                            <a:pt x="154" y="85"/>
                          </a:lnTo>
                          <a:lnTo>
                            <a:pt x="174" y="84"/>
                          </a:lnTo>
                          <a:lnTo>
                            <a:pt x="195" y="82"/>
                          </a:lnTo>
                          <a:lnTo>
                            <a:pt x="215" y="80"/>
                          </a:lnTo>
                          <a:lnTo>
                            <a:pt x="235" y="78"/>
                          </a:lnTo>
                          <a:lnTo>
                            <a:pt x="254" y="74"/>
                          </a:lnTo>
                          <a:lnTo>
                            <a:pt x="274" y="71"/>
                          </a:lnTo>
                          <a:lnTo>
                            <a:pt x="274" y="7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3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4595" y="1308"/>
                      <a:ext cx="40" cy="97"/>
                    </a:xfrm>
                    <a:custGeom>
                      <a:avLst/>
                      <a:gdLst>
                        <a:gd name="T0" fmla="*/ 0 w 81"/>
                        <a:gd name="T1" fmla="*/ 0 h 195"/>
                        <a:gd name="T2" fmla="*/ 0 w 81"/>
                        <a:gd name="T3" fmla="*/ 0 h 195"/>
                        <a:gd name="T4" fmla="*/ 0 w 81"/>
                        <a:gd name="T5" fmla="*/ 0 h 195"/>
                        <a:gd name="T6" fmla="*/ 0 w 81"/>
                        <a:gd name="T7" fmla="*/ 0 h 195"/>
                        <a:gd name="T8" fmla="*/ 0 w 81"/>
                        <a:gd name="T9" fmla="*/ 0 h 195"/>
                        <a:gd name="T10" fmla="*/ 0 w 81"/>
                        <a:gd name="T11" fmla="*/ 0 h 195"/>
                        <a:gd name="T12" fmla="*/ 0 w 81"/>
                        <a:gd name="T13" fmla="*/ 0 h 195"/>
                        <a:gd name="T14" fmla="*/ 0 w 81"/>
                        <a:gd name="T15" fmla="*/ 0 h 195"/>
                        <a:gd name="T16" fmla="*/ 0 w 81"/>
                        <a:gd name="T17" fmla="*/ 0 h 195"/>
                        <a:gd name="T18" fmla="*/ 0 w 81"/>
                        <a:gd name="T19" fmla="*/ 0 h 195"/>
                        <a:gd name="T20" fmla="*/ 0 w 81"/>
                        <a:gd name="T21" fmla="*/ 0 h 195"/>
                        <a:gd name="T22" fmla="*/ 0 w 81"/>
                        <a:gd name="T23" fmla="*/ 0 h 195"/>
                        <a:gd name="T24" fmla="*/ 0 w 81"/>
                        <a:gd name="T25" fmla="*/ 0 h 195"/>
                        <a:gd name="T26" fmla="*/ 0 w 81"/>
                        <a:gd name="T27" fmla="*/ 0 h 195"/>
                        <a:gd name="T28" fmla="*/ 0 w 81"/>
                        <a:gd name="T29" fmla="*/ 0 h 195"/>
                        <a:gd name="T30" fmla="*/ 0 w 81"/>
                        <a:gd name="T31" fmla="*/ 0 h 195"/>
                        <a:gd name="T32" fmla="*/ 0 w 81"/>
                        <a:gd name="T33" fmla="*/ 0 h 195"/>
                        <a:gd name="T34" fmla="*/ 0 w 81"/>
                        <a:gd name="T35" fmla="*/ 0 h 195"/>
                        <a:gd name="T36" fmla="*/ 0 w 81"/>
                        <a:gd name="T37" fmla="*/ 0 h 195"/>
                        <a:gd name="T38" fmla="*/ 0 w 81"/>
                        <a:gd name="T39" fmla="*/ 0 h 195"/>
                        <a:gd name="T40" fmla="*/ 0 w 81"/>
                        <a:gd name="T41" fmla="*/ 0 h 195"/>
                        <a:gd name="T42" fmla="*/ 0 w 81"/>
                        <a:gd name="T43" fmla="*/ 0 h 195"/>
                        <a:gd name="T44" fmla="*/ 0 w 81"/>
                        <a:gd name="T45" fmla="*/ 0 h 195"/>
                        <a:gd name="T46" fmla="*/ 0 w 81"/>
                        <a:gd name="T47" fmla="*/ 0 h 195"/>
                        <a:gd name="T48" fmla="*/ 0 w 81"/>
                        <a:gd name="T49" fmla="*/ 0 h 195"/>
                        <a:gd name="T50" fmla="*/ 0 w 81"/>
                        <a:gd name="T51" fmla="*/ 0 h 195"/>
                        <a:gd name="T52" fmla="*/ 0 w 81"/>
                        <a:gd name="T53" fmla="*/ 0 h 195"/>
                        <a:gd name="T54" fmla="*/ 0 w 81"/>
                        <a:gd name="T55" fmla="*/ 0 h 195"/>
                        <a:gd name="T56" fmla="*/ 0 w 81"/>
                        <a:gd name="T57" fmla="*/ 0 h 195"/>
                        <a:gd name="T58" fmla="*/ 0 w 81"/>
                        <a:gd name="T59" fmla="*/ 0 h 195"/>
                        <a:gd name="T60" fmla="*/ 0 w 81"/>
                        <a:gd name="T61" fmla="*/ 0 h 195"/>
                        <a:gd name="T62" fmla="*/ 0 w 81"/>
                        <a:gd name="T63" fmla="*/ 0 h 195"/>
                        <a:gd name="T64" fmla="*/ 0 w 81"/>
                        <a:gd name="T65" fmla="*/ 0 h 195"/>
                        <a:gd name="T66" fmla="*/ 0 w 81"/>
                        <a:gd name="T67" fmla="*/ 0 h 195"/>
                        <a:gd name="T68" fmla="*/ 0 w 81"/>
                        <a:gd name="T69" fmla="*/ 0 h 195"/>
                        <a:gd name="T70" fmla="*/ 0 w 81"/>
                        <a:gd name="T71" fmla="*/ 0 h 195"/>
                        <a:gd name="T72" fmla="*/ 0 w 81"/>
                        <a:gd name="T73" fmla="*/ 0 h 195"/>
                        <a:gd name="T74" fmla="*/ 0 w 81"/>
                        <a:gd name="T75" fmla="*/ 0 h 195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w 81"/>
                        <a:gd name="T115" fmla="*/ 0 h 195"/>
                        <a:gd name="T116" fmla="*/ 81 w 81"/>
                        <a:gd name="T117" fmla="*/ 195 h 195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T114" t="T115" r="T116" b="T117"/>
                      <a:pathLst>
                        <a:path w="81" h="195">
                          <a:moveTo>
                            <a:pt x="0" y="0"/>
                          </a:moveTo>
                          <a:lnTo>
                            <a:pt x="11" y="8"/>
                          </a:lnTo>
                          <a:lnTo>
                            <a:pt x="21" y="19"/>
                          </a:lnTo>
                          <a:lnTo>
                            <a:pt x="29" y="29"/>
                          </a:lnTo>
                          <a:lnTo>
                            <a:pt x="36" y="41"/>
                          </a:lnTo>
                          <a:lnTo>
                            <a:pt x="40" y="52"/>
                          </a:lnTo>
                          <a:lnTo>
                            <a:pt x="45" y="66"/>
                          </a:lnTo>
                          <a:lnTo>
                            <a:pt x="47" y="79"/>
                          </a:lnTo>
                          <a:lnTo>
                            <a:pt x="49" y="92"/>
                          </a:lnTo>
                          <a:lnTo>
                            <a:pt x="48" y="113"/>
                          </a:lnTo>
                          <a:lnTo>
                            <a:pt x="43" y="130"/>
                          </a:lnTo>
                          <a:lnTo>
                            <a:pt x="32" y="146"/>
                          </a:lnTo>
                          <a:lnTo>
                            <a:pt x="20" y="163"/>
                          </a:lnTo>
                          <a:lnTo>
                            <a:pt x="15" y="171"/>
                          </a:lnTo>
                          <a:lnTo>
                            <a:pt x="13" y="180"/>
                          </a:lnTo>
                          <a:lnTo>
                            <a:pt x="14" y="188"/>
                          </a:lnTo>
                          <a:lnTo>
                            <a:pt x="21" y="194"/>
                          </a:lnTo>
                          <a:lnTo>
                            <a:pt x="36" y="195"/>
                          </a:lnTo>
                          <a:lnTo>
                            <a:pt x="48" y="189"/>
                          </a:lnTo>
                          <a:lnTo>
                            <a:pt x="59" y="179"/>
                          </a:lnTo>
                          <a:lnTo>
                            <a:pt x="67" y="164"/>
                          </a:lnTo>
                          <a:lnTo>
                            <a:pt x="72" y="148"/>
                          </a:lnTo>
                          <a:lnTo>
                            <a:pt x="77" y="130"/>
                          </a:lnTo>
                          <a:lnTo>
                            <a:pt x="79" y="115"/>
                          </a:lnTo>
                          <a:lnTo>
                            <a:pt x="81" y="103"/>
                          </a:lnTo>
                          <a:lnTo>
                            <a:pt x="78" y="87"/>
                          </a:lnTo>
                          <a:lnTo>
                            <a:pt x="74" y="70"/>
                          </a:lnTo>
                          <a:lnTo>
                            <a:pt x="66" y="54"/>
                          </a:lnTo>
                          <a:lnTo>
                            <a:pt x="55" y="41"/>
                          </a:lnTo>
                          <a:lnTo>
                            <a:pt x="44" y="27"/>
                          </a:lnTo>
                          <a:lnTo>
                            <a:pt x="30" y="16"/>
                          </a:lnTo>
                          <a:lnTo>
                            <a:pt x="15" y="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4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3948" y="1319"/>
                      <a:ext cx="61" cy="75"/>
                    </a:xfrm>
                    <a:custGeom>
                      <a:avLst/>
                      <a:gdLst>
                        <a:gd name="T0" fmla="*/ 1 w 122"/>
                        <a:gd name="T1" fmla="*/ 0 h 150"/>
                        <a:gd name="T2" fmla="*/ 1 w 122"/>
                        <a:gd name="T3" fmla="*/ 1 h 150"/>
                        <a:gd name="T4" fmla="*/ 0 w 122"/>
                        <a:gd name="T5" fmla="*/ 1 h 150"/>
                        <a:gd name="T6" fmla="*/ 1 w 122"/>
                        <a:gd name="T7" fmla="*/ 1 h 150"/>
                        <a:gd name="T8" fmla="*/ 1 w 122"/>
                        <a:gd name="T9" fmla="*/ 1 h 150"/>
                        <a:gd name="T10" fmla="*/ 1 w 122"/>
                        <a:gd name="T11" fmla="*/ 1 h 150"/>
                        <a:gd name="T12" fmla="*/ 1 w 122"/>
                        <a:gd name="T13" fmla="*/ 1 h 150"/>
                        <a:gd name="T14" fmla="*/ 1 w 122"/>
                        <a:gd name="T15" fmla="*/ 1 h 150"/>
                        <a:gd name="T16" fmla="*/ 1 w 122"/>
                        <a:gd name="T17" fmla="*/ 1 h 150"/>
                        <a:gd name="T18" fmla="*/ 1 w 122"/>
                        <a:gd name="T19" fmla="*/ 1 h 150"/>
                        <a:gd name="T20" fmla="*/ 1 w 122"/>
                        <a:gd name="T21" fmla="*/ 1 h 150"/>
                        <a:gd name="T22" fmla="*/ 1 w 122"/>
                        <a:gd name="T23" fmla="*/ 1 h 150"/>
                        <a:gd name="T24" fmla="*/ 1 w 122"/>
                        <a:gd name="T25" fmla="*/ 1 h 150"/>
                        <a:gd name="T26" fmla="*/ 1 w 122"/>
                        <a:gd name="T27" fmla="*/ 1 h 150"/>
                        <a:gd name="T28" fmla="*/ 1 w 122"/>
                        <a:gd name="T29" fmla="*/ 1 h 150"/>
                        <a:gd name="T30" fmla="*/ 1 w 122"/>
                        <a:gd name="T31" fmla="*/ 1 h 150"/>
                        <a:gd name="T32" fmla="*/ 1 w 122"/>
                        <a:gd name="T33" fmla="*/ 1 h 150"/>
                        <a:gd name="T34" fmla="*/ 1 w 122"/>
                        <a:gd name="T35" fmla="*/ 1 h 150"/>
                        <a:gd name="T36" fmla="*/ 1 w 122"/>
                        <a:gd name="T37" fmla="*/ 1 h 150"/>
                        <a:gd name="T38" fmla="*/ 1 w 122"/>
                        <a:gd name="T39" fmla="*/ 1 h 150"/>
                        <a:gd name="T40" fmla="*/ 1 w 122"/>
                        <a:gd name="T41" fmla="*/ 1 h 150"/>
                        <a:gd name="T42" fmla="*/ 1 w 122"/>
                        <a:gd name="T43" fmla="*/ 1 h 150"/>
                        <a:gd name="T44" fmla="*/ 1 w 122"/>
                        <a:gd name="T45" fmla="*/ 1 h 150"/>
                        <a:gd name="T46" fmla="*/ 1 w 122"/>
                        <a:gd name="T47" fmla="*/ 1 h 150"/>
                        <a:gd name="T48" fmla="*/ 1 w 122"/>
                        <a:gd name="T49" fmla="*/ 0 h 150"/>
                        <a:gd name="T50" fmla="*/ 1 w 122"/>
                        <a:gd name="T51" fmla="*/ 0 h 150"/>
                        <a:gd name="T52" fmla="*/ 1 w 122"/>
                        <a:gd name="T53" fmla="*/ 0 h 150"/>
                        <a:gd name="T54" fmla="*/ 1 w 122"/>
                        <a:gd name="T55" fmla="*/ 0 h 150"/>
                        <a:gd name="T56" fmla="*/ 1 w 122"/>
                        <a:gd name="T57" fmla="*/ 0 h 150"/>
                        <a:gd name="T58" fmla="*/ 1 w 122"/>
                        <a:gd name="T59" fmla="*/ 0 h 15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22"/>
                        <a:gd name="T91" fmla="*/ 0 h 150"/>
                        <a:gd name="T92" fmla="*/ 122 w 122"/>
                        <a:gd name="T93" fmla="*/ 150 h 15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22" h="150">
                          <a:moveTo>
                            <a:pt x="11" y="0"/>
                          </a:moveTo>
                          <a:lnTo>
                            <a:pt x="2" y="24"/>
                          </a:lnTo>
                          <a:lnTo>
                            <a:pt x="0" y="47"/>
                          </a:lnTo>
                          <a:lnTo>
                            <a:pt x="4" y="71"/>
                          </a:lnTo>
                          <a:lnTo>
                            <a:pt x="11" y="95"/>
                          </a:lnTo>
                          <a:lnTo>
                            <a:pt x="17" y="108"/>
                          </a:lnTo>
                          <a:lnTo>
                            <a:pt x="26" y="121"/>
                          </a:lnTo>
                          <a:lnTo>
                            <a:pt x="36" y="133"/>
                          </a:lnTo>
                          <a:lnTo>
                            <a:pt x="46" y="141"/>
                          </a:lnTo>
                          <a:lnTo>
                            <a:pt x="59" y="147"/>
                          </a:lnTo>
                          <a:lnTo>
                            <a:pt x="73" y="150"/>
                          </a:lnTo>
                          <a:lnTo>
                            <a:pt x="88" y="149"/>
                          </a:lnTo>
                          <a:lnTo>
                            <a:pt x="103" y="144"/>
                          </a:lnTo>
                          <a:lnTo>
                            <a:pt x="112" y="137"/>
                          </a:lnTo>
                          <a:lnTo>
                            <a:pt x="119" y="128"/>
                          </a:lnTo>
                          <a:lnTo>
                            <a:pt x="122" y="118"/>
                          </a:lnTo>
                          <a:lnTo>
                            <a:pt x="120" y="106"/>
                          </a:lnTo>
                          <a:lnTo>
                            <a:pt x="108" y="91"/>
                          </a:lnTo>
                          <a:lnTo>
                            <a:pt x="91" y="80"/>
                          </a:lnTo>
                          <a:lnTo>
                            <a:pt x="72" y="71"/>
                          </a:lnTo>
                          <a:lnTo>
                            <a:pt x="52" y="63"/>
                          </a:lnTo>
                          <a:lnTo>
                            <a:pt x="34" y="54"/>
                          </a:lnTo>
                          <a:lnTo>
                            <a:pt x="19" y="42"/>
                          </a:lnTo>
                          <a:lnTo>
                            <a:pt x="11" y="24"/>
                          </a:lnTo>
                          <a:lnTo>
                            <a:pt x="12" y="0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5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4040" y="1308"/>
                      <a:ext cx="88" cy="54"/>
                    </a:xfrm>
                    <a:custGeom>
                      <a:avLst/>
                      <a:gdLst>
                        <a:gd name="T0" fmla="*/ 0 w 175"/>
                        <a:gd name="T1" fmla="*/ 0 h 108"/>
                        <a:gd name="T2" fmla="*/ 1 w 175"/>
                        <a:gd name="T3" fmla="*/ 1 h 108"/>
                        <a:gd name="T4" fmla="*/ 1 w 175"/>
                        <a:gd name="T5" fmla="*/ 1 h 108"/>
                        <a:gd name="T6" fmla="*/ 1 w 175"/>
                        <a:gd name="T7" fmla="*/ 1 h 108"/>
                        <a:gd name="T8" fmla="*/ 1 w 175"/>
                        <a:gd name="T9" fmla="*/ 1 h 108"/>
                        <a:gd name="T10" fmla="*/ 1 w 175"/>
                        <a:gd name="T11" fmla="*/ 1 h 108"/>
                        <a:gd name="T12" fmla="*/ 1 w 175"/>
                        <a:gd name="T13" fmla="*/ 1 h 108"/>
                        <a:gd name="T14" fmla="*/ 1 w 175"/>
                        <a:gd name="T15" fmla="*/ 1 h 108"/>
                        <a:gd name="T16" fmla="*/ 1 w 175"/>
                        <a:gd name="T17" fmla="*/ 1 h 108"/>
                        <a:gd name="T18" fmla="*/ 1 w 175"/>
                        <a:gd name="T19" fmla="*/ 1 h 108"/>
                        <a:gd name="T20" fmla="*/ 1 w 175"/>
                        <a:gd name="T21" fmla="*/ 1 h 108"/>
                        <a:gd name="T22" fmla="*/ 1 w 175"/>
                        <a:gd name="T23" fmla="*/ 1 h 108"/>
                        <a:gd name="T24" fmla="*/ 1 w 175"/>
                        <a:gd name="T25" fmla="*/ 1 h 108"/>
                        <a:gd name="T26" fmla="*/ 1 w 175"/>
                        <a:gd name="T27" fmla="*/ 1 h 108"/>
                        <a:gd name="T28" fmla="*/ 1 w 175"/>
                        <a:gd name="T29" fmla="*/ 1 h 108"/>
                        <a:gd name="T30" fmla="*/ 1 w 175"/>
                        <a:gd name="T31" fmla="*/ 1 h 108"/>
                        <a:gd name="T32" fmla="*/ 1 w 175"/>
                        <a:gd name="T33" fmla="*/ 1 h 108"/>
                        <a:gd name="T34" fmla="*/ 1 w 175"/>
                        <a:gd name="T35" fmla="*/ 1 h 108"/>
                        <a:gd name="T36" fmla="*/ 1 w 175"/>
                        <a:gd name="T37" fmla="*/ 1 h 108"/>
                        <a:gd name="T38" fmla="*/ 1 w 175"/>
                        <a:gd name="T39" fmla="*/ 1 h 108"/>
                        <a:gd name="T40" fmla="*/ 1 w 175"/>
                        <a:gd name="T41" fmla="*/ 1 h 108"/>
                        <a:gd name="T42" fmla="*/ 1 w 175"/>
                        <a:gd name="T43" fmla="*/ 1 h 108"/>
                        <a:gd name="T44" fmla="*/ 1 w 175"/>
                        <a:gd name="T45" fmla="*/ 1 h 108"/>
                        <a:gd name="T46" fmla="*/ 1 w 175"/>
                        <a:gd name="T47" fmla="*/ 1 h 108"/>
                        <a:gd name="T48" fmla="*/ 1 w 175"/>
                        <a:gd name="T49" fmla="*/ 1 h 108"/>
                        <a:gd name="T50" fmla="*/ 1 w 175"/>
                        <a:gd name="T51" fmla="*/ 1 h 108"/>
                        <a:gd name="T52" fmla="*/ 1 w 175"/>
                        <a:gd name="T53" fmla="*/ 1 h 108"/>
                        <a:gd name="T54" fmla="*/ 1 w 175"/>
                        <a:gd name="T55" fmla="*/ 1 h 108"/>
                        <a:gd name="T56" fmla="*/ 1 w 175"/>
                        <a:gd name="T57" fmla="*/ 1 h 108"/>
                        <a:gd name="T58" fmla="*/ 1 w 175"/>
                        <a:gd name="T59" fmla="*/ 1 h 108"/>
                        <a:gd name="T60" fmla="*/ 1 w 175"/>
                        <a:gd name="T61" fmla="*/ 1 h 108"/>
                        <a:gd name="T62" fmla="*/ 1 w 175"/>
                        <a:gd name="T63" fmla="*/ 1 h 108"/>
                        <a:gd name="T64" fmla="*/ 1 w 175"/>
                        <a:gd name="T65" fmla="*/ 1 h 108"/>
                        <a:gd name="T66" fmla="*/ 1 w 175"/>
                        <a:gd name="T67" fmla="*/ 1 h 108"/>
                        <a:gd name="T68" fmla="*/ 1 w 175"/>
                        <a:gd name="T69" fmla="*/ 1 h 108"/>
                        <a:gd name="T70" fmla="*/ 1 w 175"/>
                        <a:gd name="T71" fmla="*/ 1 h 108"/>
                        <a:gd name="T72" fmla="*/ 1 w 175"/>
                        <a:gd name="T73" fmla="*/ 0 h 108"/>
                        <a:gd name="T74" fmla="*/ 1 w 175"/>
                        <a:gd name="T75" fmla="*/ 0 h 108"/>
                        <a:gd name="T76" fmla="*/ 1 w 175"/>
                        <a:gd name="T77" fmla="*/ 0 h 108"/>
                        <a:gd name="T78" fmla="*/ 0 w 175"/>
                        <a:gd name="T79" fmla="*/ 0 h 108"/>
                        <a:gd name="T80" fmla="*/ 0 w 175"/>
                        <a:gd name="T81" fmla="*/ 0 h 108"/>
                        <a:gd name="T82" fmla="*/ 0 w 175"/>
                        <a:gd name="T83" fmla="*/ 0 h 108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175"/>
                        <a:gd name="T127" fmla="*/ 0 h 108"/>
                        <a:gd name="T128" fmla="*/ 175 w 175"/>
                        <a:gd name="T129" fmla="*/ 108 h 108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175" h="108">
                          <a:moveTo>
                            <a:pt x="0" y="0"/>
                          </a:moveTo>
                          <a:lnTo>
                            <a:pt x="8" y="9"/>
                          </a:lnTo>
                          <a:lnTo>
                            <a:pt x="17" y="19"/>
                          </a:lnTo>
                          <a:lnTo>
                            <a:pt x="25" y="28"/>
                          </a:lnTo>
                          <a:lnTo>
                            <a:pt x="34" y="37"/>
                          </a:lnTo>
                          <a:lnTo>
                            <a:pt x="43" y="46"/>
                          </a:lnTo>
                          <a:lnTo>
                            <a:pt x="53" y="54"/>
                          </a:lnTo>
                          <a:lnTo>
                            <a:pt x="62" y="64"/>
                          </a:lnTo>
                          <a:lnTo>
                            <a:pt x="71" y="72"/>
                          </a:lnTo>
                          <a:lnTo>
                            <a:pt x="79" y="79"/>
                          </a:lnTo>
                          <a:lnTo>
                            <a:pt x="88" y="87"/>
                          </a:lnTo>
                          <a:lnTo>
                            <a:pt x="98" y="93"/>
                          </a:lnTo>
                          <a:lnTo>
                            <a:pt x="108" y="99"/>
                          </a:lnTo>
                          <a:lnTo>
                            <a:pt x="117" y="104"/>
                          </a:lnTo>
                          <a:lnTo>
                            <a:pt x="129" y="107"/>
                          </a:lnTo>
                          <a:lnTo>
                            <a:pt x="139" y="108"/>
                          </a:lnTo>
                          <a:lnTo>
                            <a:pt x="151" y="107"/>
                          </a:lnTo>
                          <a:lnTo>
                            <a:pt x="160" y="104"/>
                          </a:lnTo>
                          <a:lnTo>
                            <a:pt x="168" y="97"/>
                          </a:lnTo>
                          <a:lnTo>
                            <a:pt x="174" y="88"/>
                          </a:lnTo>
                          <a:lnTo>
                            <a:pt x="175" y="77"/>
                          </a:lnTo>
                          <a:lnTo>
                            <a:pt x="171" y="67"/>
                          </a:lnTo>
                          <a:lnTo>
                            <a:pt x="167" y="60"/>
                          </a:lnTo>
                          <a:lnTo>
                            <a:pt x="160" y="54"/>
                          </a:lnTo>
                          <a:lnTo>
                            <a:pt x="152" y="50"/>
                          </a:lnTo>
                          <a:lnTo>
                            <a:pt x="144" y="47"/>
                          </a:lnTo>
                          <a:lnTo>
                            <a:pt x="134" y="45"/>
                          </a:lnTo>
                          <a:lnTo>
                            <a:pt x="125" y="43"/>
                          </a:lnTo>
                          <a:lnTo>
                            <a:pt x="115" y="42"/>
                          </a:lnTo>
                          <a:lnTo>
                            <a:pt x="100" y="39"/>
                          </a:lnTo>
                          <a:lnTo>
                            <a:pt x="84" y="36"/>
                          </a:lnTo>
                          <a:lnTo>
                            <a:pt x="70" y="32"/>
                          </a:lnTo>
                          <a:lnTo>
                            <a:pt x="55" y="28"/>
                          </a:lnTo>
                          <a:lnTo>
                            <a:pt x="41" y="22"/>
                          </a:lnTo>
                          <a:lnTo>
                            <a:pt x="27" y="16"/>
                          </a:lnTo>
                          <a:lnTo>
                            <a:pt x="13" y="8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6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4281" y="1206"/>
                      <a:ext cx="96" cy="69"/>
                    </a:xfrm>
                    <a:custGeom>
                      <a:avLst/>
                      <a:gdLst>
                        <a:gd name="T0" fmla="*/ 0 w 191"/>
                        <a:gd name="T1" fmla="*/ 0 h 140"/>
                        <a:gd name="T2" fmla="*/ 1 w 191"/>
                        <a:gd name="T3" fmla="*/ 0 h 140"/>
                        <a:gd name="T4" fmla="*/ 1 w 191"/>
                        <a:gd name="T5" fmla="*/ 0 h 140"/>
                        <a:gd name="T6" fmla="*/ 1 w 191"/>
                        <a:gd name="T7" fmla="*/ 0 h 140"/>
                        <a:gd name="T8" fmla="*/ 1 w 191"/>
                        <a:gd name="T9" fmla="*/ 0 h 140"/>
                        <a:gd name="T10" fmla="*/ 1 w 191"/>
                        <a:gd name="T11" fmla="*/ 0 h 140"/>
                        <a:gd name="T12" fmla="*/ 1 w 191"/>
                        <a:gd name="T13" fmla="*/ 0 h 140"/>
                        <a:gd name="T14" fmla="*/ 1 w 191"/>
                        <a:gd name="T15" fmla="*/ 0 h 140"/>
                        <a:gd name="T16" fmla="*/ 1 w 191"/>
                        <a:gd name="T17" fmla="*/ 0 h 140"/>
                        <a:gd name="T18" fmla="*/ 1 w 191"/>
                        <a:gd name="T19" fmla="*/ 0 h 140"/>
                        <a:gd name="T20" fmla="*/ 1 w 191"/>
                        <a:gd name="T21" fmla="*/ 0 h 140"/>
                        <a:gd name="T22" fmla="*/ 1 w 191"/>
                        <a:gd name="T23" fmla="*/ 0 h 140"/>
                        <a:gd name="T24" fmla="*/ 1 w 191"/>
                        <a:gd name="T25" fmla="*/ 0 h 140"/>
                        <a:gd name="T26" fmla="*/ 1 w 191"/>
                        <a:gd name="T27" fmla="*/ 0 h 140"/>
                        <a:gd name="T28" fmla="*/ 1 w 191"/>
                        <a:gd name="T29" fmla="*/ 0 h 140"/>
                        <a:gd name="T30" fmla="*/ 1 w 191"/>
                        <a:gd name="T31" fmla="*/ 0 h 140"/>
                        <a:gd name="T32" fmla="*/ 1 w 191"/>
                        <a:gd name="T33" fmla="*/ 0 h 140"/>
                        <a:gd name="T34" fmla="*/ 1 w 191"/>
                        <a:gd name="T35" fmla="*/ 0 h 140"/>
                        <a:gd name="T36" fmla="*/ 1 w 191"/>
                        <a:gd name="T37" fmla="*/ 0 h 140"/>
                        <a:gd name="T38" fmla="*/ 1 w 191"/>
                        <a:gd name="T39" fmla="*/ 0 h 140"/>
                        <a:gd name="T40" fmla="*/ 1 w 191"/>
                        <a:gd name="T41" fmla="*/ 0 h 140"/>
                        <a:gd name="T42" fmla="*/ 1 w 191"/>
                        <a:gd name="T43" fmla="*/ 0 h 140"/>
                        <a:gd name="T44" fmla="*/ 1 w 191"/>
                        <a:gd name="T45" fmla="*/ 0 h 140"/>
                        <a:gd name="T46" fmla="*/ 1 w 191"/>
                        <a:gd name="T47" fmla="*/ 0 h 140"/>
                        <a:gd name="T48" fmla="*/ 1 w 191"/>
                        <a:gd name="T49" fmla="*/ 0 h 140"/>
                        <a:gd name="T50" fmla="*/ 1 w 191"/>
                        <a:gd name="T51" fmla="*/ 0 h 140"/>
                        <a:gd name="T52" fmla="*/ 1 w 191"/>
                        <a:gd name="T53" fmla="*/ 0 h 140"/>
                        <a:gd name="T54" fmla="*/ 1 w 191"/>
                        <a:gd name="T55" fmla="*/ 0 h 140"/>
                        <a:gd name="T56" fmla="*/ 1 w 191"/>
                        <a:gd name="T57" fmla="*/ 0 h 140"/>
                        <a:gd name="T58" fmla="*/ 1 w 191"/>
                        <a:gd name="T59" fmla="*/ 0 h 140"/>
                        <a:gd name="T60" fmla="*/ 1 w 191"/>
                        <a:gd name="T61" fmla="*/ 0 h 140"/>
                        <a:gd name="T62" fmla="*/ 1 w 191"/>
                        <a:gd name="T63" fmla="*/ 0 h 140"/>
                        <a:gd name="T64" fmla="*/ 1 w 191"/>
                        <a:gd name="T65" fmla="*/ 0 h 140"/>
                        <a:gd name="T66" fmla="*/ 1 w 191"/>
                        <a:gd name="T67" fmla="*/ 0 h 140"/>
                        <a:gd name="T68" fmla="*/ 1 w 191"/>
                        <a:gd name="T69" fmla="*/ 0 h 140"/>
                        <a:gd name="T70" fmla="*/ 1 w 191"/>
                        <a:gd name="T71" fmla="*/ 0 h 140"/>
                        <a:gd name="T72" fmla="*/ 1 w 191"/>
                        <a:gd name="T73" fmla="*/ 0 h 140"/>
                        <a:gd name="T74" fmla="*/ 1 w 191"/>
                        <a:gd name="T75" fmla="*/ 0 h 140"/>
                        <a:gd name="T76" fmla="*/ 1 w 191"/>
                        <a:gd name="T77" fmla="*/ 0 h 140"/>
                        <a:gd name="T78" fmla="*/ 1 w 191"/>
                        <a:gd name="T79" fmla="*/ 0 h 140"/>
                        <a:gd name="T80" fmla="*/ 0 w 191"/>
                        <a:gd name="T81" fmla="*/ 0 h 140"/>
                        <a:gd name="T82" fmla="*/ 0 w 191"/>
                        <a:gd name="T83" fmla="*/ 0 h 140"/>
                        <a:gd name="T84" fmla="*/ 0 w 191"/>
                        <a:gd name="T85" fmla="*/ 0 h 140"/>
                        <a:gd name="T86" fmla="*/ 0 w 191"/>
                        <a:gd name="T87" fmla="*/ 0 h 140"/>
                        <a:gd name="T88" fmla="*/ 0 w 191"/>
                        <a:gd name="T89" fmla="*/ 0 h 140"/>
                        <a:gd name="T90" fmla="*/ 0 w 191"/>
                        <a:gd name="T91" fmla="*/ 0 h 140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91"/>
                        <a:gd name="T139" fmla="*/ 0 h 140"/>
                        <a:gd name="T140" fmla="*/ 191 w 191"/>
                        <a:gd name="T141" fmla="*/ 140 h 140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91" h="140">
                          <a:moveTo>
                            <a:pt x="0" y="1"/>
                          </a:moveTo>
                          <a:lnTo>
                            <a:pt x="9" y="12"/>
                          </a:lnTo>
                          <a:lnTo>
                            <a:pt x="19" y="23"/>
                          </a:lnTo>
                          <a:lnTo>
                            <a:pt x="28" y="34"/>
                          </a:lnTo>
                          <a:lnTo>
                            <a:pt x="37" y="45"/>
                          </a:lnTo>
                          <a:lnTo>
                            <a:pt x="46" y="57"/>
                          </a:lnTo>
                          <a:lnTo>
                            <a:pt x="55" y="67"/>
                          </a:lnTo>
                          <a:lnTo>
                            <a:pt x="65" y="79"/>
                          </a:lnTo>
                          <a:lnTo>
                            <a:pt x="74" y="89"/>
                          </a:lnTo>
                          <a:lnTo>
                            <a:pt x="83" y="98"/>
                          </a:lnTo>
                          <a:lnTo>
                            <a:pt x="92" y="108"/>
                          </a:lnTo>
                          <a:lnTo>
                            <a:pt x="103" y="118"/>
                          </a:lnTo>
                          <a:lnTo>
                            <a:pt x="115" y="127"/>
                          </a:lnTo>
                          <a:lnTo>
                            <a:pt x="127" y="133"/>
                          </a:lnTo>
                          <a:lnTo>
                            <a:pt x="140" y="137"/>
                          </a:lnTo>
                          <a:lnTo>
                            <a:pt x="152" y="140"/>
                          </a:lnTo>
                          <a:lnTo>
                            <a:pt x="166" y="137"/>
                          </a:lnTo>
                          <a:lnTo>
                            <a:pt x="173" y="134"/>
                          </a:lnTo>
                          <a:lnTo>
                            <a:pt x="179" y="129"/>
                          </a:lnTo>
                          <a:lnTo>
                            <a:pt x="183" y="123"/>
                          </a:lnTo>
                          <a:lnTo>
                            <a:pt x="188" y="115"/>
                          </a:lnTo>
                          <a:lnTo>
                            <a:pt x="190" y="108"/>
                          </a:lnTo>
                          <a:lnTo>
                            <a:pt x="191" y="100"/>
                          </a:lnTo>
                          <a:lnTo>
                            <a:pt x="189" y="92"/>
                          </a:lnTo>
                          <a:lnTo>
                            <a:pt x="184" y="87"/>
                          </a:lnTo>
                          <a:lnTo>
                            <a:pt x="175" y="80"/>
                          </a:lnTo>
                          <a:lnTo>
                            <a:pt x="165" y="74"/>
                          </a:lnTo>
                          <a:lnTo>
                            <a:pt x="152" y="70"/>
                          </a:lnTo>
                          <a:lnTo>
                            <a:pt x="141" y="68"/>
                          </a:lnTo>
                          <a:lnTo>
                            <a:pt x="128" y="67"/>
                          </a:lnTo>
                          <a:lnTo>
                            <a:pt x="115" y="65"/>
                          </a:lnTo>
                          <a:lnTo>
                            <a:pt x="103" y="62"/>
                          </a:lnTo>
                          <a:lnTo>
                            <a:pt x="91" y="59"/>
                          </a:lnTo>
                          <a:lnTo>
                            <a:pt x="78" y="54"/>
                          </a:lnTo>
                          <a:lnTo>
                            <a:pt x="66" y="47"/>
                          </a:lnTo>
                          <a:lnTo>
                            <a:pt x="54" y="42"/>
                          </a:lnTo>
                          <a:lnTo>
                            <a:pt x="43" y="34"/>
                          </a:lnTo>
                          <a:lnTo>
                            <a:pt x="32" y="26"/>
                          </a:lnTo>
                          <a:lnTo>
                            <a:pt x="21" y="18"/>
                          </a:lnTo>
                          <a:lnTo>
                            <a:pt x="11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7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52" y="1173"/>
                      <a:ext cx="135" cy="46"/>
                    </a:xfrm>
                    <a:custGeom>
                      <a:avLst/>
                      <a:gdLst>
                        <a:gd name="T0" fmla="*/ 0 w 271"/>
                        <a:gd name="T1" fmla="*/ 1 h 92"/>
                        <a:gd name="T2" fmla="*/ 0 w 271"/>
                        <a:gd name="T3" fmla="*/ 1 h 92"/>
                        <a:gd name="T4" fmla="*/ 0 w 271"/>
                        <a:gd name="T5" fmla="*/ 1 h 92"/>
                        <a:gd name="T6" fmla="*/ 0 w 271"/>
                        <a:gd name="T7" fmla="*/ 1 h 92"/>
                        <a:gd name="T8" fmla="*/ 0 w 271"/>
                        <a:gd name="T9" fmla="*/ 1 h 92"/>
                        <a:gd name="T10" fmla="*/ 0 w 271"/>
                        <a:gd name="T11" fmla="*/ 1 h 92"/>
                        <a:gd name="T12" fmla="*/ 0 w 271"/>
                        <a:gd name="T13" fmla="*/ 1 h 92"/>
                        <a:gd name="T14" fmla="*/ 0 w 271"/>
                        <a:gd name="T15" fmla="*/ 1 h 92"/>
                        <a:gd name="T16" fmla="*/ 0 w 271"/>
                        <a:gd name="T17" fmla="*/ 1 h 92"/>
                        <a:gd name="T18" fmla="*/ 0 w 271"/>
                        <a:gd name="T19" fmla="*/ 1 h 92"/>
                        <a:gd name="T20" fmla="*/ 0 w 271"/>
                        <a:gd name="T21" fmla="*/ 1 h 92"/>
                        <a:gd name="T22" fmla="*/ 0 w 271"/>
                        <a:gd name="T23" fmla="*/ 1 h 92"/>
                        <a:gd name="T24" fmla="*/ 0 w 271"/>
                        <a:gd name="T25" fmla="*/ 1 h 92"/>
                        <a:gd name="T26" fmla="*/ 0 w 271"/>
                        <a:gd name="T27" fmla="*/ 1 h 92"/>
                        <a:gd name="T28" fmla="*/ 0 w 271"/>
                        <a:gd name="T29" fmla="*/ 1 h 92"/>
                        <a:gd name="T30" fmla="*/ 0 w 271"/>
                        <a:gd name="T31" fmla="*/ 1 h 92"/>
                        <a:gd name="T32" fmla="*/ 0 w 271"/>
                        <a:gd name="T33" fmla="*/ 1 h 92"/>
                        <a:gd name="T34" fmla="*/ 0 w 271"/>
                        <a:gd name="T35" fmla="*/ 1 h 92"/>
                        <a:gd name="T36" fmla="*/ 0 w 271"/>
                        <a:gd name="T37" fmla="*/ 1 h 92"/>
                        <a:gd name="T38" fmla="*/ 0 w 271"/>
                        <a:gd name="T39" fmla="*/ 1 h 92"/>
                        <a:gd name="T40" fmla="*/ 0 w 271"/>
                        <a:gd name="T41" fmla="*/ 1 h 92"/>
                        <a:gd name="T42" fmla="*/ 0 w 271"/>
                        <a:gd name="T43" fmla="*/ 1 h 92"/>
                        <a:gd name="T44" fmla="*/ 0 w 271"/>
                        <a:gd name="T45" fmla="*/ 1 h 92"/>
                        <a:gd name="T46" fmla="*/ 0 w 271"/>
                        <a:gd name="T47" fmla="*/ 1 h 92"/>
                        <a:gd name="T48" fmla="*/ 0 w 271"/>
                        <a:gd name="T49" fmla="*/ 1 h 92"/>
                        <a:gd name="T50" fmla="*/ 0 w 271"/>
                        <a:gd name="T51" fmla="*/ 1 h 92"/>
                        <a:gd name="T52" fmla="*/ 0 w 271"/>
                        <a:gd name="T53" fmla="*/ 1 h 92"/>
                        <a:gd name="T54" fmla="*/ 0 w 271"/>
                        <a:gd name="T55" fmla="*/ 1 h 92"/>
                        <a:gd name="T56" fmla="*/ 0 w 271"/>
                        <a:gd name="T57" fmla="*/ 1 h 92"/>
                        <a:gd name="T58" fmla="*/ 0 w 271"/>
                        <a:gd name="T59" fmla="*/ 1 h 92"/>
                        <a:gd name="T60" fmla="*/ 0 w 271"/>
                        <a:gd name="T61" fmla="*/ 1 h 92"/>
                        <a:gd name="T62" fmla="*/ 0 w 271"/>
                        <a:gd name="T63" fmla="*/ 1 h 92"/>
                        <a:gd name="T64" fmla="*/ 0 w 271"/>
                        <a:gd name="T65" fmla="*/ 1 h 92"/>
                        <a:gd name="T66" fmla="*/ 0 w 271"/>
                        <a:gd name="T67" fmla="*/ 1 h 92"/>
                        <a:gd name="T68" fmla="*/ 0 w 271"/>
                        <a:gd name="T69" fmla="*/ 1 h 92"/>
                        <a:gd name="T70" fmla="*/ 0 w 271"/>
                        <a:gd name="T71" fmla="*/ 1 h 92"/>
                        <a:gd name="T72" fmla="*/ 0 w 271"/>
                        <a:gd name="T73" fmla="*/ 0 h 92"/>
                        <a:gd name="T74" fmla="*/ 0 w 271"/>
                        <a:gd name="T75" fmla="*/ 0 h 92"/>
                        <a:gd name="T76" fmla="*/ 0 w 271"/>
                        <a:gd name="T77" fmla="*/ 0 h 92"/>
                        <a:gd name="T78" fmla="*/ 0 w 271"/>
                        <a:gd name="T79" fmla="*/ 1 h 92"/>
                        <a:gd name="T80" fmla="*/ 0 w 271"/>
                        <a:gd name="T81" fmla="*/ 1 h 92"/>
                        <a:gd name="T82" fmla="*/ 0 w 271"/>
                        <a:gd name="T83" fmla="*/ 1 h 9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71"/>
                        <a:gd name="T127" fmla="*/ 0 h 92"/>
                        <a:gd name="T128" fmla="*/ 271 w 271"/>
                        <a:gd name="T129" fmla="*/ 92 h 9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71" h="92">
                          <a:moveTo>
                            <a:pt x="0" y="1"/>
                          </a:moveTo>
                          <a:lnTo>
                            <a:pt x="14" y="13"/>
                          </a:lnTo>
                          <a:lnTo>
                            <a:pt x="29" y="25"/>
                          </a:lnTo>
                          <a:lnTo>
                            <a:pt x="44" y="36"/>
                          </a:lnTo>
                          <a:lnTo>
                            <a:pt x="60" y="47"/>
                          </a:lnTo>
                          <a:lnTo>
                            <a:pt x="78" y="57"/>
                          </a:lnTo>
                          <a:lnTo>
                            <a:pt x="95" y="66"/>
                          </a:lnTo>
                          <a:lnTo>
                            <a:pt x="113" y="73"/>
                          </a:lnTo>
                          <a:lnTo>
                            <a:pt x="132" y="80"/>
                          </a:lnTo>
                          <a:lnTo>
                            <a:pt x="148" y="85"/>
                          </a:lnTo>
                          <a:lnTo>
                            <a:pt x="165" y="88"/>
                          </a:lnTo>
                          <a:lnTo>
                            <a:pt x="182" y="91"/>
                          </a:lnTo>
                          <a:lnTo>
                            <a:pt x="200" y="92"/>
                          </a:lnTo>
                          <a:lnTo>
                            <a:pt x="217" y="92"/>
                          </a:lnTo>
                          <a:lnTo>
                            <a:pt x="235" y="92"/>
                          </a:lnTo>
                          <a:lnTo>
                            <a:pt x="253" y="91"/>
                          </a:lnTo>
                          <a:lnTo>
                            <a:pt x="270" y="88"/>
                          </a:lnTo>
                          <a:lnTo>
                            <a:pt x="271" y="88"/>
                          </a:lnTo>
                          <a:lnTo>
                            <a:pt x="271" y="87"/>
                          </a:lnTo>
                          <a:lnTo>
                            <a:pt x="252" y="88"/>
                          </a:lnTo>
                          <a:lnTo>
                            <a:pt x="232" y="89"/>
                          </a:lnTo>
                          <a:lnTo>
                            <a:pt x="212" y="88"/>
                          </a:lnTo>
                          <a:lnTo>
                            <a:pt x="193" y="87"/>
                          </a:lnTo>
                          <a:lnTo>
                            <a:pt x="174" y="85"/>
                          </a:lnTo>
                          <a:lnTo>
                            <a:pt x="155" y="81"/>
                          </a:lnTo>
                          <a:lnTo>
                            <a:pt x="136" y="77"/>
                          </a:lnTo>
                          <a:lnTo>
                            <a:pt x="118" y="71"/>
                          </a:lnTo>
                          <a:lnTo>
                            <a:pt x="102" y="64"/>
                          </a:lnTo>
                          <a:lnTo>
                            <a:pt x="86" y="57"/>
                          </a:lnTo>
                          <a:lnTo>
                            <a:pt x="72" y="48"/>
                          </a:lnTo>
                          <a:lnTo>
                            <a:pt x="57" y="39"/>
                          </a:lnTo>
                          <a:lnTo>
                            <a:pt x="43" y="28"/>
                          </a:lnTo>
                          <a:lnTo>
                            <a:pt x="29" y="19"/>
                          </a:lnTo>
                          <a:lnTo>
                            <a:pt x="15" y="9"/>
                          </a:lnTo>
                          <a:lnTo>
                            <a:pt x="0" y="0"/>
                          </a:ln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088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613" y="1312"/>
                      <a:ext cx="80" cy="89"/>
                    </a:xfrm>
                    <a:custGeom>
                      <a:avLst/>
                      <a:gdLst>
                        <a:gd name="T0" fmla="*/ 0 w 161"/>
                        <a:gd name="T1" fmla="*/ 1 h 178"/>
                        <a:gd name="T2" fmla="*/ 0 w 161"/>
                        <a:gd name="T3" fmla="*/ 1 h 178"/>
                        <a:gd name="T4" fmla="*/ 0 w 161"/>
                        <a:gd name="T5" fmla="*/ 1 h 178"/>
                        <a:gd name="T6" fmla="*/ 0 w 161"/>
                        <a:gd name="T7" fmla="*/ 1 h 178"/>
                        <a:gd name="T8" fmla="*/ 0 w 161"/>
                        <a:gd name="T9" fmla="*/ 1 h 178"/>
                        <a:gd name="T10" fmla="*/ 0 w 161"/>
                        <a:gd name="T11" fmla="*/ 1 h 178"/>
                        <a:gd name="T12" fmla="*/ 0 w 161"/>
                        <a:gd name="T13" fmla="*/ 1 h 178"/>
                        <a:gd name="T14" fmla="*/ 0 w 161"/>
                        <a:gd name="T15" fmla="*/ 1 h 178"/>
                        <a:gd name="T16" fmla="*/ 0 w 161"/>
                        <a:gd name="T17" fmla="*/ 1 h 178"/>
                        <a:gd name="T18" fmla="*/ 0 w 161"/>
                        <a:gd name="T19" fmla="*/ 1 h 178"/>
                        <a:gd name="T20" fmla="*/ 0 w 161"/>
                        <a:gd name="T21" fmla="*/ 1 h 178"/>
                        <a:gd name="T22" fmla="*/ 0 w 161"/>
                        <a:gd name="T23" fmla="*/ 1 h 178"/>
                        <a:gd name="T24" fmla="*/ 0 w 161"/>
                        <a:gd name="T25" fmla="*/ 1 h 178"/>
                        <a:gd name="T26" fmla="*/ 0 w 161"/>
                        <a:gd name="T27" fmla="*/ 1 h 178"/>
                        <a:gd name="T28" fmla="*/ 0 w 161"/>
                        <a:gd name="T29" fmla="*/ 1 h 178"/>
                        <a:gd name="T30" fmla="*/ 0 w 161"/>
                        <a:gd name="T31" fmla="*/ 1 h 178"/>
                        <a:gd name="T32" fmla="*/ 0 w 161"/>
                        <a:gd name="T33" fmla="*/ 0 h 178"/>
                        <a:gd name="T34" fmla="*/ 0 w 161"/>
                        <a:gd name="T35" fmla="*/ 1 h 178"/>
                        <a:gd name="T36" fmla="*/ 0 w 161"/>
                        <a:gd name="T37" fmla="*/ 1 h 178"/>
                        <a:gd name="T38" fmla="*/ 0 w 161"/>
                        <a:gd name="T39" fmla="*/ 1 h 178"/>
                        <a:gd name="T40" fmla="*/ 0 w 161"/>
                        <a:gd name="T41" fmla="*/ 1 h 178"/>
                        <a:gd name="T42" fmla="*/ 0 w 161"/>
                        <a:gd name="T43" fmla="*/ 1 h 178"/>
                        <a:gd name="T44" fmla="*/ 0 w 161"/>
                        <a:gd name="T45" fmla="*/ 1 h 178"/>
                        <a:gd name="T46" fmla="*/ 0 w 161"/>
                        <a:gd name="T47" fmla="*/ 1 h 178"/>
                        <a:gd name="T48" fmla="*/ 0 w 161"/>
                        <a:gd name="T49" fmla="*/ 1 h 178"/>
                        <a:gd name="T50" fmla="*/ 0 w 161"/>
                        <a:gd name="T51" fmla="*/ 1 h 178"/>
                        <a:gd name="T52" fmla="*/ 0 w 161"/>
                        <a:gd name="T53" fmla="*/ 1 h 178"/>
                        <a:gd name="T54" fmla="*/ 0 w 161"/>
                        <a:gd name="T55" fmla="*/ 1 h 178"/>
                        <a:gd name="T56" fmla="*/ 0 w 161"/>
                        <a:gd name="T57" fmla="*/ 1 h 178"/>
                        <a:gd name="T58" fmla="*/ 0 w 161"/>
                        <a:gd name="T59" fmla="*/ 1 h 178"/>
                        <a:gd name="T60" fmla="*/ 0 w 161"/>
                        <a:gd name="T61" fmla="*/ 1 h 178"/>
                        <a:gd name="T62" fmla="*/ 0 w 161"/>
                        <a:gd name="T63" fmla="*/ 1 h 178"/>
                        <a:gd name="T64" fmla="*/ 0 w 161"/>
                        <a:gd name="T65" fmla="*/ 1 h 178"/>
                        <a:gd name="T66" fmla="*/ 0 w 161"/>
                        <a:gd name="T67" fmla="*/ 1 h 178"/>
                        <a:gd name="T68" fmla="*/ 0 w 161"/>
                        <a:gd name="T69" fmla="*/ 1 h 178"/>
                        <a:gd name="T70" fmla="*/ 0 w 161"/>
                        <a:gd name="T71" fmla="*/ 1 h 178"/>
                        <a:gd name="T72" fmla="*/ 0 w 161"/>
                        <a:gd name="T73" fmla="*/ 1 h 178"/>
                        <a:gd name="T74" fmla="*/ 0 w 161"/>
                        <a:gd name="T75" fmla="*/ 1 h 178"/>
                        <a:gd name="T76" fmla="*/ 0 w 161"/>
                        <a:gd name="T77" fmla="*/ 1 h 178"/>
                        <a:gd name="T78" fmla="*/ 0 w 161"/>
                        <a:gd name="T79" fmla="*/ 1 h 178"/>
                        <a:gd name="T80" fmla="*/ 0 w 161"/>
                        <a:gd name="T81" fmla="*/ 1 h 178"/>
                        <a:gd name="T82" fmla="*/ 0 w 161"/>
                        <a:gd name="T83" fmla="*/ 1 h 178"/>
                        <a:gd name="T84" fmla="*/ 0 w 161"/>
                        <a:gd name="T85" fmla="*/ 1 h 178"/>
                        <a:gd name="T86" fmla="*/ 0 w 161"/>
                        <a:gd name="T87" fmla="*/ 1 h 178"/>
                        <a:gd name="T88" fmla="*/ 0 w 161"/>
                        <a:gd name="T89" fmla="*/ 1 h 178"/>
                        <a:gd name="T90" fmla="*/ 0 w 161"/>
                        <a:gd name="T91" fmla="*/ 1 h 17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161"/>
                        <a:gd name="T139" fmla="*/ 0 h 178"/>
                        <a:gd name="T140" fmla="*/ 161 w 161"/>
                        <a:gd name="T141" fmla="*/ 178 h 17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161" h="178">
                          <a:moveTo>
                            <a:pt x="45" y="178"/>
                          </a:moveTo>
                          <a:lnTo>
                            <a:pt x="66" y="175"/>
                          </a:lnTo>
                          <a:lnTo>
                            <a:pt x="89" y="170"/>
                          </a:lnTo>
                          <a:lnTo>
                            <a:pt x="111" y="161"/>
                          </a:lnTo>
                          <a:lnTo>
                            <a:pt x="131" y="150"/>
                          </a:lnTo>
                          <a:lnTo>
                            <a:pt x="147" y="136"/>
                          </a:lnTo>
                          <a:lnTo>
                            <a:pt x="157" y="118"/>
                          </a:lnTo>
                          <a:lnTo>
                            <a:pt x="161" y="97"/>
                          </a:lnTo>
                          <a:lnTo>
                            <a:pt x="156" y="72"/>
                          </a:lnTo>
                          <a:lnTo>
                            <a:pt x="147" y="52"/>
                          </a:lnTo>
                          <a:lnTo>
                            <a:pt x="133" y="37"/>
                          </a:lnTo>
                          <a:lnTo>
                            <a:pt x="116" y="27"/>
                          </a:lnTo>
                          <a:lnTo>
                            <a:pt x="96" y="18"/>
                          </a:lnTo>
                          <a:lnTo>
                            <a:pt x="76" y="12"/>
                          </a:lnTo>
                          <a:lnTo>
                            <a:pt x="54" y="7"/>
                          </a:lnTo>
                          <a:lnTo>
                            <a:pt x="33" y="4"/>
                          </a:lnTo>
                          <a:lnTo>
                            <a:pt x="13" y="0"/>
                          </a:lnTo>
                          <a:lnTo>
                            <a:pt x="7" y="3"/>
                          </a:lnTo>
                          <a:lnTo>
                            <a:pt x="1" y="11"/>
                          </a:lnTo>
                          <a:lnTo>
                            <a:pt x="0" y="20"/>
                          </a:lnTo>
                          <a:lnTo>
                            <a:pt x="3" y="27"/>
                          </a:lnTo>
                          <a:lnTo>
                            <a:pt x="13" y="33"/>
                          </a:lnTo>
                          <a:lnTo>
                            <a:pt x="23" y="39"/>
                          </a:lnTo>
                          <a:lnTo>
                            <a:pt x="33" y="46"/>
                          </a:lnTo>
                          <a:lnTo>
                            <a:pt x="42" y="53"/>
                          </a:lnTo>
                          <a:lnTo>
                            <a:pt x="51" y="60"/>
                          </a:lnTo>
                          <a:lnTo>
                            <a:pt x="61" y="67"/>
                          </a:lnTo>
                          <a:lnTo>
                            <a:pt x="70" y="75"/>
                          </a:lnTo>
                          <a:lnTo>
                            <a:pt x="79" y="82"/>
                          </a:lnTo>
                          <a:lnTo>
                            <a:pt x="88" y="89"/>
                          </a:lnTo>
                          <a:lnTo>
                            <a:pt x="95" y="96"/>
                          </a:lnTo>
                          <a:lnTo>
                            <a:pt x="102" y="105"/>
                          </a:lnTo>
                          <a:lnTo>
                            <a:pt x="108" y="114"/>
                          </a:lnTo>
                          <a:lnTo>
                            <a:pt x="110" y="126"/>
                          </a:lnTo>
                          <a:lnTo>
                            <a:pt x="108" y="137"/>
                          </a:lnTo>
                          <a:lnTo>
                            <a:pt x="101" y="148"/>
                          </a:lnTo>
                          <a:lnTo>
                            <a:pt x="91" y="156"/>
                          </a:lnTo>
                          <a:lnTo>
                            <a:pt x="79" y="164"/>
                          </a:lnTo>
                          <a:lnTo>
                            <a:pt x="66" y="170"/>
                          </a:lnTo>
                          <a:lnTo>
                            <a:pt x="55" y="174"/>
                          </a:lnTo>
                          <a:lnTo>
                            <a:pt x="45" y="176"/>
                          </a:lnTo>
                          <a:lnTo>
                            <a:pt x="45" y="17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995" name="Text Box 196"/>
                <p:cNvSpPr txBox="1">
                  <a:spLocks noChangeArrowheads="1"/>
                </p:cNvSpPr>
                <p:nvPr/>
              </p:nvSpPr>
              <p:spPr bwMode="auto">
                <a:xfrm>
                  <a:off x="3380612" y="2670176"/>
                  <a:ext cx="2098713" cy="100457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0000" tIns="46800" rIns="90000" bIns="46800">
                  <a:spAutoFit/>
                </a:bodyPr>
                <a:lstStyle/>
                <a:p>
                  <a:pPr algn="ctr"/>
                  <a:r>
                    <a:rPr lang="ru-RU" sz="1400" b="1" dirty="0" smtClean="0">
                      <a:solidFill>
                        <a:schemeClr val="bg1"/>
                      </a:solidFill>
                    </a:rPr>
                    <a:t>5,8</a:t>
                  </a:r>
                  <a:endParaRPr lang="ru-RU" sz="14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ru-RU" sz="1400" b="1" dirty="0">
                      <a:solidFill>
                        <a:schemeClr val="bg1"/>
                      </a:solidFill>
                    </a:rPr>
                    <a:t>млн. руб.</a:t>
                  </a:r>
                </a:p>
              </p:txBody>
            </p:sp>
            <p:sp>
              <p:nvSpPr>
                <p:cNvPr id="5996" name="AutoShape 3"/>
                <p:cNvSpPr>
                  <a:spLocks noChangeArrowheads="1"/>
                </p:cNvSpPr>
                <p:nvPr/>
              </p:nvSpPr>
              <p:spPr bwMode="auto">
                <a:xfrm>
                  <a:off x="3881438" y="1397000"/>
                  <a:ext cx="1163637" cy="3349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93B35E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wrap="none" lIns="90000" tIns="46800" rIns="90000" bIns="46800" anchor="ctr"/>
                <a:lstStyle/>
                <a:p>
                  <a:pPr algn="ctr">
                    <a:defRPr/>
                  </a:pPr>
                  <a:r>
                    <a:rPr lang="ru-RU" sz="1100" b="1" dirty="0" smtClean="0"/>
                    <a:t>2024 </a:t>
                  </a:r>
                  <a:r>
                    <a:rPr lang="ru-RU" sz="1100" b="1" dirty="0"/>
                    <a:t>год</a:t>
                  </a:r>
                </a:p>
              </p:txBody>
            </p:sp>
          </p:grpSp>
        </p:grpSp>
        <p:sp>
          <p:nvSpPr>
            <p:cNvPr id="5990" name="TextBox 5989"/>
            <p:cNvSpPr txBox="1"/>
            <p:nvPr/>
          </p:nvSpPr>
          <p:spPr>
            <a:xfrm>
              <a:off x="800314" y="2201904"/>
              <a:ext cx="1507254" cy="266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err="1" smtClean="0"/>
                <a:t>Толстинское</a:t>
              </a:r>
              <a:endParaRPr lang="ru-RU" sz="1200" b="1" dirty="0"/>
            </a:p>
          </p:txBody>
        </p:sp>
      </p:grp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Легкий дым">
  <a:themeElements>
    <a:clrScheme name="Легкий дым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Легкий дым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Легкий дым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TM02892315[[fn=Легкий дым]]</Template>
  <TotalTime>13820</TotalTime>
  <Words>1429</Words>
  <Application>Microsoft Office PowerPoint</Application>
  <PresentationFormat>Экран (4:3)</PresentationFormat>
  <Paragraphs>880</Paragraphs>
  <Slides>11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18" baseType="lpstr">
      <vt:lpstr>Antiqua</vt:lpstr>
      <vt:lpstr>Arial</vt:lpstr>
      <vt:lpstr>Calibri</vt:lpstr>
      <vt:lpstr>Century Gothic</vt:lpstr>
      <vt:lpstr>Times New Roman</vt:lpstr>
      <vt:lpstr>Wingdings 3</vt:lpstr>
      <vt:lpstr>Легкий дым</vt:lpstr>
      <vt:lpstr>   «Отчет об исполнении бюджетов сельских поселений Варненского муниципального района за 2025 год»</vt:lpstr>
      <vt:lpstr>Доходы  бюджетов сельских поселений за 2025 год</vt:lpstr>
      <vt:lpstr>Налоговые и неналоговые доходы  бюджетов сельских поселений за 2025 год</vt:lpstr>
      <vt:lpstr>Трансферты сельским поселениям из бюджета района в 2025 году</vt:lpstr>
      <vt:lpstr>Презентация PowerPoint</vt:lpstr>
      <vt:lpstr>Расходы бюджетов сельских поселений  за 2025 год</vt:lpstr>
      <vt:lpstr>Структура расходов бюджетов сельских поселений за 2025 год</vt:lpstr>
      <vt:lpstr>Структура расходов бюджетов сельских поселений в 2025 году</vt:lpstr>
      <vt:lpstr>Оплата труда в 2025 году</vt:lpstr>
      <vt:lpstr>Трансферты из бюджетов сельских поселений в 2025 году</vt:lpstr>
      <vt:lpstr>СПАСИБО ЗА ВНИМАНИЕ!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oper</dc:creator>
  <cp:lastModifiedBy>Vovik</cp:lastModifiedBy>
  <cp:revision>552</cp:revision>
  <cp:lastPrinted>2026-03-30T09:35:57Z</cp:lastPrinted>
  <dcterms:created xsi:type="dcterms:W3CDTF">2014-04-22T03:45:05Z</dcterms:created>
  <dcterms:modified xsi:type="dcterms:W3CDTF">2026-04-09T06:05:53Z</dcterms:modified>
</cp:coreProperties>
</file>